
<file path=[Content_Types].xml><?xml version="1.0" encoding="utf-8"?>
<Types xmlns="http://schemas.openxmlformats.org/package/2006/content-types">
  <Default Extension="fntdata" ContentType="application/x-fontdata"/>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customXml/itemProps34.xml" ContentType="application/vnd.openxmlformats-officedocument.customXmlProperties+xml"/>
  <Override PartName="/customXml/itemProps35.xml" ContentType="application/vnd.openxmlformats-officedocument.customXmlProperties+xml"/>
  <Override PartName="/customXml/itemProps36.xml" ContentType="application/vnd.openxmlformats-officedocument.customXmlProperties+xml"/>
  <Override PartName="/customXml/itemProps37.xml" ContentType="application/vnd.openxmlformats-officedocument.customXmlProperties+xml"/>
  <Override PartName="/customXml/itemProps38.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12" r:id="rId39"/>
    <p:sldMasterId id="2147483713" r:id="rId40"/>
    <p:sldMasterId id="2147483715" r:id="rId41"/>
  </p:sldMasterIdLst>
  <p:notesMasterIdLst>
    <p:notesMasterId r:id="rId77"/>
  </p:notesMasterIdLst>
  <p:sldIdLst>
    <p:sldId id="256" r:id="rId42"/>
    <p:sldId id="497" r:id="rId43"/>
    <p:sldId id="326" r:id="rId44"/>
    <p:sldId id="498" r:id="rId45"/>
    <p:sldId id="499" r:id="rId46"/>
    <p:sldId id="500" r:id="rId47"/>
    <p:sldId id="501" r:id="rId48"/>
    <p:sldId id="502" r:id="rId49"/>
    <p:sldId id="503" r:id="rId50"/>
    <p:sldId id="265" r:id="rId51"/>
    <p:sldId id="504" r:id="rId52"/>
    <p:sldId id="507" r:id="rId53"/>
    <p:sldId id="506" r:id="rId54"/>
    <p:sldId id="505" r:id="rId55"/>
    <p:sldId id="509" r:id="rId56"/>
    <p:sldId id="508" r:id="rId57"/>
    <p:sldId id="510" r:id="rId58"/>
    <p:sldId id="274" r:id="rId59"/>
    <p:sldId id="511" r:id="rId60"/>
    <p:sldId id="512" r:id="rId61"/>
    <p:sldId id="515" r:id="rId62"/>
    <p:sldId id="513" r:id="rId63"/>
    <p:sldId id="514" r:id="rId64"/>
    <p:sldId id="516" r:id="rId65"/>
    <p:sldId id="281" r:id="rId66"/>
    <p:sldId id="517" r:id="rId67"/>
    <p:sldId id="519" r:id="rId68"/>
    <p:sldId id="524" r:id="rId69"/>
    <p:sldId id="518" r:id="rId70"/>
    <p:sldId id="520" r:id="rId71"/>
    <p:sldId id="521" r:id="rId72"/>
    <p:sldId id="522" r:id="rId73"/>
    <p:sldId id="523" r:id="rId74"/>
    <p:sldId id="290" r:id="rId75"/>
    <p:sldId id="291" r:id="rId76"/>
  </p:sldIdLst>
  <p:sldSz cx="9144000" cy="5143500" type="screen16x9"/>
  <p:notesSz cx="6858000" cy="9144000"/>
  <p:embeddedFontLst>
    <p:embeddedFont>
      <p:font typeface="Calibri" panose="020F0502020204030204" pitchFamily="34" charset="0"/>
      <p:regular r:id="rId78"/>
      <p:bold r:id="rId79"/>
      <p:italic r:id="rId80"/>
      <p:boldItalic r:id="rId81"/>
    </p:embeddedFont>
    <p:embeddedFont>
      <p:font typeface="Corbel" panose="020B0503020204020204" pitchFamily="34" charset="0"/>
      <p:regular r:id="rId82"/>
      <p:bold r:id="rId83"/>
      <p:italic r:id="rId84"/>
      <p:boldItalic r:id="rId85"/>
    </p:embeddedFont>
    <p:embeddedFont>
      <p:font typeface="Georgia" panose="02040502050405020303" pitchFamily="18" charset="0"/>
      <p:regular r:id="rId86"/>
      <p:bold r:id="rId87"/>
      <p:italic r:id="rId88"/>
      <p:boldItalic r:id="rId89"/>
    </p:embeddedFont>
  </p:embeddedFontLst>
  <p:custDataLst>
    <p:custData r:id="rId30"/>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6978023-9F65-4D7A-9C08-32822F2921C3}">
  <a:tblStyle styleId="{56978023-9F65-4D7A-9C08-32822F2921C3}"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932" autoAdjust="0"/>
  </p:normalViewPr>
  <p:slideViewPr>
    <p:cSldViewPr snapToGrid="0">
      <p:cViewPr varScale="1">
        <p:scale>
          <a:sx n="92" d="100"/>
          <a:sy n="92" d="100"/>
        </p:scale>
        <p:origin x="540" y="6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customXml" Target="../customXml/item26.xml"/><Relationship Id="rId21" Type="http://schemas.openxmlformats.org/officeDocument/2006/relationships/customXml" Target="../customXml/item21.xml"/><Relationship Id="rId42" Type="http://schemas.openxmlformats.org/officeDocument/2006/relationships/slide" Target="slides/slide1.xml"/><Relationship Id="rId47" Type="http://schemas.openxmlformats.org/officeDocument/2006/relationships/slide" Target="slides/slide6.xml"/><Relationship Id="rId63" Type="http://schemas.openxmlformats.org/officeDocument/2006/relationships/slide" Target="slides/slide22.xml"/><Relationship Id="rId68" Type="http://schemas.openxmlformats.org/officeDocument/2006/relationships/slide" Target="slides/slide27.xml"/><Relationship Id="rId84" Type="http://schemas.openxmlformats.org/officeDocument/2006/relationships/font" Target="fonts/font7.fntdata"/><Relationship Id="rId89" Type="http://schemas.openxmlformats.org/officeDocument/2006/relationships/font" Target="fonts/font12.fntdata"/><Relationship Id="rId16" Type="http://schemas.openxmlformats.org/officeDocument/2006/relationships/customXml" Target="../customXml/item16.xml"/><Relationship Id="rId11" Type="http://schemas.openxmlformats.org/officeDocument/2006/relationships/customXml" Target="../customXml/item11.xml"/><Relationship Id="rId32" Type="http://schemas.openxmlformats.org/officeDocument/2006/relationships/customXml" Target="../customXml/item32.xml"/><Relationship Id="rId37" Type="http://schemas.openxmlformats.org/officeDocument/2006/relationships/customXml" Target="../customXml/item37.xml"/><Relationship Id="rId53" Type="http://schemas.openxmlformats.org/officeDocument/2006/relationships/slide" Target="slides/slide12.xml"/><Relationship Id="rId58" Type="http://schemas.openxmlformats.org/officeDocument/2006/relationships/slide" Target="slides/slide17.xml"/><Relationship Id="rId74" Type="http://schemas.openxmlformats.org/officeDocument/2006/relationships/slide" Target="slides/slide33.xml"/><Relationship Id="rId79" Type="http://schemas.openxmlformats.org/officeDocument/2006/relationships/font" Target="fonts/font2.fntdata"/><Relationship Id="rId5" Type="http://schemas.openxmlformats.org/officeDocument/2006/relationships/customXml" Target="../customXml/item5.xml"/><Relationship Id="rId90" Type="http://schemas.openxmlformats.org/officeDocument/2006/relationships/presProps" Target="presProps.xml"/><Relationship Id="rId22" Type="http://schemas.openxmlformats.org/officeDocument/2006/relationships/customXml" Target="../customXml/item22.xml"/><Relationship Id="rId27" Type="http://schemas.openxmlformats.org/officeDocument/2006/relationships/customXml" Target="../customXml/item27.xml"/><Relationship Id="rId43" Type="http://schemas.openxmlformats.org/officeDocument/2006/relationships/slide" Target="slides/slide2.xml"/><Relationship Id="rId48" Type="http://schemas.openxmlformats.org/officeDocument/2006/relationships/slide" Target="slides/slide7.xml"/><Relationship Id="rId64" Type="http://schemas.openxmlformats.org/officeDocument/2006/relationships/slide" Target="slides/slide23.xml"/><Relationship Id="rId69" Type="http://schemas.openxmlformats.org/officeDocument/2006/relationships/slide" Target="slides/slide28.xml"/><Relationship Id="rId8" Type="http://schemas.openxmlformats.org/officeDocument/2006/relationships/customXml" Target="../customXml/item8.xml"/><Relationship Id="rId51" Type="http://schemas.openxmlformats.org/officeDocument/2006/relationships/slide" Target="slides/slide10.xml"/><Relationship Id="rId72" Type="http://schemas.openxmlformats.org/officeDocument/2006/relationships/slide" Target="slides/slide31.xml"/><Relationship Id="rId80" Type="http://schemas.openxmlformats.org/officeDocument/2006/relationships/font" Target="fonts/font3.fntdata"/><Relationship Id="rId85" Type="http://schemas.openxmlformats.org/officeDocument/2006/relationships/font" Target="fonts/font8.fntdata"/><Relationship Id="rId93"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customXml" Target="../customXml/item25.xml"/><Relationship Id="rId33" Type="http://schemas.openxmlformats.org/officeDocument/2006/relationships/customXml" Target="../customXml/item33.xml"/><Relationship Id="rId38" Type="http://schemas.openxmlformats.org/officeDocument/2006/relationships/customXml" Target="../customXml/item38.xml"/><Relationship Id="rId46" Type="http://schemas.openxmlformats.org/officeDocument/2006/relationships/slide" Target="slides/slide5.xml"/><Relationship Id="rId59" Type="http://schemas.openxmlformats.org/officeDocument/2006/relationships/slide" Target="slides/slide18.xml"/><Relationship Id="rId67" Type="http://schemas.openxmlformats.org/officeDocument/2006/relationships/slide" Target="slides/slide26.xml"/><Relationship Id="rId20" Type="http://schemas.openxmlformats.org/officeDocument/2006/relationships/customXml" Target="../customXml/item20.xml"/><Relationship Id="rId41" Type="http://schemas.openxmlformats.org/officeDocument/2006/relationships/slideMaster" Target="slideMasters/slideMaster3.xml"/><Relationship Id="rId54" Type="http://schemas.openxmlformats.org/officeDocument/2006/relationships/slide" Target="slides/slide13.xml"/><Relationship Id="rId62" Type="http://schemas.openxmlformats.org/officeDocument/2006/relationships/slide" Target="slides/slide21.xml"/><Relationship Id="rId70" Type="http://schemas.openxmlformats.org/officeDocument/2006/relationships/slide" Target="slides/slide29.xml"/><Relationship Id="rId75" Type="http://schemas.openxmlformats.org/officeDocument/2006/relationships/slide" Target="slides/slide34.xml"/><Relationship Id="rId83" Type="http://schemas.openxmlformats.org/officeDocument/2006/relationships/font" Target="fonts/font6.fntdata"/><Relationship Id="rId88" Type="http://schemas.openxmlformats.org/officeDocument/2006/relationships/font" Target="fonts/font11.fntdata"/><Relationship Id="rId9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customXml" Target="../customXml/item6.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customXml" Target="../customXml/item28.xml"/><Relationship Id="rId36" Type="http://schemas.openxmlformats.org/officeDocument/2006/relationships/customXml" Target="../customXml/item36.xml"/><Relationship Id="rId49" Type="http://schemas.openxmlformats.org/officeDocument/2006/relationships/slide" Target="slides/slide8.xml"/><Relationship Id="rId57" Type="http://schemas.openxmlformats.org/officeDocument/2006/relationships/slide" Target="slides/slide16.xml"/><Relationship Id="rId10" Type="http://schemas.openxmlformats.org/officeDocument/2006/relationships/customXml" Target="../customXml/item10.xml"/><Relationship Id="rId31" Type="http://schemas.openxmlformats.org/officeDocument/2006/relationships/customXml" Target="../customXml/item31.xml"/><Relationship Id="rId44" Type="http://schemas.openxmlformats.org/officeDocument/2006/relationships/slide" Target="slides/slide3.xml"/><Relationship Id="rId52" Type="http://schemas.openxmlformats.org/officeDocument/2006/relationships/slide" Target="slides/slide11.xml"/><Relationship Id="rId60" Type="http://schemas.openxmlformats.org/officeDocument/2006/relationships/slide" Target="slides/slide19.xml"/><Relationship Id="rId65" Type="http://schemas.openxmlformats.org/officeDocument/2006/relationships/slide" Target="slides/slide24.xml"/><Relationship Id="rId73" Type="http://schemas.openxmlformats.org/officeDocument/2006/relationships/slide" Target="slides/slide32.xml"/><Relationship Id="rId78" Type="http://schemas.openxmlformats.org/officeDocument/2006/relationships/font" Target="fonts/font1.fntdata"/><Relationship Id="rId81" Type="http://schemas.openxmlformats.org/officeDocument/2006/relationships/font" Target="fonts/font4.fntdata"/><Relationship Id="rId86" Type="http://schemas.openxmlformats.org/officeDocument/2006/relationships/font" Target="fonts/font9.fntdata"/><Relationship Id="rId4" Type="http://schemas.openxmlformats.org/officeDocument/2006/relationships/customXml" Target="../customXml/item4.xml"/><Relationship Id="rId9" Type="http://schemas.openxmlformats.org/officeDocument/2006/relationships/customXml" Target="../customXml/item9.xml"/><Relationship Id="rId13" Type="http://schemas.openxmlformats.org/officeDocument/2006/relationships/customXml" Target="../customXml/item13.xml"/><Relationship Id="rId18" Type="http://schemas.openxmlformats.org/officeDocument/2006/relationships/customXml" Target="../customXml/item18.xml"/><Relationship Id="rId39" Type="http://schemas.openxmlformats.org/officeDocument/2006/relationships/slideMaster" Target="slideMasters/slideMaster1.xml"/><Relationship Id="rId34" Type="http://schemas.openxmlformats.org/officeDocument/2006/relationships/customXml" Target="../customXml/item34.xml"/><Relationship Id="rId50" Type="http://schemas.openxmlformats.org/officeDocument/2006/relationships/slide" Target="slides/slide9.xml"/><Relationship Id="rId55" Type="http://schemas.openxmlformats.org/officeDocument/2006/relationships/slide" Target="slides/slide14.xml"/><Relationship Id="rId76" Type="http://schemas.openxmlformats.org/officeDocument/2006/relationships/slide" Target="slides/slide35.xml"/><Relationship Id="rId7" Type="http://schemas.openxmlformats.org/officeDocument/2006/relationships/customXml" Target="../customXml/item7.xml"/><Relationship Id="rId71" Type="http://schemas.openxmlformats.org/officeDocument/2006/relationships/slide" Target="slides/slide30.xml"/><Relationship Id="rId92" Type="http://schemas.openxmlformats.org/officeDocument/2006/relationships/theme" Target="theme/theme1.xml"/><Relationship Id="rId2" Type="http://schemas.openxmlformats.org/officeDocument/2006/relationships/customXml" Target="../customXml/item2.xml"/><Relationship Id="rId29" Type="http://schemas.openxmlformats.org/officeDocument/2006/relationships/customXml" Target="../customXml/item29.xml"/><Relationship Id="rId24" Type="http://schemas.openxmlformats.org/officeDocument/2006/relationships/customXml" Target="../customXml/item24.xml"/><Relationship Id="rId40" Type="http://schemas.openxmlformats.org/officeDocument/2006/relationships/slideMaster" Target="slideMasters/slideMaster2.xml"/><Relationship Id="rId45" Type="http://schemas.openxmlformats.org/officeDocument/2006/relationships/slide" Target="slides/slide4.xml"/><Relationship Id="rId66" Type="http://schemas.openxmlformats.org/officeDocument/2006/relationships/slide" Target="slides/slide25.xml"/><Relationship Id="rId87" Type="http://schemas.openxmlformats.org/officeDocument/2006/relationships/font" Target="fonts/font10.fntdata"/><Relationship Id="rId61" Type="http://schemas.openxmlformats.org/officeDocument/2006/relationships/slide" Target="slides/slide20.xml"/><Relationship Id="rId82" Type="http://schemas.openxmlformats.org/officeDocument/2006/relationships/font" Target="fonts/font5.fntdata"/><Relationship Id="rId19" Type="http://schemas.openxmlformats.org/officeDocument/2006/relationships/customXml" Target="../customXml/item19.xml"/><Relationship Id="rId14" Type="http://schemas.openxmlformats.org/officeDocument/2006/relationships/customXml" Target="../customXml/item14.xml"/><Relationship Id="rId30" Type="http://schemas.openxmlformats.org/officeDocument/2006/relationships/customXml" Target="../customXml/item30.xml"/><Relationship Id="rId35" Type="http://schemas.openxmlformats.org/officeDocument/2006/relationships/customXml" Target="../customXml/item35.xml"/><Relationship Id="rId56" Type="http://schemas.openxmlformats.org/officeDocument/2006/relationships/slide" Target="slides/slide15.xml"/><Relationship Id="rId77"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869B90A-8ED1-44A6-9836-3F07DB74CC2C}"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150F9066-DE1B-468E-A566-7AD4D474B99F}">
      <dgm:prSet phldrT="[Text]" custT="1"/>
      <dgm:spPr/>
      <dgm:t>
        <a:bodyPr/>
        <a:lstStyle/>
        <a:p>
          <a:r>
            <a:rPr lang="en" sz="1400" b="0" u="none" dirty="0">
              <a:solidFill>
                <a:schemeClr val="bg1"/>
              </a:solidFill>
              <a:latin typeface="Georgia"/>
              <a:ea typeface="Georgia"/>
              <a:cs typeface="Georgia"/>
              <a:sym typeface="Georgia"/>
            </a:rPr>
            <a:t>Related to Financial Statements Closing process</a:t>
          </a:r>
          <a:endParaRPr lang="en-US" sz="1400" b="0" u="none" dirty="0">
            <a:solidFill>
              <a:schemeClr val="bg1"/>
            </a:solidFill>
          </a:endParaRPr>
        </a:p>
      </dgm:t>
    </dgm:pt>
    <dgm:pt modelId="{2FD40B3D-257F-4E6F-975E-73C15E2B0D63}" type="parTrans" cxnId="{6F191D0B-D7AD-4CA8-8BDE-D8D71C4BEBE9}">
      <dgm:prSet/>
      <dgm:spPr/>
      <dgm:t>
        <a:bodyPr/>
        <a:lstStyle/>
        <a:p>
          <a:endParaRPr lang="en-US"/>
        </a:p>
      </dgm:t>
    </dgm:pt>
    <dgm:pt modelId="{4505872B-4B34-46FE-8B7C-2C3081F57386}" type="sibTrans" cxnId="{6F191D0B-D7AD-4CA8-8BDE-D8D71C4BEBE9}">
      <dgm:prSet/>
      <dgm:spPr/>
      <dgm:t>
        <a:bodyPr/>
        <a:lstStyle/>
        <a:p>
          <a:endParaRPr lang="en-US"/>
        </a:p>
      </dgm:t>
    </dgm:pt>
    <dgm:pt modelId="{1863DCEE-C110-49CD-9590-3D040719AE0F}">
      <dgm:prSet phldrT="[Text]" custT="1"/>
      <dgm:spPr/>
      <dgm:t>
        <a:bodyPr/>
        <a:lstStyle/>
        <a:p>
          <a:pPr>
            <a:buClr>
              <a:srgbClr val="314259"/>
            </a:buClr>
            <a:buSzPts val="1200"/>
            <a:buFont typeface="Wingdings" panose="05000000000000000000" pitchFamily="2" charset="2"/>
            <a:buChar char="q"/>
          </a:pPr>
          <a:r>
            <a:rPr lang="en-US" sz="1300" dirty="0">
              <a:solidFill>
                <a:schemeClr val="tx1"/>
              </a:solidFill>
              <a:latin typeface="Georgia"/>
              <a:ea typeface="Georgia"/>
              <a:cs typeface="Georgia"/>
              <a:sym typeface="Georgia"/>
            </a:rPr>
            <a:t>Agreeing or reconciling the financial statements with the accounting records</a:t>
          </a:r>
          <a:endParaRPr lang="en-US" sz="1300" dirty="0">
            <a:solidFill>
              <a:schemeClr val="tx1"/>
            </a:solidFill>
          </a:endParaRPr>
        </a:p>
      </dgm:t>
    </dgm:pt>
    <dgm:pt modelId="{A38DEA44-A23D-43AF-84F5-97774A4B1C4E}" type="parTrans" cxnId="{CC2EB6AC-583A-47FB-B282-B2A8A524DE4A}">
      <dgm:prSet/>
      <dgm:spPr/>
      <dgm:t>
        <a:bodyPr/>
        <a:lstStyle/>
        <a:p>
          <a:endParaRPr lang="en-US"/>
        </a:p>
      </dgm:t>
    </dgm:pt>
    <dgm:pt modelId="{102CE563-B226-45F1-98F7-6153A0A9876E}" type="sibTrans" cxnId="{CC2EB6AC-583A-47FB-B282-B2A8A524DE4A}">
      <dgm:prSet/>
      <dgm:spPr/>
      <dgm:t>
        <a:bodyPr/>
        <a:lstStyle/>
        <a:p>
          <a:endParaRPr lang="en-US"/>
        </a:p>
      </dgm:t>
    </dgm:pt>
    <dgm:pt modelId="{AF9ACDFE-D411-4C43-80F0-587EF15248A9}">
      <dgm:prSet phldrT="[Text]" custT="1"/>
      <dgm:spPr/>
      <dgm:t>
        <a:bodyPr/>
        <a:lstStyle/>
        <a:p>
          <a:pPr>
            <a:buNone/>
          </a:pPr>
          <a:r>
            <a:rPr lang="en-US" sz="1400" b="0" u="none" dirty="0">
              <a:solidFill>
                <a:schemeClr val="bg1"/>
              </a:solidFill>
              <a:latin typeface="Georgia"/>
              <a:ea typeface="Georgia"/>
              <a:cs typeface="Georgia"/>
              <a:sym typeface="Georgia"/>
            </a:rPr>
            <a:t>Responsive to Significant Risk</a:t>
          </a:r>
          <a:endParaRPr lang="en-US" sz="1400" b="0" u="none" dirty="0">
            <a:solidFill>
              <a:schemeClr val="bg1"/>
            </a:solidFill>
          </a:endParaRPr>
        </a:p>
      </dgm:t>
    </dgm:pt>
    <dgm:pt modelId="{16AEA3D6-488B-4931-98BC-E64CE3574D9C}" type="parTrans" cxnId="{0E366B7A-97D1-450D-AB6A-2E8830AC8444}">
      <dgm:prSet/>
      <dgm:spPr/>
      <dgm:t>
        <a:bodyPr/>
        <a:lstStyle/>
        <a:p>
          <a:endParaRPr lang="en-US"/>
        </a:p>
      </dgm:t>
    </dgm:pt>
    <dgm:pt modelId="{F1680A4C-FE38-4AA5-88D1-7A26749A75F7}" type="sibTrans" cxnId="{0E366B7A-97D1-450D-AB6A-2E8830AC8444}">
      <dgm:prSet/>
      <dgm:spPr/>
      <dgm:t>
        <a:bodyPr/>
        <a:lstStyle/>
        <a:p>
          <a:endParaRPr lang="en-US"/>
        </a:p>
      </dgm:t>
    </dgm:pt>
    <dgm:pt modelId="{7FF3929C-1908-43F0-9A11-E4A7CCD58E8E}">
      <dgm:prSet phldrT="[Text]" custT="1"/>
      <dgm:spPr/>
      <dgm:t>
        <a:bodyPr/>
        <a:lstStyle/>
        <a:p>
          <a:r>
            <a:rPr lang="en-US" sz="1400" dirty="0">
              <a:latin typeface="+mj-lt"/>
            </a:rPr>
            <a:t>Timing</a:t>
          </a:r>
        </a:p>
      </dgm:t>
    </dgm:pt>
    <dgm:pt modelId="{54ECF603-08DD-427B-89E4-7B30BF39CFC5}" type="parTrans" cxnId="{D1C54832-A363-4809-8462-145D4BF754AD}">
      <dgm:prSet/>
      <dgm:spPr/>
      <dgm:t>
        <a:bodyPr/>
        <a:lstStyle/>
        <a:p>
          <a:endParaRPr lang="en-US"/>
        </a:p>
      </dgm:t>
    </dgm:pt>
    <dgm:pt modelId="{944B5BD7-F061-4092-897A-AEEBA1504E34}" type="sibTrans" cxnId="{D1C54832-A363-4809-8462-145D4BF754AD}">
      <dgm:prSet/>
      <dgm:spPr/>
      <dgm:t>
        <a:bodyPr/>
        <a:lstStyle/>
        <a:p>
          <a:endParaRPr lang="en-US"/>
        </a:p>
      </dgm:t>
    </dgm:pt>
    <dgm:pt modelId="{A4DFF362-1B0C-4E7F-9572-6B7ACECB3E14}">
      <dgm:prSet phldrT="[Text]" custT="1"/>
      <dgm:spPr/>
      <dgm:t>
        <a:bodyPr/>
        <a:lstStyle/>
        <a:p>
          <a:pPr>
            <a:buNone/>
          </a:pPr>
          <a:r>
            <a:rPr lang="en-US" sz="1300" dirty="0">
              <a:solidFill>
                <a:schemeClr val="tx1"/>
              </a:solidFill>
              <a:latin typeface="Georgia"/>
              <a:ea typeface="Georgia"/>
              <a:cs typeface="Georgia"/>
              <a:sym typeface="Georgia"/>
            </a:rPr>
            <a:t>	In case Substantive procedures are performed at an interim period, then for the remaining period perform:</a:t>
          </a:r>
          <a:endParaRPr lang="en-US" sz="1300" dirty="0">
            <a:solidFill>
              <a:schemeClr val="tx1"/>
            </a:solidFill>
          </a:endParaRPr>
        </a:p>
      </dgm:t>
    </dgm:pt>
    <dgm:pt modelId="{466A7E2E-418B-4EA9-AC95-AF5D6B47C080}" type="parTrans" cxnId="{D1148EB6-1B69-434E-9EAA-6310D6DFDB94}">
      <dgm:prSet/>
      <dgm:spPr/>
      <dgm:t>
        <a:bodyPr/>
        <a:lstStyle/>
        <a:p>
          <a:endParaRPr lang="en-US"/>
        </a:p>
      </dgm:t>
    </dgm:pt>
    <dgm:pt modelId="{8CA34D4A-B7E0-4478-A774-659A0444C3E3}" type="sibTrans" cxnId="{D1148EB6-1B69-434E-9EAA-6310D6DFDB94}">
      <dgm:prSet/>
      <dgm:spPr/>
      <dgm:t>
        <a:bodyPr/>
        <a:lstStyle/>
        <a:p>
          <a:endParaRPr lang="en-US"/>
        </a:p>
      </dgm:t>
    </dgm:pt>
    <dgm:pt modelId="{9D0C0752-F52B-4DA5-A8E7-09A93126C83A}">
      <dgm:prSet phldrT="[Text]" custT="1"/>
      <dgm:spPr/>
      <dgm:t>
        <a:bodyPr/>
        <a:lstStyle/>
        <a:p>
          <a:pPr>
            <a:buClr>
              <a:srgbClr val="314259"/>
            </a:buClr>
            <a:buSzPts val="1200"/>
            <a:buFont typeface="Wingdings" panose="05000000000000000000" pitchFamily="2" charset="2"/>
            <a:buChar char="q"/>
          </a:pPr>
          <a:r>
            <a:rPr lang="en-US" sz="1300" dirty="0">
              <a:solidFill>
                <a:schemeClr val="tx1"/>
              </a:solidFill>
              <a:latin typeface="Georgia"/>
              <a:ea typeface="Georgia"/>
              <a:cs typeface="Georgia"/>
              <a:sym typeface="Georgia"/>
            </a:rPr>
            <a:t> Key focus on manual and material Journal entries and other adjustments</a:t>
          </a:r>
          <a:endParaRPr lang="en-US" sz="1300" dirty="0">
            <a:solidFill>
              <a:schemeClr val="tx1"/>
            </a:solidFill>
          </a:endParaRPr>
        </a:p>
      </dgm:t>
    </dgm:pt>
    <dgm:pt modelId="{A49E0E73-AC03-48C8-ABFC-1EC3DAEA0A54}" type="parTrans" cxnId="{7DC244A3-51F4-408C-97C1-7E46C15474CA}">
      <dgm:prSet/>
      <dgm:spPr/>
      <dgm:t>
        <a:bodyPr/>
        <a:lstStyle/>
        <a:p>
          <a:endParaRPr lang="en-US"/>
        </a:p>
      </dgm:t>
    </dgm:pt>
    <dgm:pt modelId="{032BCCED-3CD6-43CA-B3B2-C4FCAA9EE1FE}" type="sibTrans" cxnId="{7DC244A3-51F4-408C-97C1-7E46C15474CA}">
      <dgm:prSet/>
      <dgm:spPr/>
      <dgm:t>
        <a:bodyPr/>
        <a:lstStyle/>
        <a:p>
          <a:endParaRPr lang="en-US"/>
        </a:p>
      </dgm:t>
    </dgm:pt>
    <dgm:pt modelId="{4087EC6D-597B-43E8-B6F7-1E92CA65BBB5}">
      <dgm:prSet phldrT="[Text]" custT="1"/>
      <dgm:spPr/>
      <dgm:t>
        <a:bodyPr/>
        <a:lstStyle/>
        <a:p>
          <a:pPr>
            <a:buClr>
              <a:srgbClr val="314259"/>
            </a:buClr>
            <a:buSzPts val="1200"/>
            <a:buFont typeface="Wingdings" panose="05000000000000000000" pitchFamily="2" charset="2"/>
            <a:buChar char="q"/>
          </a:pPr>
          <a:endParaRPr lang="en-US" sz="1300" dirty="0">
            <a:solidFill>
              <a:schemeClr val="tx1"/>
            </a:solidFill>
          </a:endParaRPr>
        </a:p>
      </dgm:t>
    </dgm:pt>
    <dgm:pt modelId="{F629DFA7-6D65-417F-9BCF-C99CB5543D72}" type="parTrans" cxnId="{AB2966EF-E7FB-459A-84A2-938A262D0C4E}">
      <dgm:prSet/>
      <dgm:spPr/>
      <dgm:t>
        <a:bodyPr/>
        <a:lstStyle/>
        <a:p>
          <a:endParaRPr lang="en-US"/>
        </a:p>
      </dgm:t>
    </dgm:pt>
    <dgm:pt modelId="{9D6C1665-D209-4EBD-999B-0DD99F8B98AE}" type="sibTrans" cxnId="{AB2966EF-E7FB-459A-84A2-938A262D0C4E}">
      <dgm:prSet/>
      <dgm:spPr/>
      <dgm:t>
        <a:bodyPr/>
        <a:lstStyle/>
        <a:p>
          <a:endParaRPr lang="en-US"/>
        </a:p>
      </dgm:t>
    </dgm:pt>
    <dgm:pt modelId="{E6F2FD49-7DBF-45D0-A066-5FF02AC659E5}">
      <dgm:prSet phldrT="[Text]" custT="1"/>
      <dgm:spPr/>
      <dgm:t>
        <a:bodyPr lIns="91440" tIns="91440" bIns="91440"/>
        <a:lstStyle/>
        <a:p>
          <a:pPr>
            <a:buClr>
              <a:srgbClr val="314259"/>
            </a:buClr>
            <a:buSzPts val="1200"/>
            <a:buFont typeface="Georgia"/>
            <a:buNone/>
          </a:pPr>
          <a:r>
            <a:rPr lang="en-US" sz="1300" dirty="0">
              <a:solidFill>
                <a:schemeClr val="tx1"/>
              </a:solidFill>
              <a:latin typeface="Georgia"/>
              <a:ea typeface="Georgia"/>
              <a:cs typeface="Georgia"/>
              <a:sym typeface="Georgia"/>
            </a:rPr>
            <a:t>Substantive procedures that</a:t>
          </a:r>
          <a:endParaRPr lang="en-US" sz="1300" dirty="0">
            <a:solidFill>
              <a:schemeClr val="tx1"/>
            </a:solidFill>
          </a:endParaRPr>
        </a:p>
      </dgm:t>
    </dgm:pt>
    <dgm:pt modelId="{5464EEB1-99F2-4290-A16C-AC323B15B808}" type="parTrans" cxnId="{2231553A-2058-4690-B7ED-B1E2B44372CC}">
      <dgm:prSet/>
      <dgm:spPr/>
      <dgm:t>
        <a:bodyPr/>
        <a:lstStyle/>
        <a:p>
          <a:endParaRPr lang="en-US"/>
        </a:p>
      </dgm:t>
    </dgm:pt>
    <dgm:pt modelId="{50A5B87A-92BE-4A1F-871F-5448A301C985}" type="sibTrans" cxnId="{2231553A-2058-4690-B7ED-B1E2B44372CC}">
      <dgm:prSet/>
      <dgm:spPr/>
      <dgm:t>
        <a:bodyPr/>
        <a:lstStyle/>
        <a:p>
          <a:endParaRPr lang="en-US"/>
        </a:p>
      </dgm:t>
    </dgm:pt>
    <dgm:pt modelId="{00E8B0F8-033E-4EEF-9D26-B6905A770882}">
      <dgm:prSet phldrT="[Text]" custT="1"/>
      <dgm:spPr/>
      <dgm:t>
        <a:bodyPr lIns="91440" tIns="91440" bIns="91440"/>
        <a:lstStyle/>
        <a:p>
          <a:pPr>
            <a:buClr>
              <a:srgbClr val="314259"/>
            </a:buClr>
            <a:buSzPts val="1200"/>
            <a:buFont typeface="Georgia"/>
            <a:buNone/>
          </a:pPr>
          <a:r>
            <a:rPr lang="en-US" sz="1300" dirty="0">
              <a:solidFill>
                <a:schemeClr val="tx1"/>
              </a:solidFill>
              <a:latin typeface="Georgia"/>
              <a:ea typeface="Georgia"/>
              <a:cs typeface="Georgia"/>
              <a:sym typeface="Georgia"/>
            </a:rPr>
            <a:t>are specific to test significant</a:t>
          </a:r>
          <a:endParaRPr lang="en-US" sz="1300" dirty="0">
            <a:solidFill>
              <a:schemeClr val="tx1"/>
            </a:solidFill>
          </a:endParaRPr>
        </a:p>
      </dgm:t>
    </dgm:pt>
    <dgm:pt modelId="{5FA0C4EF-1FD8-431F-ABBA-E84C6F515AB4}" type="parTrans" cxnId="{38A2B783-A6B0-402E-BED2-121D5BCBDBC8}">
      <dgm:prSet/>
      <dgm:spPr/>
      <dgm:t>
        <a:bodyPr/>
        <a:lstStyle/>
        <a:p>
          <a:endParaRPr lang="en-US"/>
        </a:p>
      </dgm:t>
    </dgm:pt>
    <dgm:pt modelId="{A713E3C7-321C-4E10-9D11-4487F013279A}" type="sibTrans" cxnId="{38A2B783-A6B0-402E-BED2-121D5BCBDBC8}">
      <dgm:prSet/>
      <dgm:spPr/>
      <dgm:t>
        <a:bodyPr/>
        <a:lstStyle/>
        <a:p>
          <a:endParaRPr lang="en-US"/>
        </a:p>
      </dgm:t>
    </dgm:pt>
    <dgm:pt modelId="{2B41DEC1-7C79-4D7E-BCE4-37422DFAC6D1}">
      <dgm:prSet phldrT="[Text]" custT="1"/>
      <dgm:spPr/>
      <dgm:t>
        <a:bodyPr lIns="91440" tIns="91440" bIns="91440"/>
        <a:lstStyle/>
        <a:p>
          <a:pPr>
            <a:buClr>
              <a:srgbClr val="314259"/>
            </a:buClr>
            <a:buSzPts val="1200"/>
            <a:buFont typeface="Georgia"/>
            <a:buNone/>
          </a:pPr>
          <a:r>
            <a:rPr lang="en-US" sz="1300" dirty="0">
              <a:solidFill>
                <a:schemeClr val="tx1"/>
              </a:solidFill>
              <a:latin typeface="Georgia"/>
              <a:ea typeface="Georgia"/>
              <a:cs typeface="Georgia"/>
              <a:sym typeface="Georgia"/>
            </a:rPr>
            <a:t>risk to be performed and</a:t>
          </a:r>
          <a:endParaRPr lang="en-US" sz="1300" dirty="0">
            <a:solidFill>
              <a:schemeClr val="tx1"/>
            </a:solidFill>
          </a:endParaRPr>
        </a:p>
      </dgm:t>
    </dgm:pt>
    <dgm:pt modelId="{8294A210-C1F2-4B79-B4BC-07BA73B146DE}" type="parTrans" cxnId="{BF1A3D0A-B2A1-4785-B468-68252ABAF4F8}">
      <dgm:prSet/>
      <dgm:spPr/>
      <dgm:t>
        <a:bodyPr/>
        <a:lstStyle/>
        <a:p>
          <a:endParaRPr lang="en-US"/>
        </a:p>
      </dgm:t>
    </dgm:pt>
    <dgm:pt modelId="{FAB22347-DEF6-4C02-BF09-41F8725CB45F}" type="sibTrans" cxnId="{BF1A3D0A-B2A1-4785-B468-68252ABAF4F8}">
      <dgm:prSet/>
      <dgm:spPr/>
      <dgm:t>
        <a:bodyPr/>
        <a:lstStyle/>
        <a:p>
          <a:endParaRPr lang="en-US"/>
        </a:p>
      </dgm:t>
    </dgm:pt>
    <dgm:pt modelId="{9D8E83DA-AB25-4E01-B0FF-773A5B914516}">
      <dgm:prSet phldrT="[Text]" custT="1"/>
      <dgm:spPr/>
      <dgm:t>
        <a:bodyPr lIns="91440" tIns="91440" bIns="91440"/>
        <a:lstStyle/>
        <a:p>
          <a:pPr>
            <a:buClr>
              <a:srgbClr val="314259"/>
            </a:buClr>
            <a:buSzPts val="1200"/>
            <a:buFont typeface="Georgia"/>
            <a:buNone/>
          </a:pPr>
          <a:r>
            <a:rPr lang="en-US" sz="1300" dirty="0">
              <a:solidFill>
                <a:schemeClr val="tx1"/>
              </a:solidFill>
              <a:latin typeface="Georgia"/>
              <a:ea typeface="Georgia"/>
              <a:cs typeface="Georgia"/>
              <a:sym typeface="Georgia"/>
            </a:rPr>
            <a:t>procedures to include test of</a:t>
          </a:r>
          <a:endParaRPr lang="en-US" sz="1300" dirty="0">
            <a:solidFill>
              <a:schemeClr val="tx1"/>
            </a:solidFill>
          </a:endParaRPr>
        </a:p>
      </dgm:t>
    </dgm:pt>
    <dgm:pt modelId="{3D12BDEC-493F-4EA9-8E17-800E12997AB9}" type="parTrans" cxnId="{CA96E73C-4743-48E5-874C-E856FF144EC9}">
      <dgm:prSet/>
      <dgm:spPr/>
      <dgm:t>
        <a:bodyPr/>
        <a:lstStyle/>
        <a:p>
          <a:endParaRPr lang="en-US"/>
        </a:p>
      </dgm:t>
    </dgm:pt>
    <dgm:pt modelId="{71BF0DC1-B89E-4F32-B104-E0428FE4D25A}" type="sibTrans" cxnId="{CA96E73C-4743-48E5-874C-E856FF144EC9}">
      <dgm:prSet/>
      <dgm:spPr/>
      <dgm:t>
        <a:bodyPr/>
        <a:lstStyle/>
        <a:p>
          <a:endParaRPr lang="en-US"/>
        </a:p>
      </dgm:t>
    </dgm:pt>
    <dgm:pt modelId="{51117E98-1E71-4E08-BE60-BBE0277972E8}">
      <dgm:prSet phldrT="[Text]" custT="1"/>
      <dgm:spPr/>
      <dgm:t>
        <a:bodyPr lIns="91440" tIns="91440" bIns="91440"/>
        <a:lstStyle/>
        <a:p>
          <a:pPr>
            <a:buClr>
              <a:srgbClr val="314259"/>
            </a:buClr>
            <a:buSzPts val="1200"/>
            <a:buFont typeface="Georgia"/>
            <a:buNone/>
          </a:pPr>
          <a:r>
            <a:rPr lang="en-US" sz="1300" dirty="0">
              <a:solidFill>
                <a:schemeClr val="tx1"/>
              </a:solidFill>
              <a:latin typeface="Georgia"/>
              <a:ea typeface="Georgia"/>
              <a:cs typeface="Georgia"/>
              <a:sym typeface="Georgia"/>
            </a:rPr>
            <a:t>details</a:t>
          </a:r>
          <a:endParaRPr lang="en-US" sz="1300" dirty="0">
            <a:solidFill>
              <a:schemeClr val="tx1"/>
            </a:solidFill>
          </a:endParaRPr>
        </a:p>
      </dgm:t>
    </dgm:pt>
    <dgm:pt modelId="{53B68A79-F82E-4154-B6EF-1CAE54EE50E4}" type="parTrans" cxnId="{93CFB3BE-C018-48CF-9A29-0E79B6D0C9C6}">
      <dgm:prSet/>
      <dgm:spPr/>
      <dgm:t>
        <a:bodyPr/>
        <a:lstStyle/>
        <a:p>
          <a:endParaRPr lang="en-US"/>
        </a:p>
      </dgm:t>
    </dgm:pt>
    <dgm:pt modelId="{C970AA68-4B86-4701-A3BC-39DD9B58C65B}" type="sibTrans" cxnId="{93CFB3BE-C018-48CF-9A29-0E79B6D0C9C6}">
      <dgm:prSet/>
      <dgm:spPr/>
      <dgm:t>
        <a:bodyPr/>
        <a:lstStyle/>
        <a:p>
          <a:endParaRPr lang="en-US"/>
        </a:p>
      </dgm:t>
    </dgm:pt>
    <dgm:pt modelId="{302F0D98-21B6-4D86-948B-FDCF860CE682}">
      <dgm:prSet phldrT="[Text]" custT="1"/>
      <dgm:spPr/>
      <dgm:t>
        <a:bodyPr/>
        <a:lstStyle/>
        <a:p>
          <a:pPr>
            <a:buNone/>
          </a:pPr>
          <a:endParaRPr lang="en-US" sz="1300" dirty="0">
            <a:solidFill>
              <a:schemeClr val="tx1"/>
            </a:solidFill>
          </a:endParaRPr>
        </a:p>
      </dgm:t>
    </dgm:pt>
    <dgm:pt modelId="{A3ECF90D-95E4-44B5-8893-4784B2026672}" type="parTrans" cxnId="{DF5584DB-C63F-4DB8-BD05-693B34E7029D}">
      <dgm:prSet/>
      <dgm:spPr/>
      <dgm:t>
        <a:bodyPr/>
        <a:lstStyle/>
        <a:p>
          <a:endParaRPr lang="en-US"/>
        </a:p>
      </dgm:t>
    </dgm:pt>
    <dgm:pt modelId="{B68316B5-3ADF-43EA-B137-367EE4A63128}" type="sibTrans" cxnId="{DF5584DB-C63F-4DB8-BD05-693B34E7029D}">
      <dgm:prSet/>
      <dgm:spPr/>
      <dgm:t>
        <a:bodyPr/>
        <a:lstStyle/>
        <a:p>
          <a:endParaRPr lang="en-US"/>
        </a:p>
      </dgm:t>
    </dgm:pt>
    <dgm:pt modelId="{7E6F3AF4-A3D0-46C4-9EE1-22EE2DC73D22}">
      <dgm:prSet custT="1"/>
      <dgm:spPr/>
      <dgm:t>
        <a:bodyPr/>
        <a:lstStyle/>
        <a:p>
          <a:pPr>
            <a:buFont typeface="Wingdings" panose="05000000000000000000" pitchFamily="2" charset="2"/>
            <a:buChar char="q"/>
          </a:pPr>
          <a:r>
            <a:rPr lang="en-US" sz="1300" dirty="0">
              <a:solidFill>
                <a:schemeClr val="tx1"/>
              </a:solidFill>
              <a:latin typeface="Georgia"/>
              <a:ea typeface="Georgia"/>
              <a:cs typeface="Georgia"/>
              <a:sym typeface="Georgia"/>
            </a:rPr>
            <a:t>Substantive procedures combined with test of controls for intervening period</a:t>
          </a:r>
        </a:p>
      </dgm:t>
    </dgm:pt>
    <dgm:pt modelId="{C1F96860-7A30-4E00-BDEF-3884DDD3B87E}" type="sibTrans" cxnId="{8E82A146-736F-4B2B-A1CA-A6E686A3B90B}">
      <dgm:prSet/>
      <dgm:spPr/>
      <dgm:t>
        <a:bodyPr/>
        <a:lstStyle/>
        <a:p>
          <a:endParaRPr lang="en-US"/>
        </a:p>
      </dgm:t>
    </dgm:pt>
    <dgm:pt modelId="{51C55DE8-28EF-4112-A04B-554B70577859}" type="parTrans" cxnId="{8E82A146-736F-4B2B-A1CA-A6E686A3B90B}">
      <dgm:prSet/>
      <dgm:spPr/>
      <dgm:t>
        <a:bodyPr/>
        <a:lstStyle/>
        <a:p>
          <a:endParaRPr lang="en-US"/>
        </a:p>
      </dgm:t>
    </dgm:pt>
    <dgm:pt modelId="{BC147727-A2F2-49E5-AFBD-22EB3F55ADB2}">
      <dgm:prSet custT="1"/>
      <dgm:spPr/>
      <dgm:t>
        <a:bodyPr/>
        <a:lstStyle/>
        <a:p>
          <a:pPr>
            <a:buFont typeface="Wingdings" panose="05000000000000000000" pitchFamily="2" charset="2"/>
            <a:buNone/>
          </a:pPr>
          <a:endParaRPr lang="en-US" sz="1300" dirty="0">
            <a:solidFill>
              <a:schemeClr val="tx1"/>
            </a:solidFill>
            <a:latin typeface="Georgia"/>
            <a:ea typeface="Georgia"/>
            <a:cs typeface="Georgia"/>
            <a:sym typeface="Georgia"/>
          </a:endParaRPr>
        </a:p>
      </dgm:t>
    </dgm:pt>
    <dgm:pt modelId="{D4581938-D67A-44B0-89A7-85C02587BE32}" type="parTrans" cxnId="{CBF2EEA8-EFC6-496E-BE6C-C5662EDF0ED2}">
      <dgm:prSet/>
      <dgm:spPr/>
      <dgm:t>
        <a:bodyPr/>
        <a:lstStyle/>
        <a:p>
          <a:endParaRPr lang="en-US"/>
        </a:p>
      </dgm:t>
    </dgm:pt>
    <dgm:pt modelId="{2632E9E9-1665-4AA1-BA62-FB42232A9710}" type="sibTrans" cxnId="{CBF2EEA8-EFC6-496E-BE6C-C5662EDF0ED2}">
      <dgm:prSet/>
      <dgm:spPr/>
      <dgm:t>
        <a:bodyPr/>
        <a:lstStyle/>
        <a:p>
          <a:endParaRPr lang="en-US"/>
        </a:p>
      </dgm:t>
    </dgm:pt>
    <dgm:pt modelId="{2E1A405D-6415-4DFF-92C5-9DB9E0F5EC4A}" type="pres">
      <dgm:prSet presAssocID="{D869B90A-8ED1-44A6-9836-3F07DB74CC2C}" presName="Name0" presStyleCnt="0">
        <dgm:presLayoutVars>
          <dgm:dir/>
          <dgm:animLvl val="lvl"/>
          <dgm:resizeHandles val="exact"/>
        </dgm:presLayoutVars>
      </dgm:prSet>
      <dgm:spPr/>
    </dgm:pt>
    <dgm:pt modelId="{2F8E4C7E-5B56-4829-88B5-D1B918719D70}" type="pres">
      <dgm:prSet presAssocID="{150F9066-DE1B-468E-A566-7AD4D474B99F}" presName="composite" presStyleCnt="0"/>
      <dgm:spPr/>
    </dgm:pt>
    <dgm:pt modelId="{076F1833-444A-4378-B9D8-D18DB6C5A696}" type="pres">
      <dgm:prSet presAssocID="{150F9066-DE1B-468E-A566-7AD4D474B99F}" presName="parTx" presStyleLbl="alignNode1" presStyleIdx="0" presStyleCnt="3" custLinFactNeighborX="-103" custLinFactNeighborY="-1574">
        <dgm:presLayoutVars>
          <dgm:chMax val="0"/>
          <dgm:chPref val="0"/>
          <dgm:bulletEnabled val="1"/>
        </dgm:presLayoutVars>
      </dgm:prSet>
      <dgm:spPr/>
    </dgm:pt>
    <dgm:pt modelId="{A279C0FB-C067-470E-B099-B0D83A4BAE92}" type="pres">
      <dgm:prSet presAssocID="{150F9066-DE1B-468E-A566-7AD4D474B99F}" presName="desTx" presStyleLbl="alignAccFollowNode1" presStyleIdx="0" presStyleCnt="3">
        <dgm:presLayoutVars>
          <dgm:bulletEnabled val="1"/>
        </dgm:presLayoutVars>
      </dgm:prSet>
      <dgm:spPr/>
    </dgm:pt>
    <dgm:pt modelId="{5524A7FC-67CD-4324-8CD5-D57B6E65E685}" type="pres">
      <dgm:prSet presAssocID="{4505872B-4B34-46FE-8B7C-2C3081F57386}" presName="space" presStyleCnt="0"/>
      <dgm:spPr/>
    </dgm:pt>
    <dgm:pt modelId="{941807BF-597E-43F1-8CD1-32D761EC51A5}" type="pres">
      <dgm:prSet presAssocID="{AF9ACDFE-D411-4C43-80F0-587EF15248A9}" presName="composite" presStyleCnt="0"/>
      <dgm:spPr/>
    </dgm:pt>
    <dgm:pt modelId="{3142A74D-69EF-483C-B53B-4BCDE0BAB9E4}" type="pres">
      <dgm:prSet presAssocID="{AF9ACDFE-D411-4C43-80F0-587EF15248A9}" presName="parTx" presStyleLbl="alignNode1" presStyleIdx="1" presStyleCnt="3">
        <dgm:presLayoutVars>
          <dgm:chMax val="0"/>
          <dgm:chPref val="0"/>
          <dgm:bulletEnabled val="1"/>
        </dgm:presLayoutVars>
      </dgm:prSet>
      <dgm:spPr/>
    </dgm:pt>
    <dgm:pt modelId="{F8516367-0625-4420-A246-2C1CC072862D}" type="pres">
      <dgm:prSet presAssocID="{AF9ACDFE-D411-4C43-80F0-587EF15248A9}" presName="desTx" presStyleLbl="alignAccFollowNode1" presStyleIdx="1" presStyleCnt="3">
        <dgm:presLayoutVars>
          <dgm:bulletEnabled val="1"/>
        </dgm:presLayoutVars>
      </dgm:prSet>
      <dgm:spPr/>
    </dgm:pt>
    <dgm:pt modelId="{2A9AB2AA-BA6C-4C30-B86E-C0C2FAE743A9}" type="pres">
      <dgm:prSet presAssocID="{F1680A4C-FE38-4AA5-88D1-7A26749A75F7}" presName="space" presStyleCnt="0"/>
      <dgm:spPr/>
    </dgm:pt>
    <dgm:pt modelId="{05AF6AA5-122D-4B41-801F-175D40193D1F}" type="pres">
      <dgm:prSet presAssocID="{7FF3929C-1908-43F0-9A11-E4A7CCD58E8E}" presName="composite" presStyleCnt="0"/>
      <dgm:spPr/>
    </dgm:pt>
    <dgm:pt modelId="{99737CBD-8A1B-4948-955B-187BA776BD1E}" type="pres">
      <dgm:prSet presAssocID="{7FF3929C-1908-43F0-9A11-E4A7CCD58E8E}" presName="parTx" presStyleLbl="alignNode1" presStyleIdx="2" presStyleCnt="3">
        <dgm:presLayoutVars>
          <dgm:chMax val="0"/>
          <dgm:chPref val="0"/>
          <dgm:bulletEnabled val="1"/>
        </dgm:presLayoutVars>
      </dgm:prSet>
      <dgm:spPr/>
    </dgm:pt>
    <dgm:pt modelId="{E5316BDD-1A43-42A7-889F-7C254DC28C55}" type="pres">
      <dgm:prSet presAssocID="{7FF3929C-1908-43F0-9A11-E4A7CCD58E8E}" presName="desTx" presStyleLbl="alignAccFollowNode1" presStyleIdx="2" presStyleCnt="3">
        <dgm:presLayoutVars>
          <dgm:bulletEnabled val="1"/>
        </dgm:presLayoutVars>
      </dgm:prSet>
      <dgm:spPr/>
    </dgm:pt>
  </dgm:ptLst>
  <dgm:cxnLst>
    <dgm:cxn modelId="{80033D00-6AB4-4108-BEA7-D2A7A75D45EF}" type="presOf" srcId="{D869B90A-8ED1-44A6-9836-3F07DB74CC2C}" destId="{2E1A405D-6415-4DFF-92C5-9DB9E0F5EC4A}" srcOrd="0" destOrd="0" presId="urn:microsoft.com/office/officeart/2005/8/layout/hList1"/>
    <dgm:cxn modelId="{BF1A3D0A-B2A1-4785-B468-68252ABAF4F8}" srcId="{AF9ACDFE-D411-4C43-80F0-587EF15248A9}" destId="{2B41DEC1-7C79-4D7E-BCE4-37422DFAC6D1}" srcOrd="2" destOrd="0" parTransId="{8294A210-C1F2-4B79-B4BC-07BA73B146DE}" sibTransId="{FAB22347-DEF6-4C02-BF09-41F8725CB45F}"/>
    <dgm:cxn modelId="{6F191D0B-D7AD-4CA8-8BDE-D8D71C4BEBE9}" srcId="{D869B90A-8ED1-44A6-9836-3F07DB74CC2C}" destId="{150F9066-DE1B-468E-A566-7AD4D474B99F}" srcOrd="0" destOrd="0" parTransId="{2FD40B3D-257F-4E6F-975E-73C15E2B0D63}" sibTransId="{4505872B-4B34-46FE-8B7C-2C3081F57386}"/>
    <dgm:cxn modelId="{D1C54832-A363-4809-8462-145D4BF754AD}" srcId="{D869B90A-8ED1-44A6-9836-3F07DB74CC2C}" destId="{7FF3929C-1908-43F0-9A11-E4A7CCD58E8E}" srcOrd="2" destOrd="0" parTransId="{54ECF603-08DD-427B-89E4-7B30BF39CFC5}" sibTransId="{944B5BD7-F061-4092-897A-AEEBA1504E34}"/>
    <dgm:cxn modelId="{2231553A-2058-4690-B7ED-B1E2B44372CC}" srcId="{AF9ACDFE-D411-4C43-80F0-587EF15248A9}" destId="{E6F2FD49-7DBF-45D0-A066-5FF02AC659E5}" srcOrd="0" destOrd="0" parTransId="{5464EEB1-99F2-4290-A16C-AC323B15B808}" sibTransId="{50A5B87A-92BE-4A1F-871F-5448A301C985}"/>
    <dgm:cxn modelId="{CA96E73C-4743-48E5-874C-E856FF144EC9}" srcId="{AF9ACDFE-D411-4C43-80F0-587EF15248A9}" destId="{9D8E83DA-AB25-4E01-B0FF-773A5B914516}" srcOrd="3" destOrd="0" parTransId="{3D12BDEC-493F-4EA9-8E17-800E12997AB9}" sibTransId="{71BF0DC1-B89E-4F32-B104-E0428FE4D25A}"/>
    <dgm:cxn modelId="{3262345D-4DF7-45A4-97D5-9EE62B7BE05D}" type="presOf" srcId="{9D0C0752-F52B-4DA5-A8E7-09A93126C83A}" destId="{A279C0FB-C067-470E-B099-B0D83A4BAE92}" srcOrd="0" destOrd="2" presId="urn:microsoft.com/office/officeart/2005/8/layout/hList1"/>
    <dgm:cxn modelId="{8E82A146-736F-4B2B-A1CA-A6E686A3B90B}" srcId="{302F0D98-21B6-4D86-948B-FDCF860CE682}" destId="{7E6F3AF4-A3D0-46C4-9EE1-22EE2DC73D22}" srcOrd="0" destOrd="0" parTransId="{51C55DE8-28EF-4112-A04B-554B70577859}" sibTransId="{C1F96860-7A30-4E00-BDEF-3884DDD3B87E}"/>
    <dgm:cxn modelId="{2FB79147-CCB5-4318-94A2-138A28A4902D}" type="presOf" srcId="{7FF3929C-1908-43F0-9A11-E4A7CCD58E8E}" destId="{99737CBD-8A1B-4948-955B-187BA776BD1E}" srcOrd="0" destOrd="0" presId="urn:microsoft.com/office/officeart/2005/8/layout/hList1"/>
    <dgm:cxn modelId="{A0BC464E-D20B-4B1B-8F30-0373BD80AC03}" type="presOf" srcId="{4087EC6D-597B-43E8-B6F7-1E92CA65BBB5}" destId="{A279C0FB-C067-470E-B099-B0D83A4BAE92}" srcOrd="0" destOrd="1" presId="urn:microsoft.com/office/officeart/2005/8/layout/hList1"/>
    <dgm:cxn modelId="{8B8DEC52-8C1D-4AE3-9A66-0F94F205EDFA}" type="presOf" srcId="{7E6F3AF4-A3D0-46C4-9EE1-22EE2DC73D22}" destId="{E5316BDD-1A43-42A7-889F-7C254DC28C55}" srcOrd="0" destOrd="2" presId="urn:microsoft.com/office/officeart/2005/8/layout/hList1"/>
    <dgm:cxn modelId="{0E366B7A-97D1-450D-AB6A-2E8830AC8444}" srcId="{D869B90A-8ED1-44A6-9836-3F07DB74CC2C}" destId="{AF9ACDFE-D411-4C43-80F0-587EF15248A9}" srcOrd="1" destOrd="0" parTransId="{16AEA3D6-488B-4931-98BC-E64CE3574D9C}" sibTransId="{F1680A4C-FE38-4AA5-88D1-7A26749A75F7}"/>
    <dgm:cxn modelId="{00473F80-1D94-4E71-85D5-E82DD9E6CA98}" type="presOf" srcId="{2B41DEC1-7C79-4D7E-BCE4-37422DFAC6D1}" destId="{F8516367-0625-4420-A246-2C1CC072862D}" srcOrd="0" destOrd="2" presId="urn:microsoft.com/office/officeart/2005/8/layout/hList1"/>
    <dgm:cxn modelId="{38A2B783-A6B0-402E-BED2-121D5BCBDBC8}" srcId="{AF9ACDFE-D411-4C43-80F0-587EF15248A9}" destId="{00E8B0F8-033E-4EEF-9D26-B6905A770882}" srcOrd="1" destOrd="0" parTransId="{5FA0C4EF-1FD8-431F-ABBA-E84C6F515AB4}" sibTransId="{A713E3C7-321C-4E10-9D11-4487F013279A}"/>
    <dgm:cxn modelId="{683EBE83-5212-4322-B600-7A1DDDDFE4BA}" type="presOf" srcId="{AF9ACDFE-D411-4C43-80F0-587EF15248A9}" destId="{3142A74D-69EF-483C-B53B-4BCDE0BAB9E4}" srcOrd="0" destOrd="0" presId="urn:microsoft.com/office/officeart/2005/8/layout/hList1"/>
    <dgm:cxn modelId="{77C23086-1F30-40D3-A902-D706497F35A3}" type="presOf" srcId="{A4DFF362-1B0C-4E7F-9572-6B7ACECB3E14}" destId="{E5316BDD-1A43-42A7-889F-7C254DC28C55}" srcOrd="0" destOrd="0" presId="urn:microsoft.com/office/officeart/2005/8/layout/hList1"/>
    <dgm:cxn modelId="{1715BAA0-DFE5-444B-9E22-767E1ACA6E1B}" type="presOf" srcId="{302F0D98-21B6-4D86-948B-FDCF860CE682}" destId="{E5316BDD-1A43-42A7-889F-7C254DC28C55}" srcOrd="0" destOrd="1" presId="urn:microsoft.com/office/officeart/2005/8/layout/hList1"/>
    <dgm:cxn modelId="{B743C3A0-48BD-4E48-8569-AC239BD28F72}" type="presOf" srcId="{00E8B0F8-033E-4EEF-9D26-B6905A770882}" destId="{F8516367-0625-4420-A246-2C1CC072862D}" srcOrd="0" destOrd="1" presId="urn:microsoft.com/office/officeart/2005/8/layout/hList1"/>
    <dgm:cxn modelId="{7DC244A3-51F4-408C-97C1-7E46C15474CA}" srcId="{150F9066-DE1B-468E-A566-7AD4D474B99F}" destId="{9D0C0752-F52B-4DA5-A8E7-09A93126C83A}" srcOrd="2" destOrd="0" parTransId="{A49E0E73-AC03-48C8-ABFC-1EC3DAEA0A54}" sibTransId="{032BCCED-3CD6-43CA-B3B2-C4FCAA9EE1FE}"/>
    <dgm:cxn modelId="{CBF2EEA8-EFC6-496E-BE6C-C5662EDF0ED2}" srcId="{7FF3929C-1908-43F0-9A11-E4A7CCD58E8E}" destId="{BC147727-A2F2-49E5-AFBD-22EB3F55ADB2}" srcOrd="2" destOrd="0" parTransId="{D4581938-D67A-44B0-89A7-85C02587BE32}" sibTransId="{2632E9E9-1665-4AA1-BA62-FB42232A9710}"/>
    <dgm:cxn modelId="{CC2EB6AC-583A-47FB-B282-B2A8A524DE4A}" srcId="{150F9066-DE1B-468E-A566-7AD4D474B99F}" destId="{1863DCEE-C110-49CD-9590-3D040719AE0F}" srcOrd="0" destOrd="0" parTransId="{A38DEA44-A23D-43AF-84F5-97774A4B1C4E}" sibTransId="{102CE563-B226-45F1-98F7-6153A0A9876E}"/>
    <dgm:cxn modelId="{D1148EB6-1B69-434E-9EAA-6310D6DFDB94}" srcId="{7FF3929C-1908-43F0-9A11-E4A7CCD58E8E}" destId="{A4DFF362-1B0C-4E7F-9572-6B7ACECB3E14}" srcOrd="0" destOrd="0" parTransId="{466A7E2E-418B-4EA9-AC95-AF5D6B47C080}" sibTransId="{8CA34D4A-B7E0-4478-A774-659A0444C3E3}"/>
    <dgm:cxn modelId="{1FF34CBC-D18B-4B90-BD30-EC799F5E17DE}" type="presOf" srcId="{BC147727-A2F2-49E5-AFBD-22EB3F55ADB2}" destId="{E5316BDD-1A43-42A7-889F-7C254DC28C55}" srcOrd="0" destOrd="3" presId="urn:microsoft.com/office/officeart/2005/8/layout/hList1"/>
    <dgm:cxn modelId="{93CFB3BE-C018-48CF-9A29-0E79B6D0C9C6}" srcId="{AF9ACDFE-D411-4C43-80F0-587EF15248A9}" destId="{51117E98-1E71-4E08-BE60-BBE0277972E8}" srcOrd="4" destOrd="0" parTransId="{53B68A79-F82E-4154-B6EF-1CAE54EE50E4}" sibTransId="{C970AA68-4B86-4701-A3BC-39DD9B58C65B}"/>
    <dgm:cxn modelId="{1FB38EC1-6CC5-45B0-A3DC-6B3BEC69FD9A}" type="presOf" srcId="{150F9066-DE1B-468E-A566-7AD4D474B99F}" destId="{076F1833-444A-4378-B9D8-D18DB6C5A696}" srcOrd="0" destOrd="0" presId="urn:microsoft.com/office/officeart/2005/8/layout/hList1"/>
    <dgm:cxn modelId="{598BAFC1-6D2A-488E-AE08-7B5AC5E3BB78}" type="presOf" srcId="{51117E98-1E71-4E08-BE60-BBE0277972E8}" destId="{F8516367-0625-4420-A246-2C1CC072862D}" srcOrd="0" destOrd="4" presId="urn:microsoft.com/office/officeart/2005/8/layout/hList1"/>
    <dgm:cxn modelId="{879491CB-84C4-4EC3-9C1C-A3DEB8CBC4B8}" type="presOf" srcId="{E6F2FD49-7DBF-45D0-A066-5FF02AC659E5}" destId="{F8516367-0625-4420-A246-2C1CC072862D}" srcOrd="0" destOrd="0" presId="urn:microsoft.com/office/officeart/2005/8/layout/hList1"/>
    <dgm:cxn modelId="{DF5584DB-C63F-4DB8-BD05-693B34E7029D}" srcId="{7FF3929C-1908-43F0-9A11-E4A7CCD58E8E}" destId="{302F0D98-21B6-4D86-948B-FDCF860CE682}" srcOrd="1" destOrd="0" parTransId="{A3ECF90D-95E4-44B5-8893-4784B2026672}" sibTransId="{B68316B5-3ADF-43EA-B137-367EE4A63128}"/>
    <dgm:cxn modelId="{9DC265DC-B57A-466D-91A3-8DC5A589E3F1}" type="presOf" srcId="{1863DCEE-C110-49CD-9590-3D040719AE0F}" destId="{A279C0FB-C067-470E-B099-B0D83A4BAE92}" srcOrd="0" destOrd="0" presId="urn:microsoft.com/office/officeart/2005/8/layout/hList1"/>
    <dgm:cxn modelId="{1CDFD4EC-2689-494A-96A8-0ED49299894A}" type="presOf" srcId="{9D8E83DA-AB25-4E01-B0FF-773A5B914516}" destId="{F8516367-0625-4420-A246-2C1CC072862D}" srcOrd="0" destOrd="3" presId="urn:microsoft.com/office/officeart/2005/8/layout/hList1"/>
    <dgm:cxn modelId="{AB2966EF-E7FB-459A-84A2-938A262D0C4E}" srcId="{150F9066-DE1B-468E-A566-7AD4D474B99F}" destId="{4087EC6D-597B-43E8-B6F7-1E92CA65BBB5}" srcOrd="1" destOrd="0" parTransId="{F629DFA7-6D65-417F-9BCF-C99CB5543D72}" sibTransId="{9D6C1665-D209-4EBD-999B-0DD99F8B98AE}"/>
    <dgm:cxn modelId="{1C75AC2B-D772-4253-BB91-6A7690CA967D}" type="presParOf" srcId="{2E1A405D-6415-4DFF-92C5-9DB9E0F5EC4A}" destId="{2F8E4C7E-5B56-4829-88B5-D1B918719D70}" srcOrd="0" destOrd="0" presId="urn:microsoft.com/office/officeart/2005/8/layout/hList1"/>
    <dgm:cxn modelId="{73C3FF4C-47E4-4BCA-82CE-C09607CE5EAE}" type="presParOf" srcId="{2F8E4C7E-5B56-4829-88B5-D1B918719D70}" destId="{076F1833-444A-4378-B9D8-D18DB6C5A696}" srcOrd="0" destOrd="0" presId="urn:microsoft.com/office/officeart/2005/8/layout/hList1"/>
    <dgm:cxn modelId="{B09AB7DE-B535-4E9F-A987-D9A5836E887D}" type="presParOf" srcId="{2F8E4C7E-5B56-4829-88B5-D1B918719D70}" destId="{A279C0FB-C067-470E-B099-B0D83A4BAE92}" srcOrd="1" destOrd="0" presId="urn:microsoft.com/office/officeart/2005/8/layout/hList1"/>
    <dgm:cxn modelId="{4352D7D0-9F58-48CD-973A-C8851EA4311E}" type="presParOf" srcId="{2E1A405D-6415-4DFF-92C5-9DB9E0F5EC4A}" destId="{5524A7FC-67CD-4324-8CD5-D57B6E65E685}" srcOrd="1" destOrd="0" presId="urn:microsoft.com/office/officeart/2005/8/layout/hList1"/>
    <dgm:cxn modelId="{CE9894E6-8F3E-466D-9873-41E7883EA93D}" type="presParOf" srcId="{2E1A405D-6415-4DFF-92C5-9DB9E0F5EC4A}" destId="{941807BF-597E-43F1-8CD1-32D761EC51A5}" srcOrd="2" destOrd="0" presId="urn:microsoft.com/office/officeart/2005/8/layout/hList1"/>
    <dgm:cxn modelId="{2D020D95-2C8B-4CA7-9CE8-AD1183A1C8B6}" type="presParOf" srcId="{941807BF-597E-43F1-8CD1-32D761EC51A5}" destId="{3142A74D-69EF-483C-B53B-4BCDE0BAB9E4}" srcOrd="0" destOrd="0" presId="urn:microsoft.com/office/officeart/2005/8/layout/hList1"/>
    <dgm:cxn modelId="{33EBA0E1-99B4-4A0E-BB5A-D6DD5ED40A22}" type="presParOf" srcId="{941807BF-597E-43F1-8CD1-32D761EC51A5}" destId="{F8516367-0625-4420-A246-2C1CC072862D}" srcOrd="1" destOrd="0" presId="urn:microsoft.com/office/officeart/2005/8/layout/hList1"/>
    <dgm:cxn modelId="{361E41AC-63F1-4B45-9583-0D90AC3B69CC}" type="presParOf" srcId="{2E1A405D-6415-4DFF-92C5-9DB9E0F5EC4A}" destId="{2A9AB2AA-BA6C-4C30-B86E-C0C2FAE743A9}" srcOrd="3" destOrd="0" presId="urn:microsoft.com/office/officeart/2005/8/layout/hList1"/>
    <dgm:cxn modelId="{E29CD703-4006-42ED-8D96-A86F8DA1BE93}" type="presParOf" srcId="{2E1A405D-6415-4DFF-92C5-9DB9E0F5EC4A}" destId="{05AF6AA5-122D-4B41-801F-175D40193D1F}" srcOrd="4" destOrd="0" presId="urn:microsoft.com/office/officeart/2005/8/layout/hList1"/>
    <dgm:cxn modelId="{B9532AF3-171E-4737-896C-3F43E402AB83}" type="presParOf" srcId="{05AF6AA5-122D-4B41-801F-175D40193D1F}" destId="{99737CBD-8A1B-4948-955B-187BA776BD1E}" srcOrd="0" destOrd="0" presId="urn:microsoft.com/office/officeart/2005/8/layout/hList1"/>
    <dgm:cxn modelId="{52687BED-4F69-45C7-A0EC-B9213CA55144}" type="presParOf" srcId="{05AF6AA5-122D-4B41-801F-175D40193D1F}" destId="{E5316BDD-1A43-42A7-889F-7C254DC28C55}"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869B90A-8ED1-44A6-9836-3F07DB74CC2C}"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150F9066-DE1B-468E-A566-7AD4D474B99F}">
      <dgm:prSet phldrT="[Text]" custT="1"/>
      <dgm:spPr/>
      <dgm:t>
        <a:bodyPr/>
        <a:lstStyle/>
        <a:p>
          <a:r>
            <a:rPr lang="en" sz="1400" b="0" u="none" dirty="0">
              <a:solidFill>
                <a:schemeClr val="bg1"/>
              </a:solidFill>
              <a:latin typeface="Georgia"/>
              <a:ea typeface="Georgia"/>
              <a:cs typeface="Georgia"/>
              <a:sym typeface="Georgia"/>
            </a:rPr>
            <a:t>Principal Auditor</a:t>
          </a:r>
          <a:endParaRPr lang="en-US" sz="1400" b="0" u="none" dirty="0">
            <a:solidFill>
              <a:schemeClr val="bg1"/>
            </a:solidFill>
          </a:endParaRPr>
        </a:p>
      </dgm:t>
    </dgm:pt>
    <dgm:pt modelId="{2FD40B3D-257F-4E6F-975E-73C15E2B0D63}" type="parTrans" cxnId="{6F191D0B-D7AD-4CA8-8BDE-D8D71C4BEBE9}">
      <dgm:prSet/>
      <dgm:spPr/>
      <dgm:t>
        <a:bodyPr/>
        <a:lstStyle/>
        <a:p>
          <a:endParaRPr lang="en-US"/>
        </a:p>
      </dgm:t>
    </dgm:pt>
    <dgm:pt modelId="{4505872B-4B34-46FE-8B7C-2C3081F57386}" type="sibTrans" cxnId="{6F191D0B-D7AD-4CA8-8BDE-D8D71C4BEBE9}">
      <dgm:prSet/>
      <dgm:spPr/>
      <dgm:t>
        <a:bodyPr/>
        <a:lstStyle/>
        <a:p>
          <a:endParaRPr lang="en-US"/>
        </a:p>
      </dgm:t>
    </dgm:pt>
    <dgm:pt modelId="{1863DCEE-C110-49CD-9590-3D040719AE0F}">
      <dgm:prSet phldrT="[Text]" custT="1"/>
      <dgm:spPr/>
      <dgm:t>
        <a:bodyPr/>
        <a:lstStyle/>
        <a:p>
          <a:pPr algn="l">
            <a:lnSpc>
              <a:spcPct val="100000"/>
            </a:lnSpc>
            <a:spcBef>
              <a:spcPts val="1100"/>
            </a:spcBef>
            <a:spcAft>
              <a:spcPts val="0"/>
            </a:spcAft>
            <a:buClr>
              <a:srgbClr val="314259"/>
            </a:buClr>
            <a:buSzPts val="1200"/>
            <a:buFont typeface="Wingdings" panose="05000000000000000000" pitchFamily="2" charset="2"/>
            <a:buNone/>
          </a:pPr>
          <a:r>
            <a:rPr lang="en-US" sz="1300" dirty="0">
              <a:solidFill>
                <a:schemeClr val="tx1"/>
              </a:solidFill>
              <a:latin typeface="Georgia"/>
              <a:ea typeface="Georgia"/>
              <a:cs typeface="Georgia"/>
              <a:sym typeface="Georgia"/>
            </a:rPr>
            <a:t>   Auditor with the responsibility for reporting on the financial information of an entity when that financial information </a:t>
          </a:r>
          <a:r>
            <a:rPr lang="en-US" sz="1300" i="1" dirty="0">
              <a:solidFill>
                <a:schemeClr val="tx1"/>
              </a:solidFill>
              <a:latin typeface="Georgia"/>
              <a:ea typeface="Georgia"/>
              <a:cs typeface="Georgia"/>
              <a:sym typeface="Georgia"/>
            </a:rPr>
            <a:t>includes the financial information </a:t>
          </a:r>
          <a:r>
            <a:rPr lang="en-US" sz="1300" dirty="0">
              <a:solidFill>
                <a:schemeClr val="tx1"/>
              </a:solidFill>
              <a:latin typeface="Georgia"/>
              <a:ea typeface="Georgia"/>
              <a:cs typeface="Georgia"/>
              <a:sym typeface="Georgia"/>
            </a:rPr>
            <a:t>of </a:t>
          </a:r>
          <a:r>
            <a:rPr lang="en-US" sz="1300" u="sng" dirty="0">
              <a:solidFill>
                <a:schemeClr val="tx1"/>
              </a:solidFill>
              <a:latin typeface="Georgia"/>
              <a:ea typeface="Georgia"/>
              <a:cs typeface="Georgia"/>
              <a:sym typeface="Georgia"/>
            </a:rPr>
            <a:t>one or more components audited by </a:t>
          </a:r>
          <a:r>
            <a:rPr lang="en-US" sz="1300" i="1" u="sng" dirty="0">
              <a:solidFill>
                <a:schemeClr val="tx1"/>
              </a:solidFill>
              <a:latin typeface="Georgia"/>
              <a:ea typeface="Georgia"/>
              <a:cs typeface="Georgia"/>
              <a:sym typeface="Georgia"/>
            </a:rPr>
            <a:t>another auditor</a:t>
          </a:r>
          <a:r>
            <a:rPr lang="en-US" sz="1300" u="sng" dirty="0">
              <a:solidFill>
                <a:schemeClr val="tx1"/>
              </a:solidFill>
              <a:latin typeface="Georgia"/>
              <a:ea typeface="Georgia"/>
              <a:cs typeface="Georgia"/>
              <a:sym typeface="Georgia"/>
            </a:rPr>
            <a:t>.</a:t>
          </a:r>
          <a:endParaRPr lang="en-US" sz="1300" u="sng" dirty="0">
            <a:solidFill>
              <a:schemeClr val="tx1"/>
            </a:solidFill>
          </a:endParaRPr>
        </a:p>
      </dgm:t>
    </dgm:pt>
    <dgm:pt modelId="{A38DEA44-A23D-43AF-84F5-97774A4B1C4E}" type="parTrans" cxnId="{CC2EB6AC-583A-47FB-B282-B2A8A524DE4A}">
      <dgm:prSet/>
      <dgm:spPr/>
      <dgm:t>
        <a:bodyPr/>
        <a:lstStyle/>
        <a:p>
          <a:endParaRPr lang="en-US"/>
        </a:p>
      </dgm:t>
    </dgm:pt>
    <dgm:pt modelId="{102CE563-B226-45F1-98F7-6153A0A9876E}" type="sibTrans" cxnId="{CC2EB6AC-583A-47FB-B282-B2A8A524DE4A}">
      <dgm:prSet/>
      <dgm:spPr/>
      <dgm:t>
        <a:bodyPr/>
        <a:lstStyle/>
        <a:p>
          <a:endParaRPr lang="en-US"/>
        </a:p>
      </dgm:t>
    </dgm:pt>
    <dgm:pt modelId="{AF9ACDFE-D411-4C43-80F0-587EF15248A9}">
      <dgm:prSet phldrT="[Text]" custT="1"/>
      <dgm:spPr/>
      <dgm:t>
        <a:bodyPr/>
        <a:lstStyle/>
        <a:p>
          <a:pPr>
            <a:buNone/>
          </a:pPr>
          <a:r>
            <a:rPr lang="en-US" sz="1400" b="0" u="none" dirty="0">
              <a:solidFill>
                <a:schemeClr val="bg1"/>
              </a:solidFill>
              <a:latin typeface="Georgia"/>
              <a:ea typeface="Georgia"/>
              <a:cs typeface="Georgia"/>
              <a:sym typeface="Georgia"/>
            </a:rPr>
            <a:t>Other Auditor</a:t>
          </a:r>
          <a:endParaRPr lang="en-US" sz="1400" b="0" u="none" dirty="0">
            <a:solidFill>
              <a:schemeClr val="bg1"/>
            </a:solidFill>
          </a:endParaRPr>
        </a:p>
      </dgm:t>
    </dgm:pt>
    <dgm:pt modelId="{16AEA3D6-488B-4931-98BC-E64CE3574D9C}" type="parTrans" cxnId="{0E366B7A-97D1-450D-AB6A-2E8830AC8444}">
      <dgm:prSet/>
      <dgm:spPr/>
      <dgm:t>
        <a:bodyPr/>
        <a:lstStyle/>
        <a:p>
          <a:endParaRPr lang="en-US"/>
        </a:p>
      </dgm:t>
    </dgm:pt>
    <dgm:pt modelId="{F1680A4C-FE38-4AA5-88D1-7A26749A75F7}" type="sibTrans" cxnId="{0E366B7A-97D1-450D-AB6A-2E8830AC8444}">
      <dgm:prSet/>
      <dgm:spPr/>
      <dgm:t>
        <a:bodyPr/>
        <a:lstStyle/>
        <a:p>
          <a:endParaRPr lang="en-US"/>
        </a:p>
      </dgm:t>
    </dgm:pt>
    <dgm:pt modelId="{7FF3929C-1908-43F0-9A11-E4A7CCD58E8E}">
      <dgm:prSet phldrT="[Text]" custT="1"/>
      <dgm:spPr/>
      <dgm:t>
        <a:bodyPr/>
        <a:lstStyle/>
        <a:p>
          <a:r>
            <a:rPr lang="en-US" sz="1400" dirty="0">
              <a:latin typeface="+mj-lt"/>
            </a:rPr>
            <a:t>Component</a:t>
          </a:r>
        </a:p>
      </dgm:t>
    </dgm:pt>
    <dgm:pt modelId="{54ECF603-08DD-427B-89E4-7B30BF39CFC5}" type="parTrans" cxnId="{D1C54832-A363-4809-8462-145D4BF754AD}">
      <dgm:prSet/>
      <dgm:spPr/>
      <dgm:t>
        <a:bodyPr/>
        <a:lstStyle/>
        <a:p>
          <a:endParaRPr lang="en-US"/>
        </a:p>
      </dgm:t>
    </dgm:pt>
    <dgm:pt modelId="{944B5BD7-F061-4092-897A-AEEBA1504E34}" type="sibTrans" cxnId="{D1C54832-A363-4809-8462-145D4BF754AD}">
      <dgm:prSet/>
      <dgm:spPr/>
      <dgm:t>
        <a:bodyPr/>
        <a:lstStyle/>
        <a:p>
          <a:endParaRPr lang="en-US"/>
        </a:p>
      </dgm:t>
    </dgm:pt>
    <dgm:pt modelId="{A4DFF362-1B0C-4E7F-9572-6B7ACECB3E14}">
      <dgm:prSet phldrT="[Text]" custT="1"/>
      <dgm:spPr/>
      <dgm:t>
        <a:bodyPr/>
        <a:lstStyle/>
        <a:p>
          <a:pPr algn="l">
            <a:buNone/>
          </a:pPr>
          <a:r>
            <a:rPr lang="en-US" sz="1300" dirty="0">
              <a:solidFill>
                <a:schemeClr val="tx1"/>
              </a:solidFill>
              <a:latin typeface="Georgia"/>
              <a:ea typeface="Georgia"/>
              <a:cs typeface="Georgia"/>
              <a:sym typeface="Georgia"/>
            </a:rPr>
            <a:t>	</a:t>
          </a:r>
          <a:r>
            <a:rPr lang="en" sz="1300" dirty="0">
              <a:solidFill>
                <a:schemeClr val="tx1"/>
              </a:solidFill>
              <a:latin typeface="Georgia"/>
              <a:ea typeface="Georgia"/>
              <a:cs typeface="Georgia"/>
              <a:sym typeface="Georgia"/>
            </a:rPr>
            <a:t>A division, branch, subsidiary, joint venture, associated enterprises or other entity whose financial information </a:t>
          </a:r>
          <a:r>
            <a:rPr lang="en" sz="1300" i="1" dirty="0">
              <a:solidFill>
                <a:schemeClr val="tx1"/>
              </a:solidFill>
              <a:latin typeface="Georgia"/>
              <a:ea typeface="Georgia"/>
              <a:cs typeface="Georgia"/>
              <a:sym typeface="Georgia"/>
            </a:rPr>
            <a:t>is included in the financial information audited by the principal auditor</a:t>
          </a:r>
          <a:endParaRPr lang="en-US" sz="1300" i="1" dirty="0">
            <a:solidFill>
              <a:schemeClr val="tx1"/>
            </a:solidFill>
          </a:endParaRPr>
        </a:p>
      </dgm:t>
    </dgm:pt>
    <dgm:pt modelId="{466A7E2E-418B-4EA9-AC95-AF5D6B47C080}" type="parTrans" cxnId="{D1148EB6-1B69-434E-9EAA-6310D6DFDB94}">
      <dgm:prSet/>
      <dgm:spPr/>
      <dgm:t>
        <a:bodyPr/>
        <a:lstStyle/>
        <a:p>
          <a:endParaRPr lang="en-US"/>
        </a:p>
      </dgm:t>
    </dgm:pt>
    <dgm:pt modelId="{8CA34D4A-B7E0-4478-A774-659A0444C3E3}" type="sibTrans" cxnId="{D1148EB6-1B69-434E-9EAA-6310D6DFDB94}">
      <dgm:prSet/>
      <dgm:spPr/>
      <dgm:t>
        <a:bodyPr/>
        <a:lstStyle/>
        <a:p>
          <a:endParaRPr lang="en-US"/>
        </a:p>
      </dgm:t>
    </dgm:pt>
    <dgm:pt modelId="{E6F2FD49-7DBF-45D0-A066-5FF02AC659E5}">
      <dgm:prSet phldrT="[Text]" custT="1"/>
      <dgm:spPr/>
      <dgm:t>
        <a:bodyPr/>
        <a:lstStyle/>
        <a:p>
          <a:pPr algn="l">
            <a:buClr>
              <a:srgbClr val="314259"/>
            </a:buClr>
            <a:buSzPts val="1200"/>
            <a:buFont typeface="Georgia"/>
            <a:buNone/>
          </a:pPr>
          <a:r>
            <a:rPr lang="en" sz="1300" kern="1200" dirty="0">
              <a:solidFill>
                <a:schemeClr val="tx1"/>
              </a:solidFill>
              <a:latin typeface="Georgia"/>
              <a:ea typeface="Georgia"/>
              <a:cs typeface="Georgia"/>
              <a:sym typeface="Georgia"/>
            </a:rPr>
            <a:t>   Auditor </a:t>
          </a:r>
          <a:r>
            <a:rPr lang="en" sz="1300" i="1" kern="1200" dirty="0">
              <a:solidFill>
                <a:schemeClr val="tx1"/>
              </a:solidFill>
              <a:latin typeface="Georgia"/>
              <a:ea typeface="Georgia"/>
              <a:cs typeface="Georgia"/>
              <a:sym typeface="Georgia"/>
            </a:rPr>
            <a:t>other than the principal auditor</a:t>
          </a:r>
          <a:r>
            <a:rPr lang="en" sz="1300" kern="1200" dirty="0">
              <a:solidFill>
                <a:schemeClr val="tx1"/>
              </a:solidFill>
              <a:latin typeface="Georgia"/>
              <a:ea typeface="Georgia"/>
              <a:cs typeface="Georgia"/>
              <a:sym typeface="Georgia"/>
            </a:rPr>
            <a:t>, with the responsibility for </a:t>
          </a:r>
          <a:r>
            <a:rPr lang="en" sz="1300" u="sng" kern="1200" dirty="0">
              <a:solidFill>
                <a:schemeClr val="tx1"/>
              </a:solidFill>
              <a:latin typeface="Georgia"/>
              <a:ea typeface="Georgia"/>
              <a:cs typeface="Georgia"/>
              <a:sym typeface="Georgia"/>
            </a:rPr>
            <a:t>reporting on the financial information of a component </a:t>
          </a:r>
          <a:r>
            <a:rPr lang="en" sz="1300" kern="1200" dirty="0">
              <a:solidFill>
                <a:schemeClr val="tx1"/>
              </a:solidFill>
              <a:latin typeface="Georgia"/>
              <a:ea typeface="Georgia"/>
              <a:cs typeface="Georgia"/>
              <a:sym typeface="Georgia"/>
            </a:rPr>
            <a:t>which is </a:t>
          </a:r>
          <a:r>
            <a:rPr lang="en" sz="1300" i="1" kern="1200" dirty="0">
              <a:solidFill>
                <a:schemeClr val="tx1"/>
              </a:solidFill>
              <a:latin typeface="Georgia"/>
              <a:ea typeface="Georgia"/>
              <a:cs typeface="Georgia"/>
              <a:sym typeface="Georgia"/>
            </a:rPr>
            <a:t>included in the financial information audited by the principal auditor</a:t>
          </a:r>
          <a:endParaRPr lang="en-US" sz="1300" i="1" kern="1200" dirty="0">
            <a:solidFill>
              <a:schemeClr val="tx1"/>
            </a:solidFill>
            <a:latin typeface="Georgia"/>
            <a:ea typeface="Georgia"/>
            <a:cs typeface="Georgia"/>
          </a:endParaRPr>
        </a:p>
      </dgm:t>
    </dgm:pt>
    <dgm:pt modelId="{5464EEB1-99F2-4290-A16C-AC323B15B808}" type="parTrans" cxnId="{2231553A-2058-4690-B7ED-B1E2B44372CC}">
      <dgm:prSet/>
      <dgm:spPr/>
      <dgm:t>
        <a:bodyPr/>
        <a:lstStyle/>
        <a:p>
          <a:endParaRPr lang="en-US"/>
        </a:p>
      </dgm:t>
    </dgm:pt>
    <dgm:pt modelId="{50A5B87A-92BE-4A1F-871F-5448A301C985}" type="sibTrans" cxnId="{2231553A-2058-4690-B7ED-B1E2B44372CC}">
      <dgm:prSet/>
      <dgm:spPr/>
      <dgm:t>
        <a:bodyPr/>
        <a:lstStyle/>
        <a:p>
          <a:endParaRPr lang="en-US"/>
        </a:p>
      </dgm:t>
    </dgm:pt>
    <dgm:pt modelId="{2E1A405D-6415-4DFF-92C5-9DB9E0F5EC4A}" type="pres">
      <dgm:prSet presAssocID="{D869B90A-8ED1-44A6-9836-3F07DB74CC2C}" presName="Name0" presStyleCnt="0">
        <dgm:presLayoutVars>
          <dgm:dir/>
          <dgm:animLvl val="lvl"/>
          <dgm:resizeHandles val="exact"/>
        </dgm:presLayoutVars>
      </dgm:prSet>
      <dgm:spPr/>
    </dgm:pt>
    <dgm:pt modelId="{2F8E4C7E-5B56-4829-88B5-D1B918719D70}" type="pres">
      <dgm:prSet presAssocID="{150F9066-DE1B-468E-A566-7AD4D474B99F}" presName="composite" presStyleCnt="0"/>
      <dgm:spPr/>
    </dgm:pt>
    <dgm:pt modelId="{076F1833-444A-4378-B9D8-D18DB6C5A696}" type="pres">
      <dgm:prSet presAssocID="{150F9066-DE1B-468E-A566-7AD4D474B99F}" presName="parTx" presStyleLbl="alignNode1" presStyleIdx="0" presStyleCnt="3" custLinFactNeighborX="-103" custLinFactNeighborY="-1574">
        <dgm:presLayoutVars>
          <dgm:chMax val="0"/>
          <dgm:chPref val="0"/>
          <dgm:bulletEnabled val="1"/>
        </dgm:presLayoutVars>
      </dgm:prSet>
      <dgm:spPr/>
    </dgm:pt>
    <dgm:pt modelId="{A279C0FB-C067-470E-B099-B0D83A4BAE92}" type="pres">
      <dgm:prSet presAssocID="{150F9066-DE1B-468E-A566-7AD4D474B99F}" presName="desTx" presStyleLbl="alignAccFollowNode1" presStyleIdx="0" presStyleCnt="3">
        <dgm:presLayoutVars>
          <dgm:bulletEnabled val="1"/>
        </dgm:presLayoutVars>
      </dgm:prSet>
      <dgm:spPr/>
    </dgm:pt>
    <dgm:pt modelId="{5524A7FC-67CD-4324-8CD5-D57B6E65E685}" type="pres">
      <dgm:prSet presAssocID="{4505872B-4B34-46FE-8B7C-2C3081F57386}" presName="space" presStyleCnt="0"/>
      <dgm:spPr/>
    </dgm:pt>
    <dgm:pt modelId="{941807BF-597E-43F1-8CD1-32D761EC51A5}" type="pres">
      <dgm:prSet presAssocID="{AF9ACDFE-D411-4C43-80F0-587EF15248A9}" presName="composite" presStyleCnt="0"/>
      <dgm:spPr/>
    </dgm:pt>
    <dgm:pt modelId="{3142A74D-69EF-483C-B53B-4BCDE0BAB9E4}" type="pres">
      <dgm:prSet presAssocID="{AF9ACDFE-D411-4C43-80F0-587EF15248A9}" presName="parTx" presStyleLbl="alignNode1" presStyleIdx="1" presStyleCnt="3">
        <dgm:presLayoutVars>
          <dgm:chMax val="0"/>
          <dgm:chPref val="0"/>
          <dgm:bulletEnabled val="1"/>
        </dgm:presLayoutVars>
      </dgm:prSet>
      <dgm:spPr/>
    </dgm:pt>
    <dgm:pt modelId="{F8516367-0625-4420-A246-2C1CC072862D}" type="pres">
      <dgm:prSet presAssocID="{AF9ACDFE-D411-4C43-80F0-587EF15248A9}" presName="desTx" presStyleLbl="alignAccFollowNode1" presStyleIdx="1" presStyleCnt="3">
        <dgm:presLayoutVars>
          <dgm:bulletEnabled val="1"/>
        </dgm:presLayoutVars>
      </dgm:prSet>
      <dgm:spPr/>
    </dgm:pt>
    <dgm:pt modelId="{2A9AB2AA-BA6C-4C30-B86E-C0C2FAE743A9}" type="pres">
      <dgm:prSet presAssocID="{F1680A4C-FE38-4AA5-88D1-7A26749A75F7}" presName="space" presStyleCnt="0"/>
      <dgm:spPr/>
    </dgm:pt>
    <dgm:pt modelId="{05AF6AA5-122D-4B41-801F-175D40193D1F}" type="pres">
      <dgm:prSet presAssocID="{7FF3929C-1908-43F0-9A11-E4A7CCD58E8E}" presName="composite" presStyleCnt="0"/>
      <dgm:spPr/>
    </dgm:pt>
    <dgm:pt modelId="{99737CBD-8A1B-4948-955B-187BA776BD1E}" type="pres">
      <dgm:prSet presAssocID="{7FF3929C-1908-43F0-9A11-E4A7CCD58E8E}" presName="parTx" presStyleLbl="alignNode1" presStyleIdx="2" presStyleCnt="3">
        <dgm:presLayoutVars>
          <dgm:chMax val="0"/>
          <dgm:chPref val="0"/>
          <dgm:bulletEnabled val="1"/>
        </dgm:presLayoutVars>
      </dgm:prSet>
      <dgm:spPr/>
    </dgm:pt>
    <dgm:pt modelId="{E5316BDD-1A43-42A7-889F-7C254DC28C55}" type="pres">
      <dgm:prSet presAssocID="{7FF3929C-1908-43F0-9A11-E4A7CCD58E8E}" presName="desTx" presStyleLbl="alignAccFollowNode1" presStyleIdx="2" presStyleCnt="3">
        <dgm:presLayoutVars>
          <dgm:bulletEnabled val="1"/>
        </dgm:presLayoutVars>
      </dgm:prSet>
      <dgm:spPr/>
    </dgm:pt>
  </dgm:ptLst>
  <dgm:cxnLst>
    <dgm:cxn modelId="{80033D00-6AB4-4108-BEA7-D2A7A75D45EF}" type="presOf" srcId="{D869B90A-8ED1-44A6-9836-3F07DB74CC2C}" destId="{2E1A405D-6415-4DFF-92C5-9DB9E0F5EC4A}" srcOrd="0" destOrd="0" presId="urn:microsoft.com/office/officeart/2005/8/layout/hList1"/>
    <dgm:cxn modelId="{6F191D0B-D7AD-4CA8-8BDE-D8D71C4BEBE9}" srcId="{D869B90A-8ED1-44A6-9836-3F07DB74CC2C}" destId="{150F9066-DE1B-468E-A566-7AD4D474B99F}" srcOrd="0" destOrd="0" parTransId="{2FD40B3D-257F-4E6F-975E-73C15E2B0D63}" sibTransId="{4505872B-4B34-46FE-8B7C-2C3081F57386}"/>
    <dgm:cxn modelId="{D1C54832-A363-4809-8462-145D4BF754AD}" srcId="{D869B90A-8ED1-44A6-9836-3F07DB74CC2C}" destId="{7FF3929C-1908-43F0-9A11-E4A7CCD58E8E}" srcOrd="2" destOrd="0" parTransId="{54ECF603-08DD-427B-89E4-7B30BF39CFC5}" sibTransId="{944B5BD7-F061-4092-897A-AEEBA1504E34}"/>
    <dgm:cxn modelId="{2231553A-2058-4690-B7ED-B1E2B44372CC}" srcId="{AF9ACDFE-D411-4C43-80F0-587EF15248A9}" destId="{E6F2FD49-7DBF-45D0-A066-5FF02AC659E5}" srcOrd="0" destOrd="0" parTransId="{5464EEB1-99F2-4290-A16C-AC323B15B808}" sibTransId="{50A5B87A-92BE-4A1F-871F-5448A301C985}"/>
    <dgm:cxn modelId="{2FB79147-CCB5-4318-94A2-138A28A4902D}" type="presOf" srcId="{7FF3929C-1908-43F0-9A11-E4A7CCD58E8E}" destId="{99737CBD-8A1B-4948-955B-187BA776BD1E}" srcOrd="0" destOrd="0" presId="urn:microsoft.com/office/officeart/2005/8/layout/hList1"/>
    <dgm:cxn modelId="{0E366B7A-97D1-450D-AB6A-2E8830AC8444}" srcId="{D869B90A-8ED1-44A6-9836-3F07DB74CC2C}" destId="{AF9ACDFE-D411-4C43-80F0-587EF15248A9}" srcOrd="1" destOrd="0" parTransId="{16AEA3D6-488B-4931-98BC-E64CE3574D9C}" sibTransId="{F1680A4C-FE38-4AA5-88D1-7A26749A75F7}"/>
    <dgm:cxn modelId="{683EBE83-5212-4322-B600-7A1DDDDFE4BA}" type="presOf" srcId="{AF9ACDFE-D411-4C43-80F0-587EF15248A9}" destId="{3142A74D-69EF-483C-B53B-4BCDE0BAB9E4}" srcOrd="0" destOrd="0" presId="urn:microsoft.com/office/officeart/2005/8/layout/hList1"/>
    <dgm:cxn modelId="{77C23086-1F30-40D3-A902-D706497F35A3}" type="presOf" srcId="{A4DFF362-1B0C-4E7F-9572-6B7ACECB3E14}" destId="{E5316BDD-1A43-42A7-889F-7C254DC28C55}" srcOrd="0" destOrd="0" presId="urn:microsoft.com/office/officeart/2005/8/layout/hList1"/>
    <dgm:cxn modelId="{CC2EB6AC-583A-47FB-B282-B2A8A524DE4A}" srcId="{150F9066-DE1B-468E-A566-7AD4D474B99F}" destId="{1863DCEE-C110-49CD-9590-3D040719AE0F}" srcOrd="0" destOrd="0" parTransId="{A38DEA44-A23D-43AF-84F5-97774A4B1C4E}" sibTransId="{102CE563-B226-45F1-98F7-6153A0A9876E}"/>
    <dgm:cxn modelId="{D1148EB6-1B69-434E-9EAA-6310D6DFDB94}" srcId="{7FF3929C-1908-43F0-9A11-E4A7CCD58E8E}" destId="{A4DFF362-1B0C-4E7F-9572-6B7ACECB3E14}" srcOrd="0" destOrd="0" parTransId="{466A7E2E-418B-4EA9-AC95-AF5D6B47C080}" sibTransId="{8CA34D4A-B7E0-4478-A774-659A0444C3E3}"/>
    <dgm:cxn modelId="{1FB38EC1-6CC5-45B0-A3DC-6B3BEC69FD9A}" type="presOf" srcId="{150F9066-DE1B-468E-A566-7AD4D474B99F}" destId="{076F1833-444A-4378-B9D8-D18DB6C5A696}" srcOrd="0" destOrd="0" presId="urn:microsoft.com/office/officeart/2005/8/layout/hList1"/>
    <dgm:cxn modelId="{879491CB-84C4-4EC3-9C1C-A3DEB8CBC4B8}" type="presOf" srcId="{E6F2FD49-7DBF-45D0-A066-5FF02AC659E5}" destId="{F8516367-0625-4420-A246-2C1CC072862D}" srcOrd="0" destOrd="0" presId="urn:microsoft.com/office/officeart/2005/8/layout/hList1"/>
    <dgm:cxn modelId="{9DC265DC-B57A-466D-91A3-8DC5A589E3F1}" type="presOf" srcId="{1863DCEE-C110-49CD-9590-3D040719AE0F}" destId="{A279C0FB-C067-470E-B099-B0D83A4BAE92}" srcOrd="0" destOrd="0" presId="urn:microsoft.com/office/officeart/2005/8/layout/hList1"/>
    <dgm:cxn modelId="{1C75AC2B-D772-4253-BB91-6A7690CA967D}" type="presParOf" srcId="{2E1A405D-6415-4DFF-92C5-9DB9E0F5EC4A}" destId="{2F8E4C7E-5B56-4829-88B5-D1B918719D70}" srcOrd="0" destOrd="0" presId="urn:microsoft.com/office/officeart/2005/8/layout/hList1"/>
    <dgm:cxn modelId="{73C3FF4C-47E4-4BCA-82CE-C09607CE5EAE}" type="presParOf" srcId="{2F8E4C7E-5B56-4829-88B5-D1B918719D70}" destId="{076F1833-444A-4378-B9D8-D18DB6C5A696}" srcOrd="0" destOrd="0" presId="urn:microsoft.com/office/officeart/2005/8/layout/hList1"/>
    <dgm:cxn modelId="{B09AB7DE-B535-4E9F-A987-D9A5836E887D}" type="presParOf" srcId="{2F8E4C7E-5B56-4829-88B5-D1B918719D70}" destId="{A279C0FB-C067-470E-B099-B0D83A4BAE92}" srcOrd="1" destOrd="0" presId="urn:microsoft.com/office/officeart/2005/8/layout/hList1"/>
    <dgm:cxn modelId="{4352D7D0-9F58-48CD-973A-C8851EA4311E}" type="presParOf" srcId="{2E1A405D-6415-4DFF-92C5-9DB9E0F5EC4A}" destId="{5524A7FC-67CD-4324-8CD5-D57B6E65E685}" srcOrd="1" destOrd="0" presId="urn:microsoft.com/office/officeart/2005/8/layout/hList1"/>
    <dgm:cxn modelId="{CE9894E6-8F3E-466D-9873-41E7883EA93D}" type="presParOf" srcId="{2E1A405D-6415-4DFF-92C5-9DB9E0F5EC4A}" destId="{941807BF-597E-43F1-8CD1-32D761EC51A5}" srcOrd="2" destOrd="0" presId="urn:microsoft.com/office/officeart/2005/8/layout/hList1"/>
    <dgm:cxn modelId="{2D020D95-2C8B-4CA7-9CE8-AD1183A1C8B6}" type="presParOf" srcId="{941807BF-597E-43F1-8CD1-32D761EC51A5}" destId="{3142A74D-69EF-483C-B53B-4BCDE0BAB9E4}" srcOrd="0" destOrd="0" presId="urn:microsoft.com/office/officeart/2005/8/layout/hList1"/>
    <dgm:cxn modelId="{33EBA0E1-99B4-4A0E-BB5A-D6DD5ED40A22}" type="presParOf" srcId="{941807BF-597E-43F1-8CD1-32D761EC51A5}" destId="{F8516367-0625-4420-A246-2C1CC072862D}" srcOrd="1" destOrd="0" presId="urn:microsoft.com/office/officeart/2005/8/layout/hList1"/>
    <dgm:cxn modelId="{361E41AC-63F1-4B45-9583-0D90AC3B69CC}" type="presParOf" srcId="{2E1A405D-6415-4DFF-92C5-9DB9E0F5EC4A}" destId="{2A9AB2AA-BA6C-4C30-B86E-C0C2FAE743A9}" srcOrd="3" destOrd="0" presId="urn:microsoft.com/office/officeart/2005/8/layout/hList1"/>
    <dgm:cxn modelId="{E29CD703-4006-42ED-8D96-A86F8DA1BE93}" type="presParOf" srcId="{2E1A405D-6415-4DFF-92C5-9DB9E0F5EC4A}" destId="{05AF6AA5-122D-4B41-801F-175D40193D1F}" srcOrd="4" destOrd="0" presId="urn:microsoft.com/office/officeart/2005/8/layout/hList1"/>
    <dgm:cxn modelId="{B9532AF3-171E-4737-896C-3F43E402AB83}" type="presParOf" srcId="{05AF6AA5-122D-4B41-801F-175D40193D1F}" destId="{99737CBD-8A1B-4948-955B-187BA776BD1E}" srcOrd="0" destOrd="0" presId="urn:microsoft.com/office/officeart/2005/8/layout/hList1"/>
    <dgm:cxn modelId="{52687BED-4F69-45C7-A0EC-B9213CA55144}" type="presParOf" srcId="{05AF6AA5-122D-4B41-801F-175D40193D1F}" destId="{E5316BDD-1A43-42A7-889F-7C254DC28C55}"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6F1833-444A-4378-B9D8-D18DB6C5A696}">
      <dsp:nvSpPr>
        <dsp:cNvPr id="0" name=""/>
        <dsp:cNvSpPr/>
      </dsp:nvSpPr>
      <dsp:spPr>
        <a:xfrm>
          <a:off x="0" y="0"/>
          <a:ext cx="2461021" cy="984408"/>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 sz="1400" b="0" u="none" kern="1200" dirty="0">
              <a:solidFill>
                <a:schemeClr val="bg1"/>
              </a:solidFill>
              <a:latin typeface="Georgia"/>
              <a:ea typeface="Georgia"/>
              <a:cs typeface="Georgia"/>
              <a:sym typeface="Georgia"/>
            </a:rPr>
            <a:t>Related to Financial Statements Closing process</a:t>
          </a:r>
          <a:endParaRPr lang="en-US" sz="1400" b="0" u="none" kern="1200" dirty="0">
            <a:solidFill>
              <a:schemeClr val="bg1"/>
            </a:solidFill>
          </a:endParaRPr>
        </a:p>
      </dsp:txBody>
      <dsp:txXfrm>
        <a:off x="0" y="0"/>
        <a:ext cx="2461021" cy="984408"/>
      </dsp:txXfrm>
    </dsp:sp>
    <dsp:sp modelId="{A279C0FB-C067-470E-B099-B0D83A4BAE92}">
      <dsp:nvSpPr>
        <dsp:cNvPr id="0" name=""/>
        <dsp:cNvSpPr/>
      </dsp:nvSpPr>
      <dsp:spPr>
        <a:xfrm>
          <a:off x="2524" y="985674"/>
          <a:ext cx="2461021" cy="232776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lr>
              <a:srgbClr val="314259"/>
            </a:buClr>
            <a:buSzPts val="1200"/>
            <a:buFont typeface="Wingdings" panose="05000000000000000000" pitchFamily="2" charset="2"/>
            <a:buChar char="q"/>
          </a:pPr>
          <a:r>
            <a:rPr lang="en-US" sz="1300" kern="1200" dirty="0">
              <a:solidFill>
                <a:schemeClr val="tx1"/>
              </a:solidFill>
              <a:latin typeface="Georgia"/>
              <a:ea typeface="Georgia"/>
              <a:cs typeface="Georgia"/>
              <a:sym typeface="Georgia"/>
            </a:rPr>
            <a:t>Agreeing or reconciling the financial statements with the accounting records</a:t>
          </a:r>
          <a:endParaRPr lang="en-US" sz="1300" kern="1200" dirty="0">
            <a:solidFill>
              <a:schemeClr val="tx1"/>
            </a:solidFill>
          </a:endParaRPr>
        </a:p>
        <a:p>
          <a:pPr marL="114300" lvl="1" indent="-114300" algn="l" defTabSz="577850">
            <a:lnSpc>
              <a:spcPct val="90000"/>
            </a:lnSpc>
            <a:spcBef>
              <a:spcPct val="0"/>
            </a:spcBef>
            <a:spcAft>
              <a:spcPct val="15000"/>
            </a:spcAft>
            <a:buClr>
              <a:srgbClr val="314259"/>
            </a:buClr>
            <a:buSzPts val="1200"/>
            <a:buFont typeface="Wingdings" panose="05000000000000000000" pitchFamily="2" charset="2"/>
            <a:buChar char="q"/>
          </a:pPr>
          <a:endParaRPr lang="en-US" sz="1300" kern="1200" dirty="0">
            <a:solidFill>
              <a:schemeClr val="tx1"/>
            </a:solidFill>
          </a:endParaRPr>
        </a:p>
        <a:p>
          <a:pPr marL="114300" lvl="1" indent="-114300" algn="l" defTabSz="577850">
            <a:lnSpc>
              <a:spcPct val="90000"/>
            </a:lnSpc>
            <a:spcBef>
              <a:spcPct val="0"/>
            </a:spcBef>
            <a:spcAft>
              <a:spcPct val="15000"/>
            </a:spcAft>
            <a:buClr>
              <a:srgbClr val="314259"/>
            </a:buClr>
            <a:buSzPts val="1200"/>
            <a:buFont typeface="Wingdings" panose="05000000000000000000" pitchFamily="2" charset="2"/>
            <a:buChar char="q"/>
          </a:pPr>
          <a:r>
            <a:rPr lang="en-US" sz="1300" kern="1200" dirty="0">
              <a:solidFill>
                <a:schemeClr val="tx1"/>
              </a:solidFill>
              <a:latin typeface="Georgia"/>
              <a:ea typeface="Georgia"/>
              <a:cs typeface="Georgia"/>
              <a:sym typeface="Georgia"/>
            </a:rPr>
            <a:t> Key focus on manual and material Journal entries and other adjustments</a:t>
          </a:r>
          <a:endParaRPr lang="en-US" sz="1300" kern="1200" dirty="0">
            <a:solidFill>
              <a:schemeClr val="tx1"/>
            </a:solidFill>
          </a:endParaRPr>
        </a:p>
      </dsp:txBody>
      <dsp:txXfrm>
        <a:off x="2524" y="985674"/>
        <a:ext cx="2461021" cy="2327760"/>
      </dsp:txXfrm>
    </dsp:sp>
    <dsp:sp modelId="{3142A74D-69EF-483C-B53B-4BCDE0BAB9E4}">
      <dsp:nvSpPr>
        <dsp:cNvPr id="0" name=""/>
        <dsp:cNvSpPr/>
      </dsp:nvSpPr>
      <dsp:spPr>
        <a:xfrm>
          <a:off x="2808089" y="1265"/>
          <a:ext cx="2461021" cy="984408"/>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400" b="0" u="none" kern="1200" dirty="0">
              <a:solidFill>
                <a:schemeClr val="bg1"/>
              </a:solidFill>
              <a:latin typeface="Georgia"/>
              <a:ea typeface="Georgia"/>
              <a:cs typeface="Georgia"/>
              <a:sym typeface="Georgia"/>
            </a:rPr>
            <a:t>Responsive to Significant Risk</a:t>
          </a:r>
          <a:endParaRPr lang="en-US" sz="1400" b="0" u="none" kern="1200" dirty="0">
            <a:solidFill>
              <a:schemeClr val="bg1"/>
            </a:solidFill>
          </a:endParaRPr>
        </a:p>
      </dsp:txBody>
      <dsp:txXfrm>
        <a:off x="2808089" y="1265"/>
        <a:ext cx="2461021" cy="984408"/>
      </dsp:txXfrm>
    </dsp:sp>
    <dsp:sp modelId="{F8516367-0625-4420-A246-2C1CC072862D}">
      <dsp:nvSpPr>
        <dsp:cNvPr id="0" name=""/>
        <dsp:cNvSpPr/>
      </dsp:nvSpPr>
      <dsp:spPr>
        <a:xfrm>
          <a:off x="2808089" y="985674"/>
          <a:ext cx="2461021" cy="232776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2456" bIns="91440" numCol="1" spcCol="1270" anchor="t" anchorCtr="0">
          <a:noAutofit/>
        </a:bodyPr>
        <a:lstStyle/>
        <a:p>
          <a:pPr marL="114300" lvl="1" indent="-114300" algn="l" defTabSz="577850">
            <a:lnSpc>
              <a:spcPct val="90000"/>
            </a:lnSpc>
            <a:spcBef>
              <a:spcPct val="0"/>
            </a:spcBef>
            <a:spcAft>
              <a:spcPct val="15000"/>
            </a:spcAft>
            <a:buClr>
              <a:srgbClr val="314259"/>
            </a:buClr>
            <a:buSzPts val="1200"/>
            <a:buFont typeface="Georgia"/>
            <a:buNone/>
          </a:pPr>
          <a:r>
            <a:rPr lang="en-US" sz="1300" kern="1200" dirty="0">
              <a:solidFill>
                <a:schemeClr val="tx1"/>
              </a:solidFill>
              <a:latin typeface="Georgia"/>
              <a:ea typeface="Georgia"/>
              <a:cs typeface="Georgia"/>
              <a:sym typeface="Georgia"/>
            </a:rPr>
            <a:t>Substantive procedures that</a:t>
          </a:r>
          <a:endParaRPr lang="en-US" sz="1300" kern="1200" dirty="0">
            <a:solidFill>
              <a:schemeClr val="tx1"/>
            </a:solidFill>
          </a:endParaRPr>
        </a:p>
        <a:p>
          <a:pPr marL="114300" lvl="1" indent="-114300" algn="l" defTabSz="577850">
            <a:lnSpc>
              <a:spcPct val="90000"/>
            </a:lnSpc>
            <a:spcBef>
              <a:spcPct val="0"/>
            </a:spcBef>
            <a:spcAft>
              <a:spcPct val="15000"/>
            </a:spcAft>
            <a:buClr>
              <a:srgbClr val="314259"/>
            </a:buClr>
            <a:buSzPts val="1200"/>
            <a:buFont typeface="Georgia"/>
            <a:buNone/>
          </a:pPr>
          <a:r>
            <a:rPr lang="en-US" sz="1300" kern="1200" dirty="0">
              <a:solidFill>
                <a:schemeClr val="tx1"/>
              </a:solidFill>
              <a:latin typeface="Georgia"/>
              <a:ea typeface="Georgia"/>
              <a:cs typeface="Georgia"/>
              <a:sym typeface="Georgia"/>
            </a:rPr>
            <a:t>are specific to test significant</a:t>
          </a:r>
          <a:endParaRPr lang="en-US" sz="1300" kern="1200" dirty="0">
            <a:solidFill>
              <a:schemeClr val="tx1"/>
            </a:solidFill>
          </a:endParaRPr>
        </a:p>
        <a:p>
          <a:pPr marL="114300" lvl="1" indent="-114300" algn="l" defTabSz="577850">
            <a:lnSpc>
              <a:spcPct val="90000"/>
            </a:lnSpc>
            <a:spcBef>
              <a:spcPct val="0"/>
            </a:spcBef>
            <a:spcAft>
              <a:spcPct val="15000"/>
            </a:spcAft>
            <a:buClr>
              <a:srgbClr val="314259"/>
            </a:buClr>
            <a:buSzPts val="1200"/>
            <a:buFont typeface="Georgia"/>
            <a:buNone/>
          </a:pPr>
          <a:r>
            <a:rPr lang="en-US" sz="1300" kern="1200" dirty="0">
              <a:solidFill>
                <a:schemeClr val="tx1"/>
              </a:solidFill>
              <a:latin typeface="Georgia"/>
              <a:ea typeface="Georgia"/>
              <a:cs typeface="Georgia"/>
              <a:sym typeface="Georgia"/>
            </a:rPr>
            <a:t>risk to be performed and</a:t>
          </a:r>
          <a:endParaRPr lang="en-US" sz="1300" kern="1200" dirty="0">
            <a:solidFill>
              <a:schemeClr val="tx1"/>
            </a:solidFill>
          </a:endParaRPr>
        </a:p>
        <a:p>
          <a:pPr marL="114300" lvl="1" indent="-114300" algn="l" defTabSz="577850">
            <a:lnSpc>
              <a:spcPct val="90000"/>
            </a:lnSpc>
            <a:spcBef>
              <a:spcPct val="0"/>
            </a:spcBef>
            <a:spcAft>
              <a:spcPct val="15000"/>
            </a:spcAft>
            <a:buClr>
              <a:srgbClr val="314259"/>
            </a:buClr>
            <a:buSzPts val="1200"/>
            <a:buFont typeface="Georgia"/>
            <a:buNone/>
          </a:pPr>
          <a:r>
            <a:rPr lang="en-US" sz="1300" kern="1200" dirty="0">
              <a:solidFill>
                <a:schemeClr val="tx1"/>
              </a:solidFill>
              <a:latin typeface="Georgia"/>
              <a:ea typeface="Georgia"/>
              <a:cs typeface="Georgia"/>
              <a:sym typeface="Georgia"/>
            </a:rPr>
            <a:t>procedures to include test of</a:t>
          </a:r>
          <a:endParaRPr lang="en-US" sz="1300" kern="1200" dirty="0">
            <a:solidFill>
              <a:schemeClr val="tx1"/>
            </a:solidFill>
          </a:endParaRPr>
        </a:p>
        <a:p>
          <a:pPr marL="114300" lvl="1" indent="-114300" algn="l" defTabSz="577850">
            <a:lnSpc>
              <a:spcPct val="90000"/>
            </a:lnSpc>
            <a:spcBef>
              <a:spcPct val="0"/>
            </a:spcBef>
            <a:spcAft>
              <a:spcPct val="15000"/>
            </a:spcAft>
            <a:buClr>
              <a:srgbClr val="314259"/>
            </a:buClr>
            <a:buSzPts val="1200"/>
            <a:buFont typeface="Georgia"/>
            <a:buNone/>
          </a:pPr>
          <a:r>
            <a:rPr lang="en-US" sz="1300" kern="1200" dirty="0">
              <a:solidFill>
                <a:schemeClr val="tx1"/>
              </a:solidFill>
              <a:latin typeface="Georgia"/>
              <a:ea typeface="Georgia"/>
              <a:cs typeface="Georgia"/>
              <a:sym typeface="Georgia"/>
            </a:rPr>
            <a:t>details</a:t>
          </a:r>
          <a:endParaRPr lang="en-US" sz="1300" kern="1200" dirty="0">
            <a:solidFill>
              <a:schemeClr val="tx1"/>
            </a:solidFill>
          </a:endParaRPr>
        </a:p>
      </dsp:txBody>
      <dsp:txXfrm>
        <a:off x="2808089" y="985674"/>
        <a:ext cx="2461021" cy="2327760"/>
      </dsp:txXfrm>
    </dsp:sp>
    <dsp:sp modelId="{99737CBD-8A1B-4948-955B-187BA776BD1E}">
      <dsp:nvSpPr>
        <dsp:cNvPr id="0" name=""/>
        <dsp:cNvSpPr/>
      </dsp:nvSpPr>
      <dsp:spPr>
        <a:xfrm>
          <a:off x="5613654" y="1265"/>
          <a:ext cx="2461021" cy="984408"/>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mj-lt"/>
            </a:rPr>
            <a:t>Timing</a:t>
          </a:r>
        </a:p>
      </dsp:txBody>
      <dsp:txXfrm>
        <a:off x="5613654" y="1265"/>
        <a:ext cx="2461021" cy="984408"/>
      </dsp:txXfrm>
    </dsp:sp>
    <dsp:sp modelId="{E5316BDD-1A43-42A7-889F-7C254DC28C55}">
      <dsp:nvSpPr>
        <dsp:cNvPr id="0" name=""/>
        <dsp:cNvSpPr/>
      </dsp:nvSpPr>
      <dsp:spPr>
        <a:xfrm>
          <a:off x="5613654" y="985674"/>
          <a:ext cx="2461021" cy="232776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None/>
          </a:pPr>
          <a:r>
            <a:rPr lang="en-US" sz="1300" kern="1200" dirty="0">
              <a:solidFill>
                <a:schemeClr val="tx1"/>
              </a:solidFill>
              <a:latin typeface="Georgia"/>
              <a:ea typeface="Georgia"/>
              <a:cs typeface="Georgia"/>
              <a:sym typeface="Georgia"/>
            </a:rPr>
            <a:t>	In case Substantive procedures are performed at an interim period, then for the remaining period perform:</a:t>
          </a:r>
          <a:endParaRPr lang="en-US" sz="1300" kern="1200" dirty="0">
            <a:solidFill>
              <a:schemeClr val="tx1"/>
            </a:solidFill>
          </a:endParaRPr>
        </a:p>
        <a:p>
          <a:pPr marL="114300" lvl="1" indent="-114300" algn="l" defTabSz="577850">
            <a:lnSpc>
              <a:spcPct val="90000"/>
            </a:lnSpc>
            <a:spcBef>
              <a:spcPct val="0"/>
            </a:spcBef>
            <a:spcAft>
              <a:spcPct val="15000"/>
            </a:spcAft>
            <a:buNone/>
          </a:pPr>
          <a:endParaRPr lang="en-US" sz="1300" kern="1200" dirty="0">
            <a:solidFill>
              <a:schemeClr val="tx1"/>
            </a:solidFill>
          </a:endParaRPr>
        </a:p>
        <a:p>
          <a:pPr marL="228600" lvl="2" indent="-114300" algn="l" defTabSz="577850">
            <a:lnSpc>
              <a:spcPct val="90000"/>
            </a:lnSpc>
            <a:spcBef>
              <a:spcPct val="0"/>
            </a:spcBef>
            <a:spcAft>
              <a:spcPct val="15000"/>
            </a:spcAft>
            <a:buFont typeface="Wingdings" panose="05000000000000000000" pitchFamily="2" charset="2"/>
            <a:buChar char="q"/>
          </a:pPr>
          <a:r>
            <a:rPr lang="en-US" sz="1300" kern="1200" dirty="0">
              <a:solidFill>
                <a:schemeClr val="tx1"/>
              </a:solidFill>
              <a:latin typeface="Georgia"/>
              <a:ea typeface="Georgia"/>
              <a:cs typeface="Georgia"/>
              <a:sym typeface="Georgia"/>
            </a:rPr>
            <a:t>Substantive procedures combined with test of controls for intervening period</a:t>
          </a:r>
        </a:p>
        <a:p>
          <a:pPr marL="114300" lvl="1" indent="-114300" algn="l" defTabSz="577850">
            <a:lnSpc>
              <a:spcPct val="90000"/>
            </a:lnSpc>
            <a:spcBef>
              <a:spcPct val="0"/>
            </a:spcBef>
            <a:spcAft>
              <a:spcPct val="15000"/>
            </a:spcAft>
            <a:buFont typeface="Wingdings" panose="05000000000000000000" pitchFamily="2" charset="2"/>
            <a:buNone/>
          </a:pPr>
          <a:endParaRPr lang="en-US" sz="1300" kern="1200" dirty="0">
            <a:solidFill>
              <a:schemeClr val="tx1"/>
            </a:solidFill>
            <a:latin typeface="Georgia"/>
            <a:ea typeface="Georgia"/>
            <a:cs typeface="Georgia"/>
            <a:sym typeface="Georgia"/>
          </a:endParaRPr>
        </a:p>
      </dsp:txBody>
      <dsp:txXfrm>
        <a:off x="5613654" y="985674"/>
        <a:ext cx="2461021" cy="23277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6F1833-444A-4378-B9D8-D18DB6C5A696}">
      <dsp:nvSpPr>
        <dsp:cNvPr id="0" name=""/>
        <dsp:cNvSpPr/>
      </dsp:nvSpPr>
      <dsp:spPr>
        <a:xfrm>
          <a:off x="0" y="0"/>
          <a:ext cx="2496443" cy="998577"/>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 sz="1400" b="0" u="none" kern="1200" dirty="0">
              <a:solidFill>
                <a:schemeClr val="bg1"/>
              </a:solidFill>
              <a:latin typeface="Georgia"/>
              <a:ea typeface="Georgia"/>
              <a:cs typeface="Georgia"/>
              <a:sym typeface="Georgia"/>
            </a:rPr>
            <a:t>Principal Auditor</a:t>
          </a:r>
          <a:endParaRPr lang="en-US" sz="1400" b="0" u="none" kern="1200" dirty="0">
            <a:solidFill>
              <a:schemeClr val="bg1"/>
            </a:solidFill>
          </a:endParaRPr>
        </a:p>
      </dsp:txBody>
      <dsp:txXfrm>
        <a:off x="0" y="0"/>
        <a:ext cx="2496443" cy="998577"/>
      </dsp:txXfrm>
    </dsp:sp>
    <dsp:sp modelId="{A279C0FB-C067-470E-B099-B0D83A4BAE92}">
      <dsp:nvSpPr>
        <dsp:cNvPr id="0" name=""/>
        <dsp:cNvSpPr/>
      </dsp:nvSpPr>
      <dsp:spPr>
        <a:xfrm>
          <a:off x="2560" y="1006981"/>
          <a:ext cx="2496443" cy="19764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100000"/>
            </a:lnSpc>
            <a:spcBef>
              <a:spcPct val="0"/>
            </a:spcBef>
            <a:spcAft>
              <a:spcPts val="0"/>
            </a:spcAft>
            <a:buClr>
              <a:srgbClr val="314259"/>
            </a:buClr>
            <a:buSzPts val="1200"/>
            <a:buFont typeface="Wingdings" panose="05000000000000000000" pitchFamily="2" charset="2"/>
            <a:buNone/>
          </a:pPr>
          <a:r>
            <a:rPr lang="en-US" sz="1300" kern="1200" dirty="0">
              <a:solidFill>
                <a:schemeClr val="tx1"/>
              </a:solidFill>
              <a:latin typeface="Georgia"/>
              <a:ea typeface="Georgia"/>
              <a:cs typeface="Georgia"/>
              <a:sym typeface="Georgia"/>
            </a:rPr>
            <a:t>   Auditor with the responsibility for reporting on the financial information of an entity when that financial information </a:t>
          </a:r>
          <a:r>
            <a:rPr lang="en-US" sz="1300" i="1" kern="1200" dirty="0">
              <a:solidFill>
                <a:schemeClr val="tx1"/>
              </a:solidFill>
              <a:latin typeface="Georgia"/>
              <a:ea typeface="Georgia"/>
              <a:cs typeface="Georgia"/>
              <a:sym typeface="Georgia"/>
            </a:rPr>
            <a:t>includes the financial information </a:t>
          </a:r>
          <a:r>
            <a:rPr lang="en-US" sz="1300" kern="1200" dirty="0">
              <a:solidFill>
                <a:schemeClr val="tx1"/>
              </a:solidFill>
              <a:latin typeface="Georgia"/>
              <a:ea typeface="Georgia"/>
              <a:cs typeface="Georgia"/>
              <a:sym typeface="Georgia"/>
            </a:rPr>
            <a:t>of </a:t>
          </a:r>
          <a:r>
            <a:rPr lang="en-US" sz="1300" u="sng" kern="1200" dirty="0">
              <a:solidFill>
                <a:schemeClr val="tx1"/>
              </a:solidFill>
              <a:latin typeface="Georgia"/>
              <a:ea typeface="Georgia"/>
              <a:cs typeface="Georgia"/>
              <a:sym typeface="Georgia"/>
            </a:rPr>
            <a:t>one or more components audited by </a:t>
          </a:r>
          <a:r>
            <a:rPr lang="en-US" sz="1300" i="1" u="sng" kern="1200" dirty="0">
              <a:solidFill>
                <a:schemeClr val="tx1"/>
              </a:solidFill>
              <a:latin typeface="Georgia"/>
              <a:ea typeface="Georgia"/>
              <a:cs typeface="Georgia"/>
              <a:sym typeface="Georgia"/>
            </a:rPr>
            <a:t>another auditor</a:t>
          </a:r>
          <a:r>
            <a:rPr lang="en-US" sz="1300" u="sng" kern="1200" dirty="0">
              <a:solidFill>
                <a:schemeClr val="tx1"/>
              </a:solidFill>
              <a:latin typeface="Georgia"/>
              <a:ea typeface="Georgia"/>
              <a:cs typeface="Georgia"/>
              <a:sym typeface="Georgia"/>
            </a:rPr>
            <a:t>.</a:t>
          </a:r>
          <a:endParaRPr lang="en-US" sz="1300" u="sng" kern="1200" dirty="0">
            <a:solidFill>
              <a:schemeClr val="tx1"/>
            </a:solidFill>
          </a:endParaRPr>
        </a:p>
      </dsp:txBody>
      <dsp:txXfrm>
        <a:off x="2560" y="1006981"/>
        <a:ext cx="2496443" cy="1976400"/>
      </dsp:txXfrm>
    </dsp:sp>
    <dsp:sp modelId="{3142A74D-69EF-483C-B53B-4BCDE0BAB9E4}">
      <dsp:nvSpPr>
        <dsp:cNvPr id="0" name=""/>
        <dsp:cNvSpPr/>
      </dsp:nvSpPr>
      <dsp:spPr>
        <a:xfrm>
          <a:off x="2848506" y="8404"/>
          <a:ext cx="2496443" cy="998577"/>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400" b="0" u="none" kern="1200" dirty="0">
              <a:solidFill>
                <a:schemeClr val="bg1"/>
              </a:solidFill>
              <a:latin typeface="Georgia"/>
              <a:ea typeface="Georgia"/>
              <a:cs typeface="Georgia"/>
              <a:sym typeface="Georgia"/>
            </a:rPr>
            <a:t>Other Auditor</a:t>
          </a:r>
          <a:endParaRPr lang="en-US" sz="1400" b="0" u="none" kern="1200" dirty="0">
            <a:solidFill>
              <a:schemeClr val="bg1"/>
            </a:solidFill>
          </a:endParaRPr>
        </a:p>
      </dsp:txBody>
      <dsp:txXfrm>
        <a:off x="2848506" y="8404"/>
        <a:ext cx="2496443" cy="998577"/>
      </dsp:txXfrm>
    </dsp:sp>
    <dsp:sp modelId="{F8516367-0625-4420-A246-2C1CC072862D}">
      <dsp:nvSpPr>
        <dsp:cNvPr id="0" name=""/>
        <dsp:cNvSpPr/>
      </dsp:nvSpPr>
      <dsp:spPr>
        <a:xfrm>
          <a:off x="2848506" y="1006981"/>
          <a:ext cx="2496443" cy="19764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lr>
              <a:srgbClr val="314259"/>
            </a:buClr>
            <a:buSzPts val="1200"/>
            <a:buFont typeface="Georgia"/>
            <a:buNone/>
          </a:pPr>
          <a:r>
            <a:rPr lang="en" sz="1300" kern="1200" dirty="0">
              <a:solidFill>
                <a:schemeClr val="tx1"/>
              </a:solidFill>
              <a:latin typeface="Georgia"/>
              <a:ea typeface="Georgia"/>
              <a:cs typeface="Georgia"/>
              <a:sym typeface="Georgia"/>
            </a:rPr>
            <a:t>   Auditor </a:t>
          </a:r>
          <a:r>
            <a:rPr lang="en" sz="1300" i="1" kern="1200" dirty="0">
              <a:solidFill>
                <a:schemeClr val="tx1"/>
              </a:solidFill>
              <a:latin typeface="Georgia"/>
              <a:ea typeface="Georgia"/>
              <a:cs typeface="Georgia"/>
              <a:sym typeface="Georgia"/>
            </a:rPr>
            <a:t>other than the principal auditor</a:t>
          </a:r>
          <a:r>
            <a:rPr lang="en" sz="1300" kern="1200" dirty="0">
              <a:solidFill>
                <a:schemeClr val="tx1"/>
              </a:solidFill>
              <a:latin typeface="Georgia"/>
              <a:ea typeface="Georgia"/>
              <a:cs typeface="Georgia"/>
              <a:sym typeface="Georgia"/>
            </a:rPr>
            <a:t>, with the responsibility for </a:t>
          </a:r>
          <a:r>
            <a:rPr lang="en" sz="1300" u="sng" kern="1200" dirty="0">
              <a:solidFill>
                <a:schemeClr val="tx1"/>
              </a:solidFill>
              <a:latin typeface="Georgia"/>
              <a:ea typeface="Georgia"/>
              <a:cs typeface="Georgia"/>
              <a:sym typeface="Georgia"/>
            </a:rPr>
            <a:t>reporting on the financial information of a component </a:t>
          </a:r>
          <a:r>
            <a:rPr lang="en" sz="1300" kern="1200" dirty="0">
              <a:solidFill>
                <a:schemeClr val="tx1"/>
              </a:solidFill>
              <a:latin typeface="Georgia"/>
              <a:ea typeface="Georgia"/>
              <a:cs typeface="Georgia"/>
              <a:sym typeface="Georgia"/>
            </a:rPr>
            <a:t>which is </a:t>
          </a:r>
          <a:r>
            <a:rPr lang="en" sz="1300" i="1" kern="1200" dirty="0">
              <a:solidFill>
                <a:schemeClr val="tx1"/>
              </a:solidFill>
              <a:latin typeface="Georgia"/>
              <a:ea typeface="Georgia"/>
              <a:cs typeface="Georgia"/>
              <a:sym typeface="Georgia"/>
            </a:rPr>
            <a:t>included in the financial information audited by the principal auditor</a:t>
          </a:r>
          <a:endParaRPr lang="en-US" sz="1300" i="1" kern="1200" dirty="0">
            <a:solidFill>
              <a:schemeClr val="tx1"/>
            </a:solidFill>
            <a:latin typeface="Georgia"/>
            <a:ea typeface="Georgia"/>
            <a:cs typeface="Georgia"/>
          </a:endParaRPr>
        </a:p>
      </dsp:txBody>
      <dsp:txXfrm>
        <a:off x="2848506" y="1006981"/>
        <a:ext cx="2496443" cy="1976400"/>
      </dsp:txXfrm>
    </dsp:sp>
    <dsp:sp modelId="{99737CBD-8A1B-4948-955B-187BA776BD1E}">
      <dsp:nvSpPr>
        <dsp:cNvPr id="0" name=""/>
        <dsp:cNvSpPr/>
      </dsp:nvSpPr>
      <dsp:spPr>
        <a:xfrm>
          <a:off x="5694451" y="8404"/>
          <a:ext cx="2496443" cy="998577"/>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mj-lt"/>
            </a:rPr>
            <a:t>Component</a:t>
          </a:r>
        </a:p>
      </dsp:txBody>
      <dsp:txXfrm>
        <a:off x="5694451" y="8404"/>
        <a:ext cx="2496443" cy="998577"/>
      </dsp:txXfrm>
    </dsp:sp>
    <dsp:sp modelId="{E5316BDD-1A43-42A7-889F-7C254DC28C55}">
      <dsp:nvSpPr>
        <dsp:cNvPr id="0" name=""/>
        <dsp:cNvSpPr/>
      </dsp:nvSpPr>
      <dsp:spPr>
        <a:xfrm>
          <a:off x="5694451" y="1006981"/>
          <a:ext cx="2496443" cy="19764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None/>
          </a:pPr>
          <a:r>
            <a:rPr lang="en-US" sz="1300" kern="1200" dirty="0">
              <a:solidFill>
                <a:schemeClr val="tx1"/>
              </a:solidFill>
              <a:latin typeface="Georgia"/>
              <a:ea typeface="Georgia"/>
              <a:cs typeface="Georgia"/>
              <a:sym typeface="Georgia"/>
            </a:rPr>
            <a:t>	</a:t>
          </a:r>
          <a:r>
            <a:rPr lang="en" sz="1300" kern="1200" dirty="0">
              <a:solidFill>
                <a:schemeClr val="tx1"/>
              </a:solidFill>
              <a:latin typeface="Georgia"/>
              <a:ea typeface="Georgia"/>
              <a:cs typeface="Georgia"/>
              <a:sym typeface="Georgia"/>
            </a:rPr>
            <a:t>A division, branch, subsidiary, joint venture, associated enterprises or other entity whose financial information </a:t>
          </a:r>
          <a:r>
            <a:rPr lang="en" sz="1300" i="1" kern="1200" dirty="0">
              <a:solidFill>
                <a:schemeClr val="tx1"/>
              </a:solidFill>
              <a:latin typeface="Georgia"/>
              <a:ea typeface="Georgia"/>
              <a:cs typeface="Georgia"/>
              <a:sym typeface="Georgia"/>
            </a:rPr>
            <a:t>is included in the financial information audited by the principal auditor</a:t>
          </a:r>
          <a:endParaRPr lang="en-US" sz="1300" i="1" kern="1200" dirty="0">
            <a:solidFill>
              <a:schemeClr val="tx1"/>
            </a:solidFill>
          </a:endParaRPr>
        </a:p>
      </dsp:txBody>
      <dsp:txXfrm>
        <a:off x="5694451" y="1006981"/>
        <a:ext cx="2496443" cy="1976400"/>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4"/>
        <p:cNvGrpSpPr/>
        <p:nvPr/>
      </p:nvGrpSpPr>
      <p:grpSpPr>
        <a:xfrm>
          <a:off x="0" y="0"/>
          <a:ext cx="0" cy="0"/>
          <a:chOff x="0" y="0"/>
          <a:chExt cx="0" cy="0"/>
        </a:xfrm>
      </p:grpSpPr>
      <p:sp>
        <p:nvSpPr>
          <p:cNvPr id="605" name="Google Shape;605;g2a02ee3101e_2_233: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06" name="Google Shape;606;g2a02ee3101e_2_2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9"/>
        <p:cNvGrpSpPr/>
        <p:nvPr/>
      </p:nvGrpSpPr>
      <p:grpSpPr>
        <a:xfrm>
          <a:off x="0" y="0"/>
          <a:ext cx="0" cy="0"/>
          <a:chOff x="0" y="0"/>
          <a:chExt cx="0" cy="0"/>
        </a:xfrm>
      </p:grpSpPr>
      <p:sp>
        <p:nvSpPr>
          <p:cNvPr id="680" name="Google Shape;680;g2a034a0bd4b_0_76: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81" name="Google Shape;681;g2a034a0bd4b_0_7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xfrm>
            <a:off x="142875" y="768350"/>
            <a:ext cx="6816725" cy="3835400"/>
          </a:xfrm>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latin typeface="Arial" charset="0"/>
              <a:cs typeface="Arial" charset="0"/>
            </a:endParaRPr>
          </a:p>
        </p:txBody>
      </p:sp>
      <p:sp>
        <p:nvSpPr>
          <p:cNvPr id="2" name="Slide Number Placeholder 1"/>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246E8E-AE6A-49D1-8F00-A6546AC4DFB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690273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289822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628833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399976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826327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34543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87051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4"/>
        <p:cNvGrpSpPr/>
        <p:nvPr/>
      </p:nvGrpSpPr>
      <p:grpSpPr>
        <a:xfrm>
          <a:off x="0" y="0"/>
          <a:ext cx="0" cy="0"/>
          <a:chOff x="0" y="0"/>
          <a:chExt cx="0" cy="0"/>
        </a:xfrm>
      </p:grpSpPr>
      <p:sp>
        <p:nvSpPr>
          <p:cNvPr id="735" name="Google Shape;735;g2a034a0bd4b_0_82: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36" name="Google Shape;736;g2a034a0bd4b_0_8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xfrm>
            <a:off x="142875" y="768350"/>
            <a:ext cx="6816725" cy="3835400"/>
          </a:xfrm>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latin typeface="Arial" charset="0"/>
              <a:cs typeface="Arial" charset="0"/>
            </a:endParaRPr>
          </a:p>
        </p:txBody>
      </p:sp>
      <p:sp>
        <p:nvSpPr>
          <p:cNvPr id="2" name="Slide Number Placeholder 1"/>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246E8E-AE6A-49D1-8F00-A6546AC4DFB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309702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xfrm>
            <a:off x="142875" y="768350"/>
            <a:ext cx="6816725" cy="3835400"/>
          </a:xfrm>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latin typeface="Arial" charset="0"/>
              <a:cs typeface="Arial" charset="0"/>
            </a:endParaRPr>
          </a:p>
        </p:txBody>
      </p:sp>
      <p:sp>
        <p:nvSpPr>
          <p:cNvPr id="2" name="Slide Number Placeholder 1"/>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246E8E-AE6A-49D1-8F00-A6546AC4DFB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517398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781640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433392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546414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483745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460407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8"/>
        <p:cNvGrpSpPr/>
        <p:nvPr/>
      </p:nvGrpSpPr>
      <p:grpSpPr>
        <a:xfrm>
          <a:off x="0" y="0"/>
          <a:ext cx="0" cy="0"/>
          <a:chOff x="0" y="0"/>
          <a:chExt cx="0" cy="0"/>
        </a:xfrm>
      </p:grpSpPr>
      <p:sp>
        <p:nvSpPr>
          <p:cNvPr id="779" name="Google Shape;779;g2a034a0bd4b_0_88: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80" name="Google Shape;780;g2a034a0bd4b_0_8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xfrm>
            <a:off x="142875" y="768350"/>
            <a:ext cx="6816725" cy="3835400"/>
          </a:xfrm>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latin typeface="Arial" charset="0"/>
              <a:cs typeface="Arial" charset="0"/>
            </a:endParaRPr>
          </a:p>
        </p:txBody>
      </p:sp>
      <p:sp>
        <p:nvSpPr>
          <p:cNvPr id="2" name="Slide Number Placeholder 1"/>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246E8E-AE6A-49D1-8F00-A6546AC4DFB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8837027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096511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2764156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053339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353199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603044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9019590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4525383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3847918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4"/>
        <p:cNvGrpSpPr/>
        <p:nvPr/>
      </p:nvGrpSpPr>
      <p:grpSpPr>
        <a:xfrm>
          <a:off x="0" y="0"/>
          <a:ext cx="0" cy="0"/>
          <a:chOff x="0" y="0"/>
          <a:chExt cx="0" cy="0"/>
        </a:xfrm>
      </p:grpSpPr>
      <p:sp>
        <p:nvSpPr>
          <p:cNvPr id="835" name="Google Shape;835;g2a02ee3101e_2_301: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36" name="Google Shape;836;g2a02ee3101e_2_30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3"/>
        <p:cNvGrpSpPr/>
        <p:nvPr/>
      </p:nvGrpSpPr>
      <p:grpSpPr>
        <a:xfrm>
          <a:off x="0" y="0"/>
          <a:ext cx="0" cy="0"/>
          <a:chOff x="0" y="0"/>
          <a:chExt cx="0" cy="0"/>
        </a:xfrm>
      </p:grpSpPr>
      <p:sp>
        <p:nvSpPr>
          <p:cNvPr id="844" name="Google Shape;844;g2a02ee3101e_2_309: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45" name="Google Shape;845;g2a02ee3101e_2_30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344375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967445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267456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400063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786751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7B8F03-BC93-4120-96CA-A36DF640B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787268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Cover Slide">
  <p:cSld name="Cover Slide">
    <p:spTree>
      <p:nvGrpSpPr>
        <p:cNvPr id="1" name="Shape 56"/>
        <p:cNvGrpSpPr/>
        <p:nvPr/>
      </p:nvGrpSpPr>
      <p:grpSpPr>
        <a:xfrm>
          <a:off x="0" y="0"/>
          <a:ext cx="0" cy="0"/>
          <a:chOff x="0" y="0"/>
          <a:chExt cx="0" cy="0"/>
        </a:xfrm>
      </p:grpSpPr>
      <p:grpSp>
        <p:nvGrpSpPr>
          <p:cNvPr id="57" name="Google Shape;57;p14"/>
          <p:cNvGrpSpPr/>
          <p:nvPr/>
        </p:nvGrpSpPr>
        <p:grpSpPr>
          <a:xfrm>
            <a:off x="1752601" y="1"/>
            <a:ext cx="7391400" cy="4632007"/>
            <a:chOff x="19140488" y="13674"/>
            <a:chExt cx="7443798" cy="6145827"/>
          </a:xfrm>
        </p:grpSpPr>
        <p:sp>
          <p:nvSpPr>
            <p:cNvPr id="58" name="Google Shape;58;p14"/>
            <p:cNvSpPr/>
            <p:nvPr/>
          </p:nvSpPr>
          <p:spPr>
            <a:xfrm>
              <a:off x="19140488" y="4188799"/>
              <a:ext cx="2302206" cy="1970702"/>
            </a:xfrm>
            <a:prstGeom prst="rect">
              <a:avLst/>
            </a:prstGeom>
            <a:solidFill>
              <a:srgbClr val="9A170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59" name="Google Shape;59;p14"/>
            <p:cNvSpPr/>
            <p:nvPr/>
          </p:nvSpPr>
          <p:spPr>
            <a:xfrm>
              <a:off x="25663403" y="4032250"/>
              <a:ext cx="920883" cy="2127250"/>
            </a:xfrm>
            <a:prstGeom prst="rect">
              <a:avLst/>
            </a:prstGeom>
            <a:solidFill>
              <a:srgbClr val="F3BE26"/>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0" name="Google Shape;60;p14"/>
            <p:cNvSpPr/>
            <p:nvPr/>
          </p:nvSpPr>
          <p:spPr>
            <a:xfrm>
              <a:off x="25049482" y="2899477"/>
              <a:ext cx="734694" cy="1289321"/>
            </a:xfrm>
            <a:prstGeom prst="rect">
              <a:avLst/>
            </a:prstGeom>
            <a:solidFill>
              <a:srgbClr val="F3BC87"/>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1" name="Google Shape;61;p14"/>
            <p:cNvSpPr/>
            <p:nvPr/>
          </p:nvSpPr>
          <p:spPr>
            <a:xfrm>
              <a:off x="25049482" y="4032250"/>
              <a:ext cx="734693" cy="2127250"/>
            </a:xfrm>
            <a:prstGeom prst="rect">
              <a:avLst/>
            </a:prstGeom>
            <a:solidFill>
              <a:srgbClr val="E88C14"/>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2" name="Google Shape;62;p14"/>
            <p:cNvSpPr/>
            <p:nvPr/>
          </p:nvSpPr>
          <p:spPr>
            <a:xfrm>
              <a:off x="24665780" y="706365"/>
              <a:ext cx="477045" cy="2263848"/>
            </a:xfrm>
            <a:prstGeom prst="rect">
              <a:avLst/>
            </a:prstGeom>
            <a:solidFill>
              <a:srgbClr val="E669A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3" name="Google Shape;63;p14"/>
            <p:cNvSpPr/>
            <p:nvPr/>
          </p:nvSpPr>
          <p:spPr>
            <a:xfrm>
              <a:off x="24665780" y="2899478"/>
              <a:ext cx="477045" cy="1289321"/>
            </a:xfrm>
            <a:prstGeom prst="rect">
              <a:avLst/>
            </a:prstGeom>
            <a:solidFill>
              <a:srgbClr val="DB4D56"/>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4" name="Google Shape;64;p14"/>
            <p:cNvSpPr/>
            <p:nvPr/>
          </p:nvSpPr>
          <p:spPr>
            <a:xfrm>
              <a:off x="24665780" y="4032250"/>
              <a:ext cx="477045" cy="2127250"/>
            </a:xfrm>
            <a:prstGeom prst="rect">
              <a:avLst/>
            </a:prstGeom>
            <a:solidFill>
              <a:srgbClr val="D13A0D"/>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5" name="Google Shape;65;p14"/>
            <p:cNvSpPr/>
            <p:nvPr/>
          </p:nvSpPr>
          <p:spPr>
            <a:xfrm>
              <a:off x="19140488" y="669925"/>
              <a:ext cx="5662612" cy="2300288"/>
            </a:xfrm>
            <a:prstGeom prst="rect">
              <a:avLst/>
            </a:prstGeom>
            <a:solidFill>
              <a:srgbClr val="D7402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6" name="Google Shape;66;p14"/>
            <p:cNvSpPr/>
            <p:nvPr/>
          </p:nvSpPr>
          <p:spPr>
            <a:xfrm>
              <a:off x="19140488" y="2899478"/>
              <a:ext cx="5662612" cy="1289321"/>
            </a:xfrm>
            <a:prstGeom prst="rect">
              <a:avLst/>
            </a:prstGeom>
            <a:solidFill>
              <a:srgbClr val="CD2F1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7" name="Google Shape;67;p14"/>
            <p:cNvSpPr/>
            <p:nvPr/>
          </p:nvSpPr>
          <p:spPr>
            <a:xfrm>
              <a:off x="19140488" y="4032250"/>
              <a:ext cx="5662612" cy="2127250"/>
            </a:xfrm>
            <a:custGeom>
              <a:avLst/>
              <a:gdLst/>
              <a:ahLst/>
              <a:cxnLst/>
              <a:rect l="l" t="t" r="r" b="b"/>
              <a:pathLst>
                <a:path w="3567" h="1340" extrusionOk="0">
                  <a:moveTo>
                    <a:pt x="0" y="0"/>
                  </a:moveTo>
                  <a:lnTo>
                    <a:pt x="3567" y="0"/>
                  </a:lnTo>
                  <a:lnTo>
                    <a:pt x="3567" y="1340"/>
                  </a:lnTo>
                  <a:lnTo>
                    <a:pt x="1372" y="1340"/>
                  </a:lnTo>
                  <a:lnTo>
                    <a:pt x="1372" y="181"/>
                  </a:lnTo>
                  <a:lnTo>
                    <a:pt x="0" y="181"/>
                  </a:lnTo>
                  <a:lnTo>
                    <a:pt x="0" y="0"/>
                  </a:lnTo>
                  <a:close/>
                </a:path>
              </a:pathLst>
            </a:custGeom>
            <a:solidFill>
              <a:srgbClr val="C42303"/>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8" name="Google Shape;68;p14"/>
            <p:cNvSpPr/>
            <p:nvPr/>
          </p:nvSpPr>
          <p:spPr>
            <a:xfrm>
              <a:off x="19140488" y="13674"/>
              <a:ext cx="5662612" cy="692692"/>
            </a:xfrm>
            <a:prstGeom prst="rect">
              <a:avLst/>
            </a:prstGeom>
            <a:solidFill>
              <a:srgbClr val="EE9C34"/>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grpSp>
      <p:sp>
        <p:nvSpPr>
          <p:cNvPr id="69" name="Google Shape;69;p14"/>
          <p:cNvSpPr txBox="1">
            <a:spLocks noGrp="1"/>
          </p:cNvSpPr>
          <p:nvPr>
            <p:ph type="ctrTitle"/>
          </p:nvPr>
        </p:nvSpPr>
        <p:spPr>
          <a:xfrm>
            <a:off x="1895476" y="628650"/>
            <a:ext cx="5343525" cy="6858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lt1"/>
              </a:buClr>
              <a:buSzPts val="2400"/>
              <a:buFont typeface="Georgia"/>
              <a:buNone/>
              <a:defRPr sz="2400" b="1" i="1">
                <a:solidFill>
                  <a:schemeClr val="lt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70" name="Google Shape;70;p14"/>
          <p:cNvSpPr txBox="1">
            <a:spLocks noGrp="1"/>
          </p:cNvSpPr>
          <p:nvPr>
            <p:ph type="subTitle" idx="1"/>
          </p:nvPr>
        </p:nvSpPr>
        <p:spPr>
          <a:xfrm>
            <a:off x="1895476" y="1371600"/>
            <a:ext cx="5343525" cy="685801"/>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SzPts val="2400"/>
              <a:buFont typeface="Georgia"/>
              <a:buNone/>
              <a:defRPr sz="2400">
                <a:solidFill>
                  <a:schemeClr val="lt1"/>
                </a:solidFill>
                <a:latin typeface="Georgia"/>
                <a:ea typeface="Georgia"/>
                <a:cs typeface="Georgia"/>
                <a:sym typeface="Georgia"/>
              </a:defRPr>
            </a:lvl1pPr>
            <a:lvl2pPr lvl="1" algn="l">
              <a:lnSpc>
                <a:spcPct val="100000"/>
              </a:lnSpc>
              <a:spcBef>
                <a:spcPts val="0"/>
              </a:spcBef>
              <a:spcAft>
                <a:spcPts val="0"/>
              </a:spcAft>
              <a:buSzPts val="1400"/>
              <a:buNone/>
              <a:defRPr sz="1400">
                <a:solidFill>
                  <a:schemeClr val="lt1"/>
                </a:solidFill>
                <a:latin typeface="Georgia"/>
                <a:ea typeface="Georgia"/>
                <a:cs typeface="Georgia"/>
                <a:sym typeface="Georgia"/>
              </a:defRPr>
            </a:lvl2pPr>
            <a:lvl3pPr lvl="2" algn="l">
              <a:lnSpc>
                <a:spcPct val="100000"/>
              </a:lnSpc>
              <a:spcBef>
                <a:spcPts val="700"/>
              </a:spcBef>
              <a:spcAft>
                <a:spcPts val="0"/>
              </a:spcAft>
              <a:buSzPts val="1400"/>
              <a:buNone/>
              <a:defRPr sz="1400">
                <a:solidFill>
                  <a:schemeClr val="lt1"/>
                </a:solidFill>
                <a:latin typeface="Georgia"/>
                <a:ea typeface="Georgia"/>
                <a:cs typeface="Georgia"/>
                <a:sym typeface="Georgia"/>
              </a:defRPr>
            </a:lvl3pPr>
            <a:lvl4pPr lvl="3" algn="l">
              <a:lnSpc>
                <a:spcPct val="100000"/>
              </a:lnSpc>
              <a:spcBef>
                <a:spcPts val="700"/>
              </a:spcBef>
              <a:spcAft>
                <a:spcPts val="0"/>
              </a:spcAft>
              <a:buSzPts val="1400"/>
              <a:buNone/>
              <a:defRPr sz="1400">
                <a:solidFill>
                  <a:schemeClr val="lt1"/>
                </a:solidFill>
                <a:latin typeface="Georgia"/>
                <a:ea typeface="Georgia"/>
                <a:cs typeface="Georgia"/>
                <a:sym typeface="Georgia"/>
              </a:defRPr>
            </a:lvl4pPr>
            <a:lvl5pPr lvl="4" algn="l">
              <a:lnSpc>
                <a:spcPct val="100000"/>
              </a:lnSpc>
              <a:spcBef>
                <a:spcPts val="700"/>
              </a:spcBef>
              <a:spcAft>
                <a:spcPts val="0"/>
              </a:spcAft>
              <a:buSzPts val="1400"/>
              <a:buNone/>
              <a:defRPr sz="1400">
                <a:solidFill>
                  <a:schemeClr val="lt1"/>
                </a:solidFill>
                <a:latin typeface="Georgia"/>
                <a:ea typeface="Georgia"/>
                <a:cs typeface="Georgia"/>
                <a:sym typeface="Georgia"/>
              </a:defRPr>
            </a:lvl5pPr>
            <a:lvl6pPr lvl="5" algn="l">
              <a:lnSpc>
                <a:spcPct val="100000"/>
              </a:lnSpc>
              <a:spcBef>
                <a:spcPts val="700"/>
              </a:spcBef>
              <a:spcAft>
                <a:spcPts val="0"/>
              </a:spcAft>
              <a:buSzPts val="1400"/>
              <a:buNone/>
              <a:defRPr sz="1400">
                <a:solidFill>
                  <a:schemeClr val="lt1"/>
                </a:solidFill>
                <a:latin typeface="Georgia"/>
                <a:ea typeface="Georgia"/>
                <a:cs typeface="Georgia"/>
                <a:sym typeface="Georgia"/>
              </a:defRPr>
            </a:lvl6pPr>
            <a:lvl7pPr lvl="6"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7pPr>
            <a:lvl8pPr lvl="7"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8pPr>
            <a:lvl9pPr lvl="8" algn="l">
              <a:lnSpc>
                <a:spcPct val="100000"/>
              </a:lnSpc>
              <a:spcBef>
                <a:spcPts val="700"/>
              </a:spcBef>
              <a:spcAft>
                <a:spcPts val="700"/>
              </a:spcAft>
              <a:buClr>
                <a:schemeClr val="lt1"/>
              </a:buClr>
              <a:buSzPts val="1400"/>
              <a:buNone/>
              <a:defRPr sz="1400">
                <a:solidFill>
                  <a:schemeClr val="lt1"/>
                </a:solidFill>
                <a:latin typeface="Georgia"/>
                <a:ea typeface="Georgia"/>
                <a:cs typeface="Georgia"/>
                <a:sym typeface="Georgia"/>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Divider">
  <p:cSld name="Section Divider">
    <p:spTree>
      <p:nvGrpSpPr>
        <p:cNvPr id="1" name="Shape 78"/>
        <p:cNvGrpSpPr/>
        <p:nvPr/>
      </p:nvGrpSpPr>
      <p:grpSpPr>
        <a:xfrm>
          <a:off x="0" y="0"/>
          <a:ext cx="0" cy="0"/>
          <a:chOff x="0" y="0"/>
          <a:chExt cx="0" cy="0"/>
        </a:xfrm>
      </p:grpSpPr>
      <p:sp>
        <p:nvSpPr>
          <p:cNvPr id="79" name="Google Shape;79;p16"/>
          <p:cNvSpPr txBox="1">
            <a:spLocks noGrp="1"/>
          </p:cNvSpPr>
          <p:nvPr>
            <p:ph type="ctrTitle"/>
          </p:nvPr>
        </p:nvSpPr>
        <p:spPr>
          <a:xfrm>
            <a:off x="533400" y="514351"/>
            <a:ext cx="8077200" cy="800099"/>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2400"/>
              <a:buFont typeface="Georgia"/>
              <a:buNone/>
              <a:defRPr sz="2400">
                <a:solidFill>
                  <a:schemeClr val="dk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80" name="Google Shape;80;p16"/>
          <p:cNvSpPr txBox="1">
            <a:spLocks noGrp="1"/>
          </p:cNvSpPr>
          <p:nvPr>
            <p:ph type="subTitle" idx="1"/>
          </p:nvPr>
        </p:nvSpPr>
        <p:spPr>
          <a:xfrm>
            <a:off x="533400" y="1428752"/>
            <a:ext cx="8077200" cy="1028699"/>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SzPts val="2400"/>
              <a:buFont typeface="Georgia"/>
              <a:buNone/>
              <a:defRPr sz="2400">
                <a:solidFill>
                  <a:schemeClr val="dk1"/>
                </a:solidFill>
              </a:defRPr>
            </a:lvl1pPr>
            <a:lvl2pPr lvl="1" algn="ctr">
              <a:lnSpc>
                <a:spcPct val="100000"/>
              </a:lnSpc>
              <a:spcBef>
                <a:spcPts val="700"/>
              </a:spcBef>
              <a:spcAft>
                <a:spcPts val="0"/>
              </a:spcAft>
              <a:buSzPts val="1500"/>
              <a:buNone/>
              <a:defRPr>
                <a:solidFill>
                  <a:srgbClr val="888888"/>
                </a:solidFill>
              </a:defRPr>
            </a:lvl2pPr>
            <a:lvl3pPr lvl="2" algn="ctr">
              <a:lnSpc>
                <a:spcPct val="100000"/>
              </a:lnSpc>
              <a:spcBef>
                <a:spcPts val="700"/>
              </a:spcBef>
              <a:spcAft>
                <a:spcPts val="0"/>
              </a:spcAft>
              <a:buSzPts val="1500"/>
              <a:buNone/>
              <a:defRPr>
                <a:solidFill>
                  <a:srgbClr val="888888"/>
                </a:solidFill>
              </a:defRPr>
            </a:lvl3pPr>
            <a:lvl4pPr lvl="3" algn="ctr">
              <a:lnSpc>
                <a:spcPct val="100000"/>
              </a:lnSpc>
              <a:spcBef>
                <a:spcPts val="700"/>
              </a:spcBef>
              <a:spcAft>
                <a:spcPts val="0"/>
              </a:spcAft>
              <a:buSzPts val="1500"/>
              <a:buNone/>
              <a:defRPr>
                <a:solidFill>
                  <a:srgbClr val="888888"/>
                </a:solidFill>
              </a:defRPr>
            </a:lvl4pPr>
            <a:lvl5pPr lvl="4" algn="ctr">
              <a:lnSpc>
                <a:spcPct val="100000"/>
              </a:lnSpc>
              <a:spcBef>
                <a:spcPts val="700"/>
              </a:spcBef>
              <a:spcAft>
                <a:spcPts val="0"/>
              </a:spcAft>
              <a:buSzPts val="1500"/>
              <a:buNone/>
              <a:defRPr>
                <a:solidFill>
                  <a:srgbClr val="888888"/>
                </a:solidFill>
              </a:defRPr>
            </a:lvl5pPr>
            <a:lvl6pPr lvl="5" algn="ctr">
              <a:lnSpc>
                <a:spcPct val="100000"/>
              </a:lnSpc>
              <a:spcBef>
                <a:spcPts val="700"/>
              </a:spcBef>
              <a:spcAft>
                <a:spcPts val="0"/>
              </a:spcAft>
              <a:buSzPts val="1500"/>
              <a:buNone/>
              <a:defRPr>
                <a:solidFill>
                  <a:srgbClr val="888888"/>
                </a:solidFill>
              </a:defRPr>
            </a:lvl6pPr>
            <a:lvl7pPr lvl="6" algn="ctr">
              <a:lnSpc>
                <a:spcPct val="100000"/>
              </a:lnSpc>
              <a:spcBef>
                <a:spcPts val="700"/>
              </a:spcBef>
              <a:spcAft>
                <a:spcPts val="0"/>
              </a:spcAft>
              <a:buClr>
                <a:srgbClr val="888888"/>
              </a:buClr>
              <a:buSzPts val="1500"/>
              <a:buNone/>
              <a:defRPr>
                <a:solidFill>
                  <a:srgbClr val="888888"/>
                </a:solidFill>
              </a:defRPr>
            </a:lvl7pPr>
            <a:lvl8pPr lvl="7" algn="ctr">
              <a:lnSpc>
                <a:spcPct val="100000"/>
              </a:lnSpc>
              <a:spcBef>
                <a:spcPts val="700"/>
              </a:spcBef>
              <a:spcAft>
                <a:spcPts val="0"/>
              </a:spcAft>
              <a:buClr>
                <a:srgbClr val="888888"/>
              </a:buClr>
              <a:buSzPts val="1500"/>
              <a:buNone/>
              <a:defRPr>
                <a:solidFill>
                  <a:srgbClr val="888888"/>
                </a:solidFill>
              </a:defRPr>
            </a:lvl8pPr>
            <a:lvl9pPr lvl="8" algn="ctr">
              <a:lnSpc>
                <a:spcPct val="100000"/>
              </a:lnSpc>
              <a:spcBef>
                <a:spcPts val="700"/>
              </a:spcBef>
              <a:spcAft>
                <a:spcPts val="700"/>
              </a:spcAft>
              <a:buClr>
                <a:srgbClr val="888888"/>
              </a:buClr>
              <a:buSzPts val="1500"/>
              <a:buNone/>
              <a:defRPr>
                <a:solidFill>
                  <a:srgbClr val="888888"/>
                </a:solidFill>
              </a:defRPr>
            </a:lvl9pPr>
          </a:lstStyle>
          <a:p>
            <a:endParaRPr/>
          </a:p>
        </p:txBody>
      </p:sp>
      <p:sp>
        <p:nvSpPr>
          <p:cNvPr id="81" name="Google Shape;81;p16"/>
          <p:cNvSpPr txBox="1">
            <a:spLocks noGrp="1"/>
          </p:cNvSpPr>
          <p:nvPr>
            <p:ph type="ftr" idx="11"/>
          </p:nvPr>
        </p:nvSpPr>
        <p:spPr>
          <a:xfrm>
            <a:off x="533400" y="4743450"/>
            <a:ext cx="5257800" cy="114300"/>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82" name="Google Shape;82;p16"/>
          <p:cNvSpPr txBox="1"/>
          <p:nvPr/>
        </p:nvSpPr>
        <p:spPr>
          <a:xfrm>
            <a:off x="533400" y="4857752"/>
            <a:ext cx="2590800" cy="1142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 sz="800">
                <a:solidFill>
                  <a:schemeClr val="dk1"/>
                </a:solidFill>
                <a:latin typeface="Arial"/>
                <a:ea typeface="Arial"/>
                <a:cs typeface="Arial"/>
                <a:sym typeface="Arial"/>
              </a:rPr>
              <a:t>PwC</a:t>
            </a:r>
            <a:endParaRPr sz="1100"/>
          </a:p>
        </p:txBody>
      </p:sp>
      <p:cxnSp>
        <p:nvCxnSpPr>
          <p:cNvPr id="83" name="Google Shape;83;p16"/>
          <p:cNvCxnSpPr/>
          <p:nvPr/>
        </p:nvCxnSpPr>
        <p:spPr>
          <a:xfrm rot="10800000" flipH="1">
            <a:off x="381001" y="457200"/>
            <a:ext cx="8229600" cy="114300"/>
          </a:xfrm>
          <a:prstGeom prst="bentConnector2">
            <a:avLst/>
          </a:prstGeom>
          <a:noFill/>
          <a:ln w="12700" cap="flat" cmpd="sng">
            <a:solidFill>
              <a:schemeClr val="dk2"/>
            </a:solidFill>
            <a:prstDash val="solid"/>
            <a:round/>
            <a:headEnd type="none" w="sm" len="sm"/>
            <a:tailEnd type="none" w="sm" len="sm"/>
          </a:ln>
        </p:spPr>
      </p:cxnSp>
      <p:sp>
        <p:nvSpPr>
          <p:cNvPr id="84" name="Google Shape;84;p16"/>
          <p:cNvSpPr txBox="1">
            <a:spLocks noGrp="1"/>
          </p:cNvSpPr>
          <p:nvPr>
            <p:ph type="sldNum" idx="12"/>
          </p:nvPr>
        </p:nvSpPr>
        <p:spPr>
          <a:xfrm>
            <a:off x="7086600" y="4857750"/>
            <a:ext cx="1527048" cy="114300"/>
          </a:xfrm>
          <a:prstGeom prst="rect">
            <a:avLst/>
          </a:prstGeom>
          <a:noFill/>
          <a:ln>
            <a:noFill/>
          </a:ln>
        </p:spPr>
        <p:txBody>
          <a:bodyPr spcFirstLastPara="1" wrap="square" lIns="0" tIns="0" rIns="0" bIns="0" anchor="t" anchorCtr="0">
            <a:noAutofit/>
          </a:bodyPr>
          <a:lstStyle>
            <a:lvl1pPr marL="0" lvl="0" indent="0" algn="r">
              <a:spcBef>
                <a:spcPts val="0"/>
              </a:spcBef>
              <a:buNone/>
              <a:defRPr sz="800">
                <a:solidFill>
                  <a:schemeClr val="dk1"/>
                </a:solidFill>
                <a:latin typeface="Arial"/>
                <a:ea typeface="Arial"/>
                <a:cs typeface="Arial"/>
                <a:sym typeface="Arial"/>
              </a:defRPr>
            </a:lvl1pPr>
            <a:lvl2pPr marL="0" lvl="1" indent="0" algn="r">
              <a:spcBef>
                <a:spcPts val="0"/>
              </a:spcBef>
              <a:buNone/>
              <a:defRPr sz="800">
                <a:solidFill>
                  <a:schemeClr val="dk1"/>
                </a:solidFill>
                <a:latin typeface="Arial"/>
                <a:ea typeface="Arial"/>
                <a:cs typeface="Arial"/>
                <a:sym typeface="Arial"/>
              </a:defRPr>
            </a:lvl2pPr>
            <a:lvl3pPr marL="0" lvl="2" indent="0" algn="r">
              <a:spcBef>
                <a:spcPts val="0"/>
              </a:spcBef>
              <a:buNone/>
              <a:defRPr sz="800">
                <a:solidFill>
                  <a:schemeClr val="dk1"/>
                </a:solidFill>
                <a:latin typeface="Arial"/>
                <a:ea typeface="Arial"/>
                <a:cs typeface="Arial"/>
                <a:sym typeface="Arial"/>
              </a:defRPr>
            </a:lvl3pPr>
            <a:lvl4pPr marL="0" lvl="3" indent="0" algn="r">
              <a:spcBef>
                <a:spcPts val="0"/>
              </a:spcBef>
              <a:buNone/>
              <a:defRPr sz="800">
                <a:solidFill>
                  <a:schemeClr val="dk1"/>
                </a:solidFill>
                <a:latin typeface="Arial"/>
                <a:ea typeface="Arial"/>
                <a:cs typeface="Arial"/>
                <a:sym typeface="Arial"/>
              </a:defRPr>
            </a:lvl4pPr>
            <a:lvl5pPr marL="0" lvl="4" indent="0" algn="r">
              <a:spcBef>
                <a:spcPts val="0"/>
              </a:spcBef>
              <a:buNone/>
              <a:defRPr sz="800">
                <a:solidFill>
                  <a:schemeClr val="dk1"/>
                </a:solidFill>
                <a:latin typeface="Arial"/>
                <a:ea typeface="Arial"/>
                <a:cs typeface="Arial"/>
                <a:sym typeface="Arial"/>
              </a:defRPr>
            </a:lvl5pPr>
            <a:lvl6pPr marL="0" lvl="5" indent="0" algn="r">
              <a:spcBef>
                <a:spcPts val="0"/>
              </a:spcBef>
              <a:buNone/>
              <a:defRPr sz="800">
                <a:solidFill>
                  <a:schemeClr val="dk1"/>
                </a:solidFill>
                <a:latin typeface="Arial"/>
                <a:ea typeface="Arial"/>
                <a:cs typeface="Arial"/>
                <a:sym typeface="Arial"/>
              </a:defRPr>
            </a:lvl6pPr>
            <a:lvl7pPr marL="0" lvl="6" indent="0" algn="r">
              <a:spcBef>
                <a:spcPts val="0"/>
              </a:spcBef>
              <a:buNone/>
              <a:defRPr sz="800">
                <a:solidFill>
                  <a:schemeClr val="dk1"/>
                </a:solidFill>
                <a:latin typeface="Arial"/>
                <a:ea typeface="Arial"/>
                <a:cs typeface="Arial"/>
                <a:sym typeface="Arial"/>
              </a:defRPr>
            </a:lvl7pPr>
            <a:lvl8pPr marL="0" lvl="7" indent="0" algn="r">
              <a:spcBef>
                <a:spcPts val="0"/>
              </a:spcBef>
              <a:buNone/>
              <a:defRPr sz="800">
                <a:solidFill>
                  <a:schemeClr val="dk1"/>
                </a:solidFill>
                <a:latin typeface="Arial"/>
                <a:ea typeface="Arial"/>
                <a:cs typeface="Arial"/>
                <a:sym typeface="Arial"/>
              </a:defRPr>
            </a:lvl8pPr>
            <a:lvl9pPr marL="0" lvl="8" indent="0" algn="r">
              <a:spcBef>
                <a:spcPts val="0"/>
              </a:spcBef>
              <a:buNone/>
              <a:defRPr sz="8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85" name="Google Shape;85;p16"/>
          <p:cNvSpPr txBox="1">
            <a:spLocks noGrp="1"/>
          </p:cNvSpPr>
          <p:nvPr>
            <p:ph type="dt" idx="10"/>
          </p:nvPr>
        </p:nvSpPr>
        <p:spPr>
          <a:xfrm>
            <a:off x="7086600" y="4743450"/>
            <a:ext cx="1524000" cy="1143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Content: Two">
  <p:cSld name="Content: Two">
    <p:spTree>
      <p:nvGrpSpPr>
        <p:cNvPr id="1" name="Shape 86"/>
        <p:cNvGrpSpPr/>
        <p:nvPr/>
      </p:nvGrpSpPr>
      <p:grpSpPr>
        <a:xfrm>
          <a:off x="0" y="0"/>
          <a:ext cx="0" cy="0"/>
          <a:chOff x="0" y="0"/>
          <a:chExt cx="0" cy="0"/>
        </a:xfrm>
      </p:grpSpPr>
      <p:sp>
        <p:nvSpPr>
          <p:cNvPr id="87" name="Google Shape;87;p17"/>
          <p:cNvSpPr txBox="1">
            <a:spLocks noGrp="1"/>
          </p:cNvSpPr>
          <p:nvPr>
            <p:ph type="title"/>
          </p:nvPr>
        </p:nvSpPr>
        <p:spPr>
          <a:xfrm>
            <a:off x="533400" y="514350"/>
            <a:ext cx="8077200" cy="6858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88" name="Google Shape;88;p17"/>
          <p:cNvSpPr txBox="1">
            <a:spLocks noGrp="1"/>
          </p:cNvSpPr>
          <p:nvPr>
            <p:ph type="body" idx="1"/>
          </p:nvPr>
        </p:nvSpPr>
        <p:spPr>
          <a:xfrm>
            <a:off x="533400" y="1314452"/>
            <a:ext cx="3962400" cy="3314699"/>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89" name="Google Shape;89;p17"/>
          <p:cNvSpPr txBox="1">
            <a:spLocks noGrp="1"/>
          </p:cNvSpPr>
          <p:nvPr>
            <p:ph type="body" idx="2"/>
          </p:nvPr>
        </p:nvSpPr>
        <p:spPr>
          <a:xfrm>
            <a:off x="4648201" y="1314450"/>
            <a:ext cx="3962399" cy="33147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90" name="Google Shape;90;p17"/>
          <p:cNvSpPr txBox="1">
            <a:spLocks noGrp="1"/>
          </p:cNvSpPr>
          <p:nvPr>
            <p:ph type="ftr" idx="11"/>
          </p:nvPr>
        </p:nvSpPr>
        <p:spPr>
          <a:xfrm>
            <a:off x="533400" y="4743450"/>
            <a:ext cx="5257800" cy="114300"/>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91" name="Google Shape;91;p17"/>
          <p:cNvSpPr txBox="1"/>
          <p:nvPr/>
        </p:nvSpPr>
        <p:spPr>
          <a:xfrm>
            <a:off x="533400" y="4857751"/>
            <a:ext cx="2590800" cy="1143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endParaRPr sz="800">
              <a:solidFill>
                <a:schemeClr val="dk1"/>
              </a:solidFill>
              <a:latin typeface="Arial"/>
              <a:ea typeface="Arial"/>
              <a:cs typeface="Arial"/>
              <a:sym typeface="Arial"/>
            </a:endParaRPr>
          </a:p>
        </p:txBody>
      </p:sp>
      <p:cxnSp>
        <p:nvCxnSpPr>
          <p:cNvPr id="92" name="Google Shape;92;p17"/>
          <p:cNvCxnSpPr/>
          <p:nvPr/>
        </p:nvCxnSpPr>
        <p:spPr>
          <a:xfrm rot="10800000" flipH="1">
            <a:off x="381001" y="457200"/>
            <a:ext cx="8229600" cy="114300"/>
          </a:xfrm>
          <a:prstGeom prst="bentConnector2">
            <a:avLst/>
          </a:prstGeom>
          <a:noFill/>
          <a:ln w="12700" cap="flat" cmpd="sng">
            <a:solidFill>
              <a:schemeClr val="dk2"/>
            </a:solidFill>
            <a:prstDash val="solid"/>
            <a:round/>
            <a:headEnd type="none" w="sm" len="sm"/>
            <a:tailEnd type="none" w="sm" len="sm"/>
          </a:ln>
        </p:spPr>
      </p:cxnSp>
      <p:sp>
        <p:nvSpPr>
          <p:cNvPr id="93" name="Google Shape;93;p17"/>
          <p:cNvSpPr txBox="1">
            <a:spLocks noGrp="1"/>
          </p:cNvSpPr>
          <p:nvPr>
            <p:ph type="sldNum" idx="12"/>
          </p:nvPr>
        </p:nvSpPr>
        <p:spPr>
          <a:xfrm>
            <a:off x="7086600" y="4857750"/>
            <a:ext cx="1527048" cy="114300"/>
          </a:xfrm>
          <a:prstGeom prst="rect">
            <a:avLst/>
          </a:prstGeom>
          <a:noFill/>
          <a:ln>
            <a:noFill/>
          </a:ln>
        </p:spPr>
        <p:txBody>
          <a:bodyPr spcFirstLastPara="1" wrap="square" lIns="0" tIns="0" rIns="0" bIns="0" anchor="t" anchorCtr="0">
            <a:noAutofit/>
          </a:bodyPr>
          <a:lstStyle>
            <a:lvl1pPr marL="0" lvl="0" indent="0" algn="r">
              <a:spcBef>
                <a:spcPts val="0"/>
              </a:spcBef>
              <a:buNone/>
              <a:defRPr sz="800">
                <a:solidFill>
                  <a:schemeClr val="dk1"/>
                </a:solidFill>
                <a:latin typeface="Arial"/>
                <a:ea typeface="Arial"/>
                <a:cs typeface="Arial"/>
                <a:sym typeface="Arial"/>
              </a:defRPr>
            </a:lvl1pPr>
            <a:lvl2pPr marL="0" lvl="1" indent="0" algn="r">
              <a:spcBef>
                <a:spcPts val="0"/>
              </a:spcBef>
              <a:buNone/>
              <a:defRPr sz="800">
                <a:solidFill>
                  <a:schemeClr val="dk1"/>
                </a:solidFill>
                <a:latin typeface="Arial"/>
                <a:ea typeface="Arial"/>
                <a:cs typeface="Arial"/>
                <a:sym typeface="Arial"/>
              </a:defRPr>
            </a:lvl2pPr>
            <a:lvl3pPr marL="0" lvl="2" indent="0" algn="r">
              <a:spcBef>
                <a:spcPts val="0"/>
              </a:spcBef>
              <a:buNone/>
              <a:defRPr sz="800">
                <a:solidFill>
                  <a:schemeClr val="dk1"/>
                </a:solidFill>
                <a:latin typeface="Arial"/>
                <a:ea typeface="Arial"/>
                <a:cs typeface="Arial"/>
                <a:sym typeface="Arial"/>
              </a:defRPr>
            </a:lvl3pPr>
            <a:lvl4pPr marL="0" lvl="3" indent="0" algn="r">
              <a:spcBef>
                <a:spcPts val="0"/>
              </a:spcBef>
              <a:buNone/>
              <a:defRPr sz="800">
                <a:solidFill>
                  <a:schemeClr val="dk1"/>
                </a:solidFill>
                <a:latin typeface="Arial"/>
                <a:ea typeface="Arial"/>
                <a:cs typeface="Arial"/>
                <a:sym typeface="Arial"/>
              </a:defRPr>
            </a:lvl4pPr>
            <a:lvl5pPr marL="0" lvl="4" indent="0" algn="r">
              <a:spcBef>
                <a:spcPts val="0"/>
              </a:spcBef>
              <a:buNone/>
              <a:defRPr sz="800">
                <a:solidFill>
                  <a:schemeClr val="dk1"/>
                </a:solidFill>
                <a:latin typeface="Arial"/>
                <a:ea typeface="Arial"/>
                <a:cs typeface="Arial"/>
                <a:sym typeface="Arial"/>
              </a:defRPr>
            </a:lvl5pPr>
            <a:lvl6pPr marL="0" lvl="5" indent="0" algn="r">
              <a:spcBef>
                <a:spcPts val="0"/>
              </a:spcBef>
              <a:buNone/>
              <a:defRPr sz="800">
                <a:solidFill>
                  <a:schemeClr val="dk1"/>
                </a:solidFill>
                <a:latin typeface="Arial"/>
                <a:ea typeface="Arial"/>
                <a:cs typeface="Arial"/>
                <a:sym typeface="Arial"/>
              </a:defRPr>
            </a:lvl6pPr>
            <a:lvl7pPr marL="0" lvl="6" indent="0" algn="r">
              <a:spcBef>
                <a:spcPts val="0"/>
              </a:spcBef>
              <a:buNone/>
              <a:defRPr sz="800">
                <a:solidFill>
                  <a:schemeClr val="dk1"/>
                </a:solidFill>
                <a:latin typeface="Arial"/>
                <a:ea typeface="Arial"/>
                <a:cs typeface="Arial"/>
                <a:sym typeface="Arial"/>
              </a:defRPr>
            </a:lvl7pPr>
            <a:lvl8pPr marL="0" lvl="7" indent="0" algn="r">
              <a:spcBef>
                <a:spcPts val="0"/>
              </a:spcBef>
              <a:buNone/>
              <a:defRPr sz="800">
                <a:solidFill>
                  <a:schemeClr val="dk1"/>
                </a:solidFill>
                <a:latin typeface="Arial"/>
                <a:ea typeface="Arial"/>
                <a:cs typeface="Arial"/>
                <a:sym typeface="Arial"/>
              </a:defRPr>
            </a:lvl8pPr>
            <a:lvl9pPr marL="0" lvl="8" indent="0" algn="r">
              <a:spcBef>
                <a:spcPts val="0"/>
              </a:spcBef>
              <a:buNone/>
              <a:defRPr sz="8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94" name="Google Shape;94;p17"/>
          <p:cNvSpPr txBox="1">
            <a:spLocks noGrp="1"/>
          </p:cNvSpPr>
          <p:nvPr>
            <p:ph type="dt" idx="10"/>
          </p:nvPr>
        </p:nvSpPr>
        <p:spPr>
          <a:xfrm>
            <a:off x="7086600" y="4743450"/>
            <a:ext cx="1524000" cy="1143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ontent: Three">
  <p:cSld name="Content: Three">
    <p:spTree>
      <p:nvGrpSpPr>
        <p:cNvPr id="1" name="Shape 95"/>
        <p:cNvGrpSpPr/>
        <p:nvPr/>
      </p:nvGrpSpPr>
      <p:grpSpPr>
        <a:xfrm>
          <a:off x="0" y="0"/>
          <a:ext cx="0" cy="0"/>
          <a:chOff x="0" y="0"/>
          <a:chExt cx="0" cy="0"/>
        </a:xfrm>
      </p:grpSpPr>
      <p:sp>
        <p:nvSpPr>
          <p:cNvPr id="96" name="Google Shape;96;p18"/>
          <p:cNvSpPr txBox="1">
            <a:spLocks noGrp="1"/>
          </p:cNvSpPr>
          <p:nvPr>
            <p:ph type="title"/>
          </p:nvPr>
        </p:nvSpPr>
        <p:spPr>
          <a:xfrm>
            <a:off x="533400" y="514351"/>
            <a:ext cx="8077200" cy="6858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97" name="Google Shape;97;p18"/>
          <p:cNvSpPr txBox="1">
            <a:spLocks noGrp="1"/>
          </p:cNvSpPr>
          <p:nvPr>
            <p:ph type="body" idx="1"/>
          </p:nvPr>
        </p:nvSpPr>
        <p:spPr>
          <a:xfrm>
            <a:off x="533400" y="1314452"/>
            <a:ext cx="2590800" cy="3314699"/>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98" name="Google Shape;98;p18"/>
          <p:cNvSpPr txBox="1">
            <a:spLocks noGrp="1"/>
          </p:cNvSpPr>
          <p:nvPr>
            <p:ph type="body" idx="2"/>
          </p:nvPr>
        </p:nvSpPr>
        <p:spPr>
          <a:xfrm>
            <a:off x="3276602" y="1314452"/>
            <a:ext cx="2590799" cy="3314699"/>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99" name="Google Shape;99;p18"/>
          <p:cNvSpPr txBox="1">
            <a:spLocks noGrp="1"/>
          </p:cNvSpPr>
          <p:nvPr>
            <p:ph type="body" idx="3"/>
          </p:nvPr>
        </p:nvSpPr>
        <p:spPr>
          <a:xfrm>
            <a:off x="6019800" y="1314452"/>
            <a:ext cx="2590800" cy="3314699"/>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100" name="Google Shape;100;p18"/>
          <p:cNvSpPr txBox="1">
            <a:spLocks noGrp="1"/>
          </p:cNvSpPr>
          <p:nvPr>
            <p:ph type="ftr" idx="11"/>
          </p:nvPr>
        </p:nvSpPr>
        <p:spPr>
          <a:xfrm>
            <a:off x="533400" y="4743450"/>
            <a:ext cx="5257800" cy="114300"/>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01" name="Google Shape;101;p18"/>
          <p:cNvSpPr txBox="1"/>
          <p:nvPr/>
        </p:nvSpPr>
        <p:spPr>
          <a:xfrm>
            <a:off x="533400" y="4857751"/>
            <a:ext cx="2590800" cy="114301"/>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 sz="800">
                <a:solidFill>
                  <a:schemeClr val="dk1"/>
                </a:solidFill>
                <a:latin typeface="Arial"/>
                <a:ea typeface="Arial"/>
                <a:cs typeface="Arial"/>
                <a:sym typeface="Arial"/>
              </a:rPr>
              <a:t>PwC</a:t>
            </a:r>
            <a:endParaRPr sz="1100"/>
          </a:p>
        </p:txBody>
      </p:sp>
      <p:cxnSp>
        <p:nvCxnSpPr>
          <p:cNvPr id="102" name="Google Shape;102;p18"/>
          <p:cNvCxnSpPr/>
          <p:nvPr/>
        </p:nvCxnSpPr>
        <p:spPr>
          <a:xfrm rot="10800000" flipH="1">
            <a:off x="381001" y="457200"/>
            <a:ext cx="8229600" cy="114300"/>
          </a:xfrm>
          <a:prstGeom prst="bentConnector2">
            <a:avLst/>
          </a:prstGeom>
          <a:noFill/>
          <a:ln w="12700" cap="flat" cmpd="sng">
            <a:solidFill>
              <a:schemeClr val="dk2"/>
            </a:solidFill>
            <a:prstDash val="solid"/>
            <a:round/>
            <a:headEnd type="none" w="sm" len="sm"/>
            <a:tailEnd type="none" w="sm" len="sm"/>
          </a:ln>
        </p:spPr>
      </p:cxnSp>
      <p:sp>
        <p:nvSpPr>
          <p:cNvPr id="103" name="Google Shape;103;p18"/>
          <p:cNvSpPr txBox="1">
            <a:spLocks noGrp="1"/>
          </p:cNvSpPr>
          <p:nvPr>
            <p:ph type="sldNum" idx="12"/>
          </p:nvPr>
        </p:nvSpPr>
        <p:spPr>
          <a:xfrm>
            <a:off x="7086600" y="4857750"/>
            <a:ext cx="1527048" cy="114300"/>
          </a:xfrm>
          <a:prstGeom prst="rect">
            <a:avLst/>
          </a:prstGeom>
          <a:noFill/>
          <a:ln>
            <a:noFill/>
          </a:ln>
        </p:spPr>
        <p:txBody>
          <a:bodyPr spcFirstLastPara="1" wrap="square" lIns="0" tIns="0" rIns="0" bIns="0" anchor="t" anchorCtr="0">
            <a:noAutofit/>
          </a:bodyPr>
          <a:lstStyle>
            <a:lvl1pPr marL="0" lvl="0" indent="0" algn="r">
              <a:spcBef>
                <a:spcPts val="0"/>
              </a:spcBef>
              <a:buNone/>
              <a:defRPr sz="800">
                <a:solidFill>
                  <a:schemeClr val="dk1"/>
                </a:solidFill>
                <a:latin typeface="Arial"/>
                <a:ea typeface="Arial"/>
                <a:cs typeface="Arial"/>
                <a:sym typeface="Arial"/>
              </a:defRPr>
            </a:lvl1pPr>
            <a:lvl2pPr marL="0" lvl="1" indent="0" algn="r">
              <a:spcBef>
                <a:spcPts val="0"/>
              </a:spcBef>
              <a:buNone/>
              <a:defRPr sz="800">
                <a:solidFill>
                  <a:schemeClr val="dk1"/>
                </a:solidFill>
                <a:latin typeface="Arial"/>
                <a:ea typeface="Arial"/>
                <a:cs typeface="Arial"/>
                <a:sym typeface="Arial"/>
              </a:defRPr>
            </a:lvl2pPr>
            <a:lvl3pPr marL="0" lvl="2" indent="0" algn="r">
              <a:spcBef>
                <a:spcPts val="0"/>
              </a:spcBef>
              <a:buNone/>
              <a:defRPr sz="800">
                <a:solidFill>
                  <a:schemeClr val="dk1"/>
                </a:solidFill>
                <a:latin typeface="Arial"/>
                <a:ea typeface="Arial"/>
                <a:cs typeface="Arial"/>
                <a:sym typeface="Arial"/>
              </a:defRPr>
            </a:lvl3pPr>
            <a:lvl4pPr marL="0" lvl="3" indent="0" algn="r">
              <a:spcBef>
                <a:spcPts val="0"/>
              </a:spcBef>
              <a:buNone/>
              <a:defRPr sz="800">
                <a:solidFill>
                  <a:schemeClr val="dk1"/>
                </a:solidFill>
                <a:latin typeface="Arial"/>
                <a:ea typeface="Arial"/>
                <a:cs typeface="Arial"/>
                <a:sym typeface="Arial"/>
              </a:defRPr>
            </a:lvl4pPr>
            <a:lvl5pPr marL="0" lvl="4" indent="0" algn="r">
              <a:spcBef>
                <a:spcPts val="0"/>
              </a:spcBef>
              <a:buNone/>
              <a:defRPr sz="800">
                <a:solidFill>
                  <a:schemeClr val="dk1"/>
                </a:solidFill>
                <a:latin typeface="Arial"/>
                <a:ea typeface="Arial"/>
                <a:cs typeface="Arial"/>
                <a:sym typeface="Arial"/>
              </a:defRPr>
            </a:lvl5pPr>
            <a:lvl6pPr marL="0" lvl="5" indent="0" algn="r">
              <a:spcBef>
                <a:spcPts val="0"/>
              </a:spcBef>
              <a:buNone/>
              <a:defRPr sz="800">
                <a:solidFill>
                  <a:schemeClr val="dk1"/>
                </a:solidFill>
                <a:latin typeface="Arial"/>
                <a:ea typeface="Arial"/>
                <a:cs typeface="Arial"/>
                <a:sym typeface="Arial"/>
              </a:defRPr>
            </a:lvl6pPr>
            <a:lvl7pPr marL="0" lvl="6" indent="0" algn="r">
              <a:spcBef>
                <a:spcPts val="0"/>
              </a:spcBef>
              <a:buNone/>
              <a:defRPr sz="800">
                <a:solidFill>
                  <a:schemeClr val="dk1"/>
                </a:solidFill>
                <a:latin typeface="Arial"/>
                <a:ea typeface="Arial"/>
                <a:cs typeface="Arial"/>
                <a:sym typeface="Arial"/>
              </a:defRPr>
            </a:lvl7pPr>
            <a:lvl8pPr marL="0" lvl="7" indent="0" algn="r">
              <a:spcBef>
                <a:spcPts val="0"/>
              </a:spcBef>
              <a:buNone/>
              <a:defRPr sz="800">
                <a:solidFill>
                  <a:schemeClr val="dk1"/>
                </a:solidFill>
                <a:latin typeface="Arial"/>
                <a:ea typeface="Arial"/>
                <a:cs typeface="Arial"/>
                <a:sym typeface="Arial"/>
              </a:defRPr>
            </a:lvl8pPr>
            <a:lvl9pPr marL="0" lvl="8" indent="0" algn="r">
              <a:spcBef>
                <a:spcPts val="0"/>
              </a:spcBef>
              <a:buNone/>
              <a:defRPr sz="8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104" name="Google Shape;104;p18"/>
          <p:cNvSpPr txBox="1">
            <a:spLocks noGrp="1"/>
          </p:cNvSpPr>
          <p:nvPr>
            <p:ph type="dt" idx="10"/>
          </p:nvPr>
        </p:nvSpPr>
        <p:spPr>
          <a:xfrm>
            <a:off x="7086600" y="4743450"/>
            <a:ext cx="1524000" cy="1143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ontent: Two under Text">
  <p:cSld name="Content: Two under Text">
    <p:spTree>
      <p:nvGrpSpPr>
        <p:cNvPr id="1" name="Shape 105"/>
        <p:cNvGrpSpPr/>
        <p:nvPr/>
      </p:nvGrpSpPr>
      <p:grpSpPr>
        <a:xfrm>
          <a:off x="0" y="0"/>
          <a:ext cx="0" cy="0"/>
          <a:chOff x="0" y="0"/>
          <a:chExt cx="0" cy="0"/>
        </a:xfrm>
      </p:grpSpPr>
      <p:sp>
        <p:nvSpPr>
          <p:cNvPr id="106" name="Google Shape;106;p19"/>
          <p:cNvSpPr txBox="1">
            <a:spLocks noGrp="1"/>
          </p:cNvSpPr>
          <p:nvPr>
            <p:ph type="title"/>
          </p:nvPr>
        </p:nvSpPr>
        <p:spPr>
          <a:xfrm>
            <a:off x="533400" y="514350"/>
            <a:ext cx="8077200" cy="6858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07" name="Google Shape;107;p19"/>
          <p:cNvSpPr txBox="1">
            <a:spLocks noGrp="1"/>
          </p:cNvSpPr>
          <p:nvPr>
            <p:ph type="body" idx="1"/>
          </p:nvPr>
        </p:nvSpPr>
        <p:spPr>
          <a:xfrm>
            <a:off x="533400" y="2514600"/>
            <a:ext cx="3962400" cy="211455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108" name="Google Shape;108;p19"/>
          <p:cNvSpPr txBox="1">
            <a:spLocks noGrp="1"/>
          </p:cNvSpPr>
          <p:nvPr>
            <p:ph type="body" idx="2"/>
          </p:nvPr>
        </p:nvSpPr>
        <p:spPr>
          <a:xfrm>
            <a:off x="4648200" y="2514600"/>
            <a:ext cx="3962401" cy="211455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109" name="Google Shape;109;p19"/>
          <p:cNvSpPr txBox="1">
            <a:spLocks noGrp="1"/>
          </p:cNvSpPr>
          <p:nvPr>
            <p:ph type="ftr" idx="11"/>
          </p:nvPr>
        </p:nvSpPr>
        <p:spPr>
          <a:xfrm>
            <a:off x="533400" y="4743450"/>
            <a:ext cx="5257800" cy="114300"/>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10" name="Google Shape;110;p19"/>
          <p:cNvSpPr txBox="1"/>
          <p:nvPr/>
        </p:nvSpPr>
        <p:spPr>
          <a:xfrm>
            <a:off x="533400" y="4857751"/>
            <a:ext cx="2590800" cy="1143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 sz="800">
                <a:solidFill>
                  <a:schemeClr val="dk1"/>
                </a:solidFill>
                <a:latin typeface="Arial"/>
                <a:ea typeface="Arial"/>
                <a:cs typeface="Arial"/>
                <a:sym typeface="Arial"/>
              </a:rPr>
              <a:t>PwC</a:t>
            </a:r>
            <a:endParaRPr sz="1100"/>
          </a:p>
        </p:txBody>
      </p:sp>
      <p:sp>
        <p:nvSpPr>
          <p:cNvPr id="111" name="Google Shape;111;p19"/>
          <p:cNvSpPr txBox="1">
            <a:spLocks noGrp="1"/>
          </p:cNvSpPr>
          <p:nvPr>
            <p:ph type="body" idx="3"/>
          </p:nvPr>
        </p:nvSpPr>
        <p:spPr>
          <a:xfrm>
            <a:off x="533400" y="1314450"/>
            <a:ext cx="8077200" cy="108585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cxnSp>
        <p:nvCxnSpPr>
          <p:cNvPr id="112" name="Google Shape;112;p19"/>
          <p:cNvCxnSpPr/>
          <p:nvPr/>
        </p:nvCxnSpPr>
        <p:spPr>
          <a:xfrm rot="10800000" flipH="1">
            <a:off x="381001" y="457200"/>
            <a:ext cx="8229600" cy="114300"/>
          </a:xfrm>
          <a:prstGeom prst="bentConnector2">
            <a:avLst/>
          </a:prstGeom>
          <a:noFill/>
          <a:ln w="12700" cap="flat" cmpd="sng">
            <a:solidFill>
              <a:schemeClr val="dk2"/>
            </a:solidFill>
            <a:prstDash val="solid"/>
            <a:round/>
            <a:headEnd type="none" w="sm" len="sm"/>
            <a:tailEnd type="none" w="sm" len="sm"/>
          </a:ln>
        </p:spPr>
      </p:cxnSp>
      <p:sp>
        <p:nvSpPr>
          <p:cNvPr id="113" name="Google Shape;113;p19"/>
          <p:cNvSpPr txBox="1">
            <a:spLocks noGrp="1"/>
          </p:cNvSpPr>
          <p:nvPr>
            <p:ph type="sldNum" idx="12"/>
          </p:nvPr>
        </p:nvSpPr>
        <p:spPr>
          <a:xfrm>
            <a:off x="7086600" y="4857750"/>
            <a:ext cx="1527048" cy="114300"/>
          </a:xfrm>
          <a:prstGeom prst="rect">
            <a:avLst/>
          </a:prstGeom>
          <a:noFill/>
          <a:ln>
            <a:noFill/>
          </a:ln>
        </p:spPr>
        <p:txBody>
          <a:bodyPr spcFirstLastPara="1" wrap="square" lIns="0" tIns="0" rIns="0" bIns="0" anchor="t" anchorCtr="0">
            <a:noAutofit/>
          </a:bodyPr>
          <a:lstStyle>
            <a:lvl1pPr marL="0" lvl="0" indent="0" algn="r">
              <a:spcBef>
                <a:spcPts val="0"/>
              </a:spcBef>
              <a:buNone/>
              <a:defRPr sz="800">
                <a:solidFill>
                  <a:schemeClr val="dk1"/>
                </a:solidFill>
                <a:latin typeface="Arial"/>
                <a:ea typeface="Arial"/>
                <a:cs typeface="Arial"/>
                <a:sym typeface="Arial"/>
              </a:defRPr>
            </a:lvl1pPr>
            <a:lvl2pPr marL="0" lvl="1" indent="0" algn="r">
              <a:spcBef>
                <a:spcPts val="0"/>
              </a:spcBef>
              <a:buNone/>
              <a:defRPr sz="800">
                <a:solidFill>
                  <a:schemeClr val="dk1"/>
                </a:solidFill>
                <a:latin typeface="Arial"/>
                <a:ea typeface="Arial"/>
                <a:cs typeface="Arial"/>
                <a:sym typeface="Arial"/>
              </a:defRPr>
            </a:lvl2pPr>
            <a:lvl3pPr marL="0" lvl="2" indent="0" algn="r">
              <a:spcBef>
                <a:spcPts val="0"/>
              </a:spcBef>
              <a:buNone/>
              <a:defRPr sz="800">
                <a:solidFill>
                  <a:schemeClr val="dk1"/>
                </a:solidFill>
                <a:latin typeface="Arial"/>
                <a:ea typeface="Arial"/>
                <a:cs typeface="Arial"/>
                <a:sym typeface="Arial"/>
              </a:defRPr>
            </a:lvl3pPr>
            <a:lvl4pPr marL="0" lvl="3" indent="0" algn="r">
              <a:spcBef>
                <a:spcPts val="0"/>
              </a:spcBef>
              <a:buNone/>
              <a:defRPr sz="800">
                <a:solidFill>
                  <a:schemeClr val="dk1"/>
                </a:solidFill>
                <a:latin typeface="Arial"/>
                <a:ea typeface="Arial"/>
                <a:cs typeface="Arial"/>
                <a:sym typeface="Arial"/>
              </a:defRPr>
            </a:lvl4pPr>
            <a:lvl5pPr marL="0" lvl="4" indent="0" algn="r">
              <a:spcBef>
                <a:spcPts val="0"/>
              </a:spcBef>
              <a:buNone/>
              <a:defRPr sz="800">
                <a:solidFill>
                  <a:schemeClr val="dk1"/>
                </a:solidFill>
                <a:latin typeface="Arial"/>
                <a:ea typeface="Arial"/>
                <a:cs typeface="Arial"/>
                <a:sym typeface="Arial"/>
              </a:defRPr>
            </a:lvl5pPr>
            <a:lvl6pPr marL="0" lvl="5" indent="0" algn="r">
              <a:spcBef>
                <a:spcPts val="0"/>
              </a:spcBef>
              <a:buNone/>
              <a:defRPr sz="800">
                <a:solidFill>
                  <a:schemeClr val="dk1"/>
                </a:solidFill>
                <a:latin typeface="Arial"/>
                <a:ea typeface="Arial"/>
                <a:cs typeface="Arial"/>
                <a:sym typeface="Arial"/>
              </a:defRPr>
            </a:lvl6pPr>
            <a:lvl7pPr marL="0" lvl="6" indent="0" algn="r">
              <a:spcBef>
                <a:spcPts val="0"/>
              </a:spcBef>
              <a:buNone/>
              <a:defRPr sz="800">
                <a:solidFill>
                  <a:schemeClr val="dk1"/>
                </a:solidFill>
                <a:latin typeface="Arial"/>
                <a:ea typeface="Arial"/>
                <a:cs typeface="Arial"/>
                <a:sym typeface="Arial"/>
              </a:defRPr>
            </a:lvl7pPr>
            <a:lvl8pPr marL="0" lvl="7" indent="0" algn="r">
              <a:spcBef>
                <a:spcPts val="0"/>
              </a:spcBef>
              <a:buNone/>
              <a:defRPr sz="800">
                <a:solidFill>
                  <a:schemeClr val="dk1"/>
                </a:solidFill>
                <a:latin typeface="Arial"/>
                <a:ea typeface="Arial"/>
                <a:cs typeface="Arial"/>
                <a:sym typeface="Arial"/>
              </a:defRPr>
            </a:lvl8pPr>
            <a:lvl9pPr marL="0" lvl="8" indent="0" algn="r">
              <a:spcBef>
                <a:spcPts val="0"/>
              </a:spcBef>
              <a:buNone/>
              <a:defRPr sz="8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114" name="Google Shape;114;p19"/>
          <p:cNvSpPr txBox="1">
            <a:spLocks noGrp="1"/>
          </p:cNvSpPr>
          <p:nvPr>
            <p:ph type="dt" idx="10"/>
          </p:nvPr>
        </p:nvSpPr>
        <p:spPr>
          <a:xfrm>
            <a:off x="7086600" y="4743450"/>
            <a:ext cx="1524000" cy="1143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ontent: Two and Left Text">
  <p:cSld name="Content: Two and Left Text">
    <p:spTree>
      <p:nvGrpSpPr>
        <p:cNvPr id="1" name="Shape 115"/>
        <p:cNvGrpSpPr/>
        <p:nvPr/>
      </p:nvGrpSpPr>
      <p:grpSpPr>
        <a:xfrm>
          <a:off x="0" y="0"/>
          <a:ext cx="0" cy="0"/>
          <a:chOff x="0" y="0"/>
          <a:chExt cx="0" cy="0"/>
        </a:xfrm>
      </p:grpSpPr>
      <p:sp>
        <p:nvSpPr>
          <p:cNvPr id="116" name="Google Shape;116;p20"/>
          <p:cNvSpPr txBox="1">
            <a:spLocks noGrp="1"/>
          </p:cNvSpPr>
          <p:nvPr>
            <p:ph type="title"/>
          </p:nvPr>
        </p:nvSpPr>
        <p:spPr>
          <a:xfrm>
            <a:off x="533400" y="514350"/>
            <a:ext cx="8077200" cy="6858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17" name="Google Shape;117;p20"/>
          <p:cNvSpPr txBox="1">
            <a:spLocks noGrp="1"/>
          </p:cNvSpPr>
          <p:nvPr>
            <p:ph type="body" idx="1"/>
          </p:nvPr>
        </p:nvSpPr>
        <p:spPr>
          <a:xfrm>
            <a:off x="6019800" y="1314450"/>
            <a:ext cx="2590800" cy="16002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118" name="Google Shape;118;p20"/>
          <p:cNvSpPr txBox="1">
            <a:spLocks noGrp="1"/>
          </p:cNvSpPr>
          <p:nvPr>
            <p:ph type="body" idx="2"/>
          </p:nvPr>
        </p:nvSpPr>
        <p:spPr>
          <a:xfrm>
            <a:off x="6019800" y="3028950"/>
            <a:ext cx="2590800" cy="16002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119" name="Google Shape;119;p20"/>
          <p:cNvSpPr txBox="1">
            <a:spLocks noGrp="1"/>
          </p:cNvSpPr>
          <p:nvPr>
            <p:ph type="body" idx="3"/>
          </p:nvPr>
        </p:nvSpPr>
        <p:spPr>
          <a:xfrm>
            <a:off x="533400" y="1314450"/>
            <a:ext cx="5334000" cy="33147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120" name="Google Shape;120;p20"/>
          <p:cNvSpPr txBox="1">
            <a:spLocks noGrp="1"/>
          </p:cNvSpPr>
          <p:nvPr>
            <p:ph type="ftr" idx="11"/>
          </p:nvPr>
        </p:nvSpPr>
        <p:spPr>
          <a:xfrm>
            <a:off x="533400" y="4743450"/>
            <a:ext cx="5257800" cy="114300"/>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21" name="Google Shape;121;p20"/>
          <p:cNvSpPr txBox="1"/>
          <p:nvPr/>
        </p:nvSpPr>
        <p:spPr>
          <a:xfrm>
            <a:off x="533400" y="4857751"/>
            <a:ext cx="2590800" cy="1143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 sz="800">
                <a:solidFill>
                  <a:schemeClr val="dk1"/>
                </a:solidFill>
                <a:latin typeface="Arial"/>
                <a:ea typeface="Arial"/>
                <a:cs typeface="Arial"/>
                <a:sym typeface="Arial"/>
              </a:rPr>
              <a:t>PwC</a:t>
            </a:r>
            <a:endParaRPr sz="1100"/>
          </a:p>
        </p:txBody>
      </p:sp>
      <p:cxnSp>
        <p:nvCxnSpPr>
          <p:cNvPr id="122" name="Google Shape;122;p20"/>
          <p:cNvCxnSpPr/>
          <p:nvPr/>
        </p:nvCxnSpPr>
        <p:spPr>
          <a:xfrm rot="10800000" flipH="1">
            <a:off x="381001" y="457200"/>
            <a:ext cx="8229600" cy="114300"/>
          </a:xfrm>
          <a:prstGeom prst="bentConnector2">
            <a:avLst/>
          </a:prstGeom>
          <a:noFill/>
          <a:ln w="12700" cap="flat" cmpd="sng">
            <a:solidFill>
              <a:schemeClr val="dk2"/>
            </a:solidFill>
            <a:prstDash val="solid"/>
            <a:round/>
            <a:headEnd type="none" w="sm" len="sm"/>
            <a:tailEnd type="none" w="sm" len="sm"/>
          </a:ln>
        </p:spPr>
      </p:cxnSp>
      <p:sp>
        <p:nvSpPr>
          <p:cNvPr id="123" name="Google Shape;123;p20"/>
          <p:cNvSpPr txBox="1">
            <a:spLocks noGrp="1"/>
          </p:cNvSpPr>
          <p:nvPr>
            <p:ph type="sldNum" idx="12"/>
          </p:nvPr>
        </p:nvSpPr>
        <p:spPr>
          <a:xfrm>
            <a:off x="7086600" y="4857750"/>
            <a:ext cx="1527048" cy="114300"/>
          </a:xfrm>
          <a:prstGeom prst="rect">
            <a:avLst/>
          </a:prstGeom>
          <a:noFill/>
          <a:ln>
            <a:noFill/>
          </a:ln>
        </p:spPr>
        <p:txBody>
          <a:bodyPr spcFirstLastPara="1" wrap="square" lIns="0" tIns="0" rIns="0" bIns="0" anchor="t" anchorCtr="0">
            <a:noAutofit/>
          </a:bodyPr>
          <a:lstStyle>
            <a:lvl1pPr marL="0" lvl="0" indent="0" algn="r">
              <a:spcBef>
                <a:spcPts val="0"/>
              </a:spcBef>
              <a:buNone/>
              <a:defRPr sz="800">
                <a:solidFill>
                  <a:schemeClr val="dk1"/>
                </a:solidFill>
                <a:latin typeface="Arial"/>
                <a:ea typeface="Arial"/>
                <a:cs typeface="Arial"/>
                <a:sym typeface="Arial"/>
              </a:defRPr>
            </a:lvl1pPr>
            <a:lvl2pPr marL="0" lvl="1" indent="0" algn="r">
              <a:spcBef>
                <a:spcPts val="0"/>
              </a:spcBef>
              <a:buNone/>
              <a:defRPr sz="800">
                <a:solidFill>
                  <a:schemeClr val="dk1"/>
                </a:solidFill>
                <a:latin typeface="Arial"/>
                <a:ea typeface="Arial"/>
                <a:cs typeface="Arial"/>
                <a:sym typeface="Arial"/>
              </a:defRPr>
            </a:lvl2pPr>
            <a:lvl3pPr marL="0" lvl="2" indent="0" algn="r">
              <a:spcBef>
                <a:spcPts val="0"/>
              </a:spcBef>
              <a:buNone/>
              <a:defRPr sz="800">
                <a:solidFill>
                  <a:schemeClr val="dk1"/>
                </a:solidFill>
                <a:latin typeface="Arial"/>
                <a:ea typeface="Arial"/>
                <a:cs typeface="Arial"/>
                <a:sym typeface="Arial"/>
              </a:defRPr>
            </a:lvl3pPr>
            <a:lvl4pPr marL="0" lvl="3" indent="0" algn="r">
              <a:spcBef>
                <a:spcPts val="0"/>
              </a:spcBef>
              <a:buNone/>
              <a:defRPr sz="800">
                <a:solidFill>
                  <a:schemeClr val="dk1"/>
                </a:solidFill>
                <a:latin typeface="Arial"/>
                <a:ea typeface="Arial"/>
                <a:cs typeface="Arial"/>
                <a:sym typeface="Arial"/>
              </a:defRPr>
            </a:lvl4pPr>
            <a:lvl5pPr marL="0" lvl="4" indent="0" algn="r">
              <a:spcBef>
                <a:spcPts val="0"/>
              </a:spcBef>
              <a:buNone/>
              <a:defRPr sz="800">
                <a:solidFill>
                  <a:schemeClr val="dk1"/>
                </a:solidFill>
                <a:latin typeface="Arial"/>
                <a:ea typeface="Arial"/>
                <a:cs typeface="Arial"/>
                <a:sym typeface="Arial"/>
              </a:defRPr>
            </a:lvl5pPr>
            <a:lvl6pPr marL="0" lvl="5" indent="0" algn="r">
              <a:spcBef>
                <a:spcPts val="0"/>
              </a:spcBef>
              <a:buNone/>
              <a:defRPr sz="800">
                <a:solidFill>
                  <a:schemeClr val="dk1"/>
                </a:solidFill>
                <a:latin typeface="Arial"/>
                <a:ea typeface="Arial"/>
                <a:cs typeface="Arial"/>
                <a:sym typeface="Arial"/>
              </a:defRPr>
            </a:lvl6pPr>
            <a:lvl7pPr marL="0" lvl="6" indent="0" algn="r">
              <a:spcBef>
                <a:spcPts val="0"/>
              </a:spcBef>
              <a:buNone/>
              <a:defRPr sz="800">
                <a:solidFill>
                  <a:schemeClr val="dk1"/>
                </a:solidFill>
                <a:latin typeface="Arial"/>
                <a:ea typeface="Arial"/>
                <a:cs typeface="Arial"/>
                <a:sym typeface="Arial"/>
              </a:defRPr>
            </a:lvl7pPr>
            <a:lvl8pPr marL="0" lvl="7" indent="0" algn="r">
              <a:spcBef>
                <a:spcPts val="0"/>
              </a:spcBef>
              <a:buNone/>
              <a:defRPr sz="800">
                <a:solidFill>
                  <a:schemeClr val="dk1"/>
                </a:solidFill>
                <a:latin typeface="Arial"/>
                <a:ea typeface="Arial"/>
                <a:cs typeface="Arial"/>
                <a:sym typeface="Arial"/>
              </a:defRPr>
            </a:lvl8pPr>
            <a:lvl9pPr marL="0" lvl="8" indent="0" algn="r">
              <a:spcBef>
                <a:spcPts val="0"/>
              </a:spcBef>
              <a:buNone/>
              <a:defRPr sz="8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124" name="Google Shape;124;p20"/>
          <p:cNvSpPr txBox="1">
            <a:spLocks noGrp="1"/>
          </p:cNvSpPr>
          <p:nvPr>
            <p:ph type="dt" idx="10"/>
          </p:nvPr>
        </p:nvSpPr>
        <p:spPr>
          <a:xfrm>
            <a:off x="7086600" y="4743450"/>
            <a:ext cx="1524000" cy="1143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Content: Two and Right Text">
  <p:cSld name="Content: Two and Right Text">
    <p:spTree>
      <p:nvGrpSpPr>
        <p:cNvPr id="1" name="Shape 125"/>
        <p:cNvGrpSpPr/>
        <p:nvPr/>
      </p:nvGrpSpPr>
      <p:grpSpPr>
        <a:xfrm>
          <a:off x="0" y="0"/>
          <a:ext cx="0" cy="0"/>
          <a:chOff x="0" y="0"/>
          <a:chExt cx="0" cy="0"/>
        </a:xfrm>
      </p:grpSpPr>
      <p:sp>
        <p:nvSpPr>
          <p:cNvPr id="126" name="Google Shape;126;p21"/>
          <p:cNvSpPr txBox="1">
            <a:spLocks noGrp="1"/>
          </p:cNvSpPr>
          <p:nvPr>
            <p:ph type="body" idx="1"/>
          </p:nvPr>
        </p:nvSpPr>
        <p:spPr>
          <a:xfrm>
            <a:off x="533400" y="1314450"/>
            <a:ext cx="2590800" cy="16002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127" name="Google Shape;127;p21"/>
          <p:cNvSpPr txBox="1">
            <a:spLocks noGrp="1"/>
          </p:cNvSpPr>
          <p:nvPr>
            <p:ph type="title"/>
          </p:nvPr>
        </p:nvSpPr>
        <p:spPr>
          <a:xfrm>
            <a:off x="533400" y="514350"/>
            <a:ext cx="8077200" cy="6858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28" name="Google Shape;128;p21"/>
          <p:cNvSpPr txBox="1">
            <a:spLocks noGrp="1"/>
          </p:cNvSpPr>
          <p:nvPr>
            <p:ph type="body" idx="2"/>
          </p:nvPr>
        </p:nvSpPr>
        <p:spPr>
          <a:xfrm>
            <a:off x="533400" y="3028950"/>
            <a:ext cx="2590800" cy="16002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129" name="Google Shape;129;p21"/>
          <p:cNvSpPr txBox="1">
            <a:spLocks noGrp="1"/>
          </p:cNvSpPr>
          <p:nvPr>
            <p:ph type="body" idx="3"/>
          </p:nvPr>
        </p:nvSpPr>
        <p:spPr>
          <a:xfrm>
            <a:off x="3276600" y="1314450"/>
            <a:ext cx="5334000" cy="33147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130" name="Google Shape;130;p21"/>
          <p:cNvSpPr txBox="1">
            <a:spLocks noGrp="1"/>
          </p:cNvSpPr>
          <p:nvPr>
            <p:ph type="ftr" idx="11"/>
          </p:nvPr>
        </p:nvSpPr>
        <p:spPr>
          <a:xfrm>
            <a:off x="533400" y="4743450"/>
            <a:ext cx="5257800" cy="114300"/>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31" name="Google Shape;131;p21"/>
          <p:cNvSpPr txBox="1"/>
          <p:nvPr/>
        </p:nvSpPr>
        <p:spPr>
          <a:xfrm>
            <a:off x="533400" y="4857751"/>
            <a:ext cx="2590800" cy="1143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 sz="800">
                <a:solidFill>
                  <a:schemeClr val="dk1"/>
                </a:solidFill>
                <a:latin typeface="Arial"/>
                <a:ea typeface="Arial"/>
                <a:cs typeface="Arial"/>
                <a:sym typeface="Arial"/>
              </a:rPr>
              <a:t>PwC</a:t>
            </a:r>
            <a:endParaRPr sz="1100"/>
          </a:p>
        </p:txBody>
      </p:sp>
      <p:cxnSp>
        <p:nvCxnSpPr>
          <p:cNvPr id="132" name="Google Shape;132;p21"/>
          <p:cNvCxnSpPr/>
          <p:nvPr/>
        </p:nvCxnSpPr>
        <p:spPr>
          <a:xfrm rot="10800000" flipH="1">
            <a:off x="381001" y="457200"/>
            <a:ext cx="8229600" cy="114300"/>
          </a:xfrm>
          <a:prstGeom prst="bentConnector2">
            <a:avLst/>
          </a:prstGeom>
          <a:noFill/>
          <a:ln w="12700" cap="flat" cmpd="sng">
            <a:solidFill>
              <a:schemeClr val="dk2"/>
            </a:solidFill>
            <a:prstDash val="solid"/>
            <a:round/>
            <a:headEnd type="none" w="sm" len="sm"/>
            <a:tailEnd type="none" w="sm" len="sm"/>
          </a:ln>
        </p:spPr>
      </p:cxnSp>
      <p:sp>
        <p:nvSpPr>
          <p:cNvPr id="133" name="Google Shape;133;p21"/>
          <p:cNvSpPr txBox="1">
            <a:spLocks noGrp="1"/>
          </p:cNvSpPr>
          <p:nvPr>
            <p:ph type="sldNum" idx="12"/>
          </p:nvPr>
        </p:nvSpPr>
        <p:spPr>
          <a:xfrm>
            <a:off x="7086600" y="4857750"/>
            <a:ext cx="1527048" cy="114300"/>
          </a:xfrm>
          <a:prstGeom prst="rect">
            <a:avLst/>
          </a:prstGeom>
          <a:noFill/>
          <a:ln>
            <a:noFill/>
          </a:ln>
        </p:spPr>
        <p:txBody>
          <a:bodyPr spcFirstLastPara="1" wrap="square" lIns="0" tIns="0" rIns="0" bIns="0" anchor="t" anchorCtr="0">
            <a:noAutofit/>
          </a:bodyPr>
          <a:lstStyle>
            <a:lvl1pPr marL="0" lvl="0" indent="0" algn="r">
              <a:spcBef>
                <a:spcPts val="0"/>
              </a:spcBef>
              <a:buNone/>
              <a:defRPr sz="800">
                <a:solidFill>
                  <a:schemeClr val="dk1"/>
                </a:solidFill>
                <a:latin typeface="Arial"/>
                <a:ea typeface="Arial"/>
                <a:cs typeface="Arial"/>
                <a:sym typeface="Arial"/>
              </a:defRPr>
            </a:lvl1pPr>
            <a:lvl2pPr marL="0" lvl="1" indent="0" algn="r">
              <a:spcBef>
                <a:spcPts val="0"/>
              </a:spcBef>
              <a:buNone/>
              <a:defRPr sz="800">
                <a:solidFill>
                  <a:schemeClr val="dk1"/>
                </a:solidFill>
                <a:latin typeface="Arial"/>
                <a:ea typeface="Arial"/>
                <a:cs typeface="Arial"/>
                <a:sym typeface="Arial"/>
              </a:defRPr>
            </a:lvl2pPr>
            <a:lvl3pPr marL="0" lvl="2" indent="0" algn="r">
              <a:spcBef>
                <a:spcPts val="0"/>
              </a:spcBef>
              <a:buNone/>
              <a:defRPr sz="800">
                <a:solidFill>
                  <a:schemeClr val="dk1"/>
                </a:solidFill>
                <a:latin typeface="Arial"/>
                <a:ea typeface="Arial"/>
                <a:cs typeface="Arial"/>
                <a:sym typeface="Arial"/>
              </a:defRPr>
            </a:lvl3pPr>
            <a:lvl4pPr marL="0" lvl="3" indent="0" algn="r">
              <a:spcBef>
                <a:spcPts val="0"/>
              </a:spcBef>
              <a:buNone/>
              <a:defRPr sz="800">
                <a:solidFill>
                  <a:schemeClr val="dk1"/>
                </a:solidFill>
                <a:latin typeface="Arial"/>
                <a:ea typeface="Arial"/>
                <a:cs typeface="Arial"/>
                <a:sym typeface="Arial"/>
              </a:defRPr>
            </a:lvl4pPr>
            <a:lvl5pPr marL="0" lvl="4" indent="0" algn="r">
              <a:spcBef>
                <a:spcPts val="0"/>
              </a:spcBef>
              <a:buNone/>
              <a:defRPr sz="800">
                <a:solidFill>
                  <a:schemeClr val="dk1"/>
                </a:solidFill>
                <a:latin typeface="Arial"/>
                <a:ea typeface="Arial"/>
                <a:cs typeface="Arial"/>
                <a:sym typeface="Arial"/>
              </a:defRPr>
            </a:lvl5pPr>
            <a:lvl6pPr marL="0" lvl="5" indent="0" algn="r">
              <a:spcBef>
                <a:spcPts val="0"/>
              </a:spcBef>
              <a:buNone/>
              <a:defRPr sz="800">
                <a:solidFill>
                  <a:schemeClr val="dk1"/>
                </a:solidFill>
                <a:latin typeface="Arial"/>
                <a:ea typeface="Arial"/>
                <a:cs typeface="Arial"/>
                <a:sym typeface="Arial"/>
              </a:defRPr>
            </a:lvl6pPr>
            <a:lvl7pPr marL="0" lvl="6" indent="0" algn="r">
              <a:spcBef>
                <a:spcPts val="0"/>
              </a:spcBef>
              <a:buNone/>
              <a:defRPr sz="800">
                <a:solidFill>
                  <a:schemeClr val="dk1"/>
                </a:solidFill>
                <a:latin typeface="Arial"/>
                <a:ea typeface="Arial"/>
                <a:cs typeface="Arial"/>
                <a:sym typeface="Arial"/>
              </a:defRPr>
            </a:lvl7pPr>
            <a:lvl8pPr marL="0" lvl="7" indent="0" algn="r">
              <a:spcBef>
                <a:spcPts val="0"/>
              </a:spcBef>
              <a:buNone/>
              <a:defRPr sz="800">
                <a:solidFill>
                  <a:schemeClr val="dk1"/>
                </a:solidFill>
                <a:latin typeface="Arial"/>
                <a:ea typeface="Arial"/>
                <a:cs typeface="Arial"/>
                <a:sym typeface="Arial"/>
              </a:defRPr>
            </a:lvl8pPr>
            <a:lvl9pPr marL="0" lvl="8" indent="0" algn="r">
              <a:spcBef>
                <a:spcPts val="0"/>
              </a:spcBef>
              <a:buNone/>
              <a:defRPr sz="8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134" name="Google Shape;134;p21"/>
          <p:cNvSpPr txBox="1">
            <a:spLocks noGrp="1"/>
          </p:cNvSpPr>
          <p:nvPr>
            <p:ph type="dt" idx="10"/>
          </p:nvPr>
        </p:nvSpPr>
        <p:spPr>
          <a:xfrm>
            <a:off x="7086600" y="4743450"/>
            <a:ext cx="1524000" cy="1143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ntent: One with Impact">
  <p:cSld name="Content: One with Impact">
    <p:spTree>
      <p:nvGrpSpPr>
        <p:cNvPr id="1" name="Shape 135"/>
        <p:cNvGrpSpPr/>
        <p:nvPr/>
      </p:nvGrpSpPr>
      <p:grpSpPr>
        <a:xfrm>
          <a:off x="0" y="0"/>
          <a:ext cx="0" cy="0"/>
          <a:chOff x="0" y="0"/>
          <a:chExt cx="0" cy="0"/>
        </a:xfrm>
      </p:grpSpPr>
      <p:sp>
        <p:nvSpPr>
          <p:cNvPr id="136" name="Google Shape;136;p22"/>
          <p:cNvSpPr txBox="1">
            <a:spLocks noGrp="1"/>
          </p:cNvSpPr>
          <p:nvPr>
            <p:ph type="title"/>
          </p:nvPr>
        </p:nvSpPr>
        <p:spPr>
          <a:xfrm>
            <a:off x="3276600" y="514350"/>
            <a:ext cx="5334000" cy="6858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1800"/>
              <a:buFont typeface="Georgia"/>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37" name="Google Shape;137;p22"/>
          <p:cNvSpPr txBox="1">
            <a:spLocks noGrp="1"/>
          </p:cNvSpPr>
          <p:nvPr>
            <p:ph type="body" idx="1"/>
          </p:nvPr>
        </p:nvSpPr>
        <p:spPr>
          <a:xfrm>
            <a:off x="3276600" y="1314450"/>
            <a:ext cx="5334000" cy="33147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500"/>
              <a:buFont typeface="Georgia"/>
              <a:buNone/>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138" name="Google Shape;138;p22"/>
          <p:cNvSpPr txBox="1">
            <a:spLocks noGrp="1"/>
          </p:cNvSpPr>
          <p:nvPr>
            <p:ph type="body" idx="2"/>
          </p:nvPr>
        </p:nvSpPr>
        <p:spPr>
          <a:xfrm>
            <a:off x="533400" y="1314450"/>
            <a:ext cx="2590800" cy="1597914"/>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800"/>
              <a:buFont typeface="Georgia"/>
              <a:buNone/>
              <a:defRPr sz="1800" b="1" i="1">
                <a:solidFill>
                  <a:schemeClr val="dk2"/>
                </a:solidFill>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139" name="Google Shape;139;p22"/>
          <p:cNvSpPr txBox="1">
            <a:spLocks noGrp="1"/>
          </p:cNvSpPr>
          <p:nvPr>
            <p:ph type="ftr" idx="11"/>
          </p:nvPr>
        </p:nvSpPr>
        <p:spPr>
          <a:xfrm>
            <a:off x="533400" y="4743450"/>
            <a:ext cx="5257800" cy="114300"/>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40" name="Google Shape;140;p22"/>
          <p:cNvSpPr txBox="1"/>
          <p:nvPr/>
        </p:nvSpPr>
        <p:spPr>
          <a:xfrm>
            <a:off x="533400" y="4857751"/>
            <a:ext cx="2590800" cy="1143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 sz="800">
                <a:solidFill>
                  <a:schemeClr val="dk1"/>
                </a:solidFill>
                <a:latin typeface="Arial"/>
                <a:ea typeface="Arial"/>
                <a:cs typeface="Arial"/>
                <a:sym typeface="Arial"/>
              </a:rPr>
              <a:t>PwC</a:t>
            </a:r>
            <a:endParaRPr sz="1100"/>
          </a:p>
        </p:txBody>
      </p:sp>
      <p:cxnSp>
        <p:nvCxnSpPr>
          <p:cNvPr id="141" name="Google Shape;141;p22"/>
          <p:cNvCxnSpPr/>
          <p:nvPr/>
        </p:nvCxnSpPr>
        <p:spPr>
          <a:xfrm rot="10800000" flipH="1">
            <a:off x="3124201" y="457200"/>
            <a:ext cx="5486400" cy="114300"/>
          </a:xfrm>
          <a:prstGeom prst="bentConnector2">
            <a:avLst/>
          </a:prstGeom>
          <a:noFill/>
          <a:ln w="12700" cap="flat" cmpd="sng">
            <a:solidFill>
              <a:schemeClr val="dk2"/>
            </a:solidFill>
            <a:prstDash val="solid"/>
            <a:round/>
            <a:headEnd type="none" w="sm" len="sm"/>
            <a:tailEnd type="none" w="sm" len="sm"/>
          </a:ln>
        </p:spPr>
      </p:cxnSp>
      <p:sp>
        <p:nvSpPr>
          <p:cNvPr id="142" name="Google Shape;142;p22"/>
          <p:cNvSpPr txBox="1">
            <a:spLocks noGrp="1"/>
          </p:cNvSpPr>
          <p:nvPr>
            <p:ph type="sldNum" idx="12"/>
          </p:nvPr>
        </p:nvSpPr>
        <p:spPr>
          <a:xfrm>
            <a:off x="7086600" y="4857750"/>
            <a:ext cx="1527048" cy="114300"/>
          </a:xfrm>
          <a:prstGeom prst="rect">
            <a:avLst/>
          </a:prstGeom>
          <a:noFill/>
          <a:ln>
            <a:noFill/>
          </a:ln>
        </p:spPr>
        <p:txBody>
          <a:bodyPr spcFirstLastPara="1" wrap="square" lIns="0" tIns="0" rIns="0" bIns="0" anchor="t" anchorCtr="0">
            <a:noAutofit/>
          </a:bodyPr>
          <a:lstStyle>
            <a:lvl1pPr marL="0" lvl="0" indent="0" algn="r">
              <a:spcBef>
                <a:spcPts val="0"/>
              </a:spcBef>
              <a:buNone/>
              <a:defRPr sz="800">
                <a:solidFill>
                  <a:schemeClr val="dk1"/>
                </a:solidFill>
                <a:latin typeface="Arial"/>
                <a:ea typeface="Arial"/>
                <a:cs typeface="Arial"/>
                <a:sym typeface="Arial"/>
              </a:defRPr>
            </a:lvl1pPr>
            <a:lvl2pPr marL="0" lvl="1" indent="0" algn="r">
              <a:spcBef>
                <a:spcPts val="0"/>
              </a:spcBef>
              <a:buNone/>
              <a:defRPr sz="800">
                <a:solidFill>
                  <a:schemeClr val="dk1"/>
                </a:solidFill>
                <a:latin typeface="Arial"/>
                <a:ea typeface="Arial"/>
                <a:cs typeface="Arial"/>
                <a:sym typeface="Arial"/>
              </a:defRPr>
            </a:lvl2pPr>
            <a:lvl3pPr marL="0" lvl="2" indent="0" algn="r">
              <a:spcBef>
                <a:spcPts val="0"/>
              </a:spcBef>
              <a:buNone/>
              <a:defRPr sz="800">
                <a:solidFill>
                  <a:schemeClr val="dk1"/>
                </a:solidFill>
                <a:latin typeface="Arial"/>
                <a:ea typeface="Arial"/>
                <a:cs typeface="Arial"/>
                <a:sym typeface="Arial"/>
              </a:defRPr>
            </a:lvl3pPr>
            <a:lvl4pPr marL="0" lvl="3" indent="0" algn="r">
              <a:spcBef>
                <a:spcPts val="0"/>
              </a:spcBef>
              <a:buNone/>
              <a:defRPr sz="800">
                <a:solidFill>
                  <a:schemeClr val="dk1"/>
                </a:solidFill>
                <a:latin typeface="Arial"/>
                <a:ea typeface="Arial"/>
                <a:cs typeface="Arial"/>
                <a:sym typeface="Arial"/>
              </a:defRPr>
            </a:lvl4pPr>
            <a:lvl5pPr marL="0" lvl="4" indent="0" algn="r">
              <a:spcBef>
                <a:spcPts val="0"/>
              </a:spcBef>
              <a:buNone/>
              <a:defRPr sz="800">
                <a:solidFill>
                  <a:schemeClr val="dk1"/>
                </a:solidFill>
                <a:latin typeface="Arial"/>
                <a:ea typeface="Arial"/>
                <a:cs typeface="Arial"/>
                <a:sym typeface="Arial"/>
              </a:defRPr>
            </a:lvl5pPr>
            <a:lvl6pPr marL="0" lvl="5" indent="0" algn="r">
              <a:spcBef>
                <a:spcPts val="0"/>
              </a:spcBef>
              <a:buNone/>
              <a:defRPr sz="800">
                <a:solidFill>
                  <a:schemeClr val="dk1"/>
                </a:solidFill>
                <a:latin typeface="Arial"/>
                <a:ea typeface="Arial"/>
                <a:cs typeface="Arial"/>
                <a:sym typeface="Arial"/>
              </a:defRPr>
            </a:lvl6pPr>
            <a:lvl7pPr marL="0" lvl="6" indent="0" algn="r">
              <a:spcBef>
                <a:spcPts val="0"/>
              </a:spcBef>
              <a:buNone/>
              <a:defRPr sz="800">
                <a:solidFill>
                  <a:schemeClr val="dk1"/>
                </a:solidFill>
                <a:latin typeface="Arial"/>
                <a:ea typeface="Arial"/>
                <a:cs typeface="Arial"/>
                <a:sym typeface="Arial"/>
              </a:defRPr>
            </a:lvl7pPr>
            <a:lvl8pPr marL="0" lvl="7" indent="0" algn="r">
              <a:spcBef>
                <a:spcPts val="0"/>
              </a:spcBef>
              <a:buNone/>
              <a:defRPr sz="800">
                <a:solidFill>
                  <a:schemeClr val="dk1"/>
                </a:solidFill>
                <a:latin typeface="Arial"/>
                <a:ea typeface="Arial"/>
                <a:cs typeface="Arial"/>
                <a:sym typeface="Arial"/>
              </a:defRPr>
            </a:lvl8pPr>
            <a:lvl9pPr marL="0" lvl="8" indent="0" algn="r">
              <a:spcBef>
                <a:spcPts val="0"/>
              </a:spcBef>
              <a:buNone/>
              <a:defRPr sz="8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143" name="Google Shape;143;p22"/>
          <p:cNvSpPr txBox="1">
            <a:spLocks noGrp="1"/>
          </p:cNvSpPr>
          <p:nvPr>
            <p:ph type="dt" idx="10"/>
          </p:nvPr>
        </p:nvSpPr>
        <p:spPr>
          <a:xfrm>
            <a:off x="7086600" y="4743450"/>
            <a:ext cx="1524000" cy="1143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over Only">
  <p:cSld name="Cover Only">
    <p:spTree>
      <p:nvGrpSpPr>
        <p:cNvPr id="1" name="Shape 144"/>
        <p:cNvGrpSpPr/>
        <p:nvPr/>
      </p:nvGrpSpPr>
      <p:grpSpPr>
        <a:xfrm>
          <a:off x="0" y="0"/>
          <a:ext cx="0" cy="0"/>
          <a:chOff x="0" y="0"/>
          <a:chExt cx="0" cy="0"/>
        </a:xfrm>
      </p:grpSpPr>
      <p:sp>
        <p:nvSpPr>
          <p:cNvPr id="145" name="Google Shape;145;p23"/>
          <p:cNvSpPr txBox="1">
            <a:spLocks noGrp="1"/>
          </p:cNvSpPr>
          <p:nvPr>
            <p:ph type="title"/>
          </p:nvPr>
        </p:nvSpPr>
        <p:spPr>
          <a:xfrm>
            <a:off x="533400" y="514350"/>
            <a:ext cx="8077200" cy="6858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46" name="Google Shape;146;p23"/>
          <p:cNvSpPr txBox="1">
            <a:spLocks noGrp="1"/>
          </p:cNvSpPr>
          <p:nvPr>
            <p:ph type="ftr" idx="11"/>
          </p:nvPr>
        </p:nvSpPr>
        <p:spPr>
          <a:xfrm>
            <a:off x="533400" y="4743450"/>
            <a:ext cx="5257800" cy="114300"/>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47" name="Google Shape;147;p23"/>
          <p:cNvSpPr txBox="1"/>
          <p:nvPr/>
        </p:nvSpPr>
        <p:spPr>
          <a:xfrm>
            <a:off x="533400" y="4857751"/>
            <a:ext cx="2590800" cy="1143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 sz="800">
                <a:solidFill>
                  <a:schemeClr val="dk1"/>
                </a:solidFill>
                <a:latin typeface="Arial"/>
                <a:ea typeface="Arial"/>
                <a:cs typeface="Arial"/>
                <a:sym typeface="Arial"/>
              </a:rPr>
              <a:t>PwC</a:t>
            </a:r>
            <a:endParaRPr sz="1100"/>
          </a:p>
        </p:txBody>
      </p:sp>
      <p:cxnSp>
        <p:nvCxnSpPr>
          <p:cNvPr id="148" name="Google Shape;148;p23"/>
          <p:cNvCxnSpPr/>
          <p:nvPr/>
        </p:nvCxnSpPr>
        <p:spPr>
          <a:xfrm rot="10800000" flipH="1">
            <a:off x="381001" y="457200"/>
            <a:ext cx="8229600" cy="114300"/>
          </a:xfrm>
          <a:prstGeom prst="bentConnector2">
            <a:avLst/>
          </a:prstGeom>
          <a:noFill/>
          <a:ln w="12700" cap="flat" cmpd="sng">
            <a:solidFill>
              <a:schemeClr val="dk2"/>
            </a:solidFill>
            <a:prstDash val="solid"/>
            <a:round/>
            <a:headEnd type="none" w="sm" len="sm"/>
            <a:tailEnd type="none" w="sm" len="sm"/>
          </a:ln>
        </p:spPr>
      </p:cxnSp>
      <p:sp>
        <p:nvSpPr>
          <p:cNvPr id="149" name="Google Shape;149;p23"/>
          <p:cNvSpPr txBox="1">
            <a:spLocks noGrp="1"/>
          </p:cNvSpPr>
          <p:nvPr>
            <p:ph type="sldNum" idx="12"/>
          </p:nvPr>
        </p:nvSpPr>
        <p:spPr>
          <a:xfrm>
            <a:off x="7086600" y="4857750"/>
            <a:ext cx="1527048" cy="114300"/>
          </a:xfrm>
          <a:prstGeom prst="rect">
            <a:avLst/>
          </a:prstGeom>
          <a:noFill/>
          <a:ln>
            <a:noFill/>
          </a:ln>
        </p:spPr>
        <p:txBody>
          <a:bodyPr spcFirstLastPara="1" wrap="square" lIns="0" tIns="0" rIns="0" bIns="0" anchor="t" anchorCtr="0">
            <a:noAutofit/>
          </a:bodyPr>
          <a:lstStyle>
            <a:lvl1pPr marL="0" lvl="0" indent="0" algn="r">
              <a:spcBef>
                <a:spcPts val="0"/>
              </a:spcBef>
              <a:buNone/>
              <a:defRPr sz="800">
                <a:solidFill>
                  <a:schemeClr val="dk1"/>
                </a:solidFill>
                <a:latin typeface="Arial"/>
                <a:ea typeface="Arial"/>
                <a:cs typeface="Arial"/>
                <a:sym typeface="Arial"/>
              </a:defRPr>
            </a:lvl1pPr>
            <a:lvl2pPr marL="0" lvl="1" indent="0" algn="r">
              <a:spcBef>
                <a:spcPts val="0"/>
              </a:spcBef>
              <a:buNone/>
              <a:defRPr sz="800">
                <a:solidFill>
                  <a:schemeClr val="dk1"/>
                </a:solidFill>
                <a:latin typeface="Arial"/>
                <a:ea typeface="Arial"/>
                <a:cs typeface="Arial"/>
                <a:sym typeface="Arial"/>
              </a:defRPr>
            </a:lvl2pPr>
            <a:lvl3pPr marL="0" lvl="2" indent="0" algn="r">
              <a:spcBef>
                <a:spcPts val="0"/>
              </a:spcBef>
              <a:buNone/>
              <a:defRPr sz="800">
                <a:solidFill>
                  <a:schemeClr val="dk1"/>
                </a:solidFill>
                <a:latin typeface="Arial"/>
                <a:ea typeface="Arial"/>
                <a:cs typeface="Arial"/>
                <a:sym typeface="Arial"/>
              </a:defRPr>
            </a:lvl3pPr>
            <a:lvl4pPr marL="0" lvl="3" indent="0" algn="r">
              <a:spcBef>
                <a:spcPts val="0"/>
              </a:spcBef>
              <a:buNone/>
              <a:defRPr sz="800">
                <a:solidFill>
                  <a:schemeClr val="dk1"/>
                </a:solidFill>
                <a:latin typeface="Arial"/>
                <a:ea typeface="Arial"/>
                <a:cs typeface="Arial"/>
                <a:sym typeface="Arial"/>
              </a:defRPr>
            </a:lvl4pPr>
            <a:lvl5pPr marL="0" lvl="4" indent="0" algn="r">
              <a:spcBef>
                <a:spcPts val="0"/>
              </a:spcBef>
              <a:buNone/>
              <a:defRPr sz="800">
                <a:solidFill>
                  <a:schemeClr val="dk1"/>
                </a:solidFill>
                <a:latin typeface="Arial"/>
                <a:ea typeface="Arial"/>
                <a:cs typeface="Arial"/>
                <a:sym typeface="Arial"/>
              </a:defRPr>
            </a:lvl5pPr>
            <a:lvl6pPr marL="0" lvl="5" indent="0" algn="r">
              <a:spcBef>
                <a:spcPts val="0"/>
              </a:spcBef>
              <a:buNone/>
              <a:defRPr sz="800">
                <a:solidFill>
                  <a:schemeClr val="dk1"/>
                </a:solidFill>
                <a:latin typeface="Arial"/>
                <a:ea typeface="Arial"/>
                <a:cs typeface="Arial"/>
                <a:sym typeface="Arial"/>
              </a:defRPr>
            </a:lvl6pPr>
            <a:lvl7pPr marL="0" lvl="6" indent="0" algn="r">
              <a:spcBef>
                <a:spcPts val="0"/>
              </a:spcBef>
              <a:buNone/>
              <a:defRPr sz="800">
                <a:solidFill>
                  <a:schemeClr val="dk1"/>
                </a:solidFill>
                <a:latin typeface="Arial"/>
                <a:ea typeface="Arial"/>
                <a:cs typeface="Arial"/>
                <a:sym typeface="Arial"/>
              </a:defRPr>
            </a:lvl7pPr>
            <a:lvl8pPr marL="0" lvl="7" indent="0" algn="r">
              <a:spcBef>
                <a:spcPts val="0"/>
              </a:spcBef>
              <a:buNone/>
              <a:defRPr sz="800">
                <a:solidFill>
                  <a:schemeClr val="dk1"/>
                </a:solidFill>
                <a:latin typeface="Arial"/>
                <a:ea typeface="Arial"/>
                <a:cs typeface="Arial"/>
                <a:sym typeface="Arial"/>
              </a:defRPr>
            </a:lvl8pPr>
            <a:lvl9pPr marL="0" lvl="8" indent="0" algn="r">
              <a:spcBef>
                <a:spcPts val="0"/>
              </a:spcBef>
              <a:buNone/>
              <a:defRPr sz="8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150" name="Google Shape;150;p23"/>
          <p:cNvSpPr txBox="1">
            <a:spLocks noGrp="1"/>
          </p:cNvSpPr>
          <p:nvPr>
            <p:ph type="dt" idx="10"/>
          </p:nvPr>
        </p:nvSpPr>
        <p:spPr>
          <a:xfrm>
            <a:off x="7086600" y="4743450"/>
            <a:ext cx="1524000" cy="1143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Empty no Footer">
  <p:cSld name="Empty no Footer">
    <p:spTree>
      <p:nvGrpSpPr>
        <p:cNvPr id="1" name="Shape 151"/>
        <p:cNvGrpSpPr/>
        <p:nvPr/>
      </p:nvGrpSpPr>
      <p:grpSpPr>
        <a:xfrm>
          <a:off x="0" y="0"/>
          <a:ext cx="0" cy="0"/>
          <a:chOff x="0" y="0"/>
          <a:chExt cx="0" cy="0"/>
        </a:xfrm>
      </p:grpSpPr>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Empty" type="blank">
  <p:cSld name="BLANK">
    <p:spTree>
      <p:nvGrpSpPr>
        <p:cNvPr id="1" name="Shape 152"/>
        <p:cNvGrpSpPr/>
        <p:nvPr/>
      </p:nvGrpSpPr>
      <p:grpSpPr>
        <a:xfrm>
          <a:off x="0" y="0"/>
          <a:ext cx="0" cy="0"/>
          <a:chOff x="0" y="0"/>
          <a:chExt cx="0" cy="0"/>
        </a:xfrm>
      </p:grpSpPr>
      <p:sp>
        <p:nvSpPr>
          <p:cNvPr id="153" name="Google Shape;153;p25"/>
          <p:cNvSpPr txBox="1">
            <a:spLocks noGrp="1"/>
          </p:cNvSpPr>
          <p:nvPr>
            <p:ph type="ftr" idx="11"/>
          </p:nvPr>
        </p:nvSpPr>
        <p:spPr>
          <a:xfrm>
            <a:off x="533400" y="4743450"/>
            <a:ext cx="5257800" cy="114300"/>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54" name="Google Shape;154;p25"/>
          <p:cNvSpPr txBox="1"/>
          <p:nvPr/>
        </p:nvSpPr>
        <p:spPr>
          <a:xfrm>
            <a:off x="533400" y="4857752"/>
            <a:ext cx="2590800" cy="1142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 sz="800">
                <a:solidFill>
                  <a:schemeClr val="dk1"/>
                </a:solidFill>
                <a:latin typeface="Arial"/>
                <a:ea typeface="Arial"/>
                <a:cs typeface="Arial"/>
                <a:sym typeface="Arial"/>
              </a:rPr>
              <a:t>PwC</a:t>
            </a:r>
            <a:endParaRPr sz="1100"/>
          </a:p>
        </p:txBody>
      </p:sp>
      <p:sp>
        <p:nvSpPr>
          <p:cNvPr id="155" name="Google Shape;155;p25"/>
          <p:cNvSpPr txBox="1">
            <a:spLocks noGrp="1"/>
          </p:cNvSpPr>
          <p:nvPr>
            <p:ph type="sldNum" idx="12"/>
          </p:nvPr>
        </p:nvSpPr>
        <p:spPr>
          <a:xfrm>
            <a:off x="7086600" y="4857750"/>
            <a:ext cx="1527048" cy="114300"/>
          </a:xfrm>
          <a:prstGeom prst="rect">
            <a:avLst/>
          </a:prstGeom>
          <a:noFill/>
          <a:ln>
            <a:noFill/>
          </a:ln>
        </p:spPr>
        <p:txBody>
          <a:bodyPr spcFirstLastPara="1" wrap="square" lIns="0" tIns="0" rIns="0" bIns="0" anchor="t" anchorCtr="0">
            <a:noAutofit/>
          </a:bodyPr>
          <a:lstStyle>
            <a:lvl1pPr marL="0" lvl="0" indent="0" algn="r">
              <a:spcBef>
                <a:spcPts val="0"/>
              </a:spcBef>
              <a:buNone/>
              <a:defRPr sz="800">
                <a:solidFill>
                  <a:schemeClr val="dk1"/>
                </a:solidFill>
                <a:latin typeface="Arial"/>
                <a:ea typeface="Arial"/>
                <a:cs typeface="Arial"/>
                <a:sym typeface="Arial"/>
              </a:defRPr>
            </a:lvl1pPr>
            <a:lvl2pPr marL="0" lvl="1" indent="0" algn="r">
              <a:spcBef>
                <a:spcPts val="0"/>
              </a:spcBef>
              <a:buNone/>
              <a:defRPr sz="800">
                <a:solidFill>
                  <a:schemeClr val="dk1"/>
                </a:solidFill>
                <a:latin typeface="Arial"/>
                <a:ea typeface="Arial"/>
                <a:cs typeface="Arial"/>
                <a:sym typeface="Arial"/>
              </a:defRPr>
            </a:lvl2pPr>
            <a:lvl3pPr marL="0" lvl="2" indent="0" algn="r">
              <a:spcBef>
                <a:spcPts val="0"/>
              </a:spcBef>
              <a:buNone/>
              <a:defRPr sz="800">
                <a:solidFill>
                  <a:schemeClr val="dk1"/>
                </a:solidFill>
                <a:latin typeface="Arial"/>
                <a:ea typeface="Arial"/>
                <a:cs typeface="Arial"/>
                <a:sym typeface="Arial"/>
              </a:defRPr>
            </a:lvl3pPr>
            <a:lvl4pPr marL="0" lvl="3" indent="0" algn="r">
              <a:spcBef>
                <a:spcPts val="0"/>
              </a:spcBef>
              <a:buNone/>
              <a:defRPr sz="800">
                <a:solidFill>
                  <a:schemeClr val="dk1"/>
                </a:solidFill>
                <a:latin typeface="Arial"/>
                <a:ea typeface="Arial"/>
                <a:cs typeface="Arial"/>
                <a:sym typeface="Arial"/>
              </a:defRPr>
            </a:lvl4pPr>
            <a:lvl5pPr marL="0" lvl="4" indent="0" algn="r">
              <a:spcBef>
                <a:spcPts val="0"/>
              </a:spcBef>
              <a:buNone/>
              <a:defRPr sz="800">
                <a:solidFill>
                  <a:schemeClr val="dk1"/>
                </a:solidFill>
                <a:latin typeface="Arial"/>
                <a:ea typeface="Arial"/>
                <a:cs typeface="Arial"/>
                <a:sym typeface="Arial"/>
              </a:defRPr>
            </a:lvl5pPr>
            <a:lvl6pPr marL="0" lvl="5" indent="0" algn="r">
              <a:spcBef>
                <a:spcPts val="0"/>
              </a:spcBef>
              <a:buNone/>
              <a:defRPr sz="800">
                <a:solidFill>
                  <a:schemeClr val="dk1"/>
                </a:solidFill>
                <a:latin typeface="Arial"/>
                <a:ea typeface="Arial"/>
                <a:cs typeface="Arial"/>
                <a:sym typeface="Arial"/>
              </a:defRPr>
            </a:lvl6pPr>
            <a:lvl7pPr marL="0" lvl="6" indent="0" algn="r">
              <a:spcBef>
                <a:spcPts val="0"/>
              </a:spcBef>
              <a:buNone/>
              <a:defRPr sz="800">
                <a:solidFill>
                  <a:schemeClr val="dk1"/>
                </a:solidFill>
                <a:latin typeface="Arial"/>
                <a:ea typeface="Arial"/>
                <a:cs typeface="Arial"/>
                <a:sym typeface="Arial"/>
              </a:defRPr>
            </a:lvl7pPr>
            <a:lvl8pPr marL="0" lvl="7" indent="0" algn="r">
              <a:spcBef>
                <a:spcPts val="0"/>
              </a:spcBef>
              <a:buNone/>
              <a:defRPr sz="800">
                <a:solidFill>
                  <a:schemeClr val="dk1"/>
                </a:solidFill>
                <a:latin typeface="Arial"/>
                <a:ea typeface="Arial"/>
                <a:cs typeface="Arial"/>
                <a:sym typeface="Arial"/>
              </a:defRPr>
            </a:lvl8pPr>
            <a:lvl9pPr marL="0" lvl="8" indent="0" algn="r">
              <a:spcBef>
                <a:spcPts val="0"/>
              </a:spcBef>
              <a:buNone/>
              <a:defRPr sz="8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156" name="Google Shape;156;p25"/>
          <p:cNvSpPr txBox="1">
            <a:spLocks noGrp="1"/>
          </p:cNvSpPr>
          <p:nvPr>
            <p:ph type="dt" idx="10"/>
          </p:nvPr>
        </p:nvSpPr>
        <p:spPr>
          <a:xfrm>
            <a:off x="7086600" y="4743450"/>
            <a:ext cx="1524000" cy="1143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Key point">
  <p:cSld name="Key point">
    <p:bg>
      <p:bgPr>
        <a:solidFill>
          <a:schemeClr val="lt1"/>
        </a:solidFill>
        <a:effectLst/>
      </p:bgPr>
    </p:bg>
    <p:spTree>
      <p:nvGrpSpPr>
        <p:cNvPr id="1" name="Shape 157"/>
        <p:cNvGrpSpPr/>
        <p:nvPr/>
      </p:nvGrpSpPr>
      <p:grpSpPr>
        <a:xfrm>
          <a:off x="0" y="0"/>
          <a:ext cx="0" cy="0"/>
          <a:chOff x="0" y="0"/>
          <a:chExt cx="0" cy="0"/>
        </a:xfrm>
      </p:grpSpPr>
      <p:sp>
        <p:nvSpPr>
          <p:cNvPr id="158" name="Google Shape;158;p26"/>
          <p:cNvSpPr txBox="1">
            <a:spLocks noGrp="1"/>
          </p:cNvSpPr>
          <p:nvPr>
            <p:ph type="title"/>
          </p:nvPr>
        </p:nvSpPr>
        <p:spPr>
          <a:xfrm>
            <a:off x="533400" y="514350"/>
            <a:ext cx="8077200" cy="6858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1800"/>
              <a:buFont typeface="Georgia"/>
              <a:buNone/>
              <a:defRPr>
                <a:solidFill>
                  <a:schemeClr val="dk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cxnSp>
        <p:nvCxnSpPr>
          <p:cNvPr id="159" name="Google Shape;159;p26"/>
          <p:cNvCxnSpPr/>
          <p:nvPr/>
        </p:nvCxnSpPr>
        <p:spPr>
          <a:xfrm rot="10800000" flipH="1">
            <a:off x="381001" y="457200"/>
            <a:ext cx="8229600" cy="114300"/>
          </a:xfrm>
          <a:prstGeom prst="bentConnector2">
            <a:avLst/>
          </a:prstGeom>
          <a:noFill/>
          <a:ln w="12700" cap="flat" cmpd="sng">
            <a:solidFill>
              <a:schemeClr val="dk2"/>
            </a:solidFill>
            <a:prstDash val="solid"/>
            <a:round/>
            <a:headEnd type="none" w="sm" len="sm"/>
            <a:tailEnd type="none" w="sm" len="sm"/>
          </a:ln>
        </p:spPr>
      </p:cxnSp>
      <p:sp>
        <p:nvSpPr>
          <p:cNvPr id="160" name="Google Shape;160;p26"/>
          <p:cNvSpPr txBox="1">
            <a:spLocks noGrp="1"/>
          </p:cNvSpPr>
          <p:nvPr>
            <p:ph type="ftr" idx="11"/>
          </p:nvPr>
        </p:nvSpPr>
        <p:spPr>
          <a:xfrm>
            <a:off x="533400" y="4743450"/>
            <a:ext cx="5257800" cy="114300"/>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61" name="Google Shape;161;p26"/>
          <p:cNvSpPr txBox="1"/>
          <p:nvPr/>
        </p:nvSpPr>
        <p:spPr>
          <a:xfrm>
            <a:off x="533400" y="4857752"/>
            <a:ext cx="2590800" cy="1142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 sz="800">
                <a:solidFill>
                  <a:schemeClr val="dk1"/>
                </a:solidFill>
                <a:latin typeface="Arial"/>
                <a:ea typeface="Arial"/>
                <a:cs typeface="Arial"/>
                <a:sym typeface="Arial"/>
              </a:rPr>
              <a:t>PwC</a:t>
            </a:r>
            <a:endParaRPr sz="1100"/>
          </a:p>
        </p:txBody>
      </p:sp>
      <p:sp>
        <p:nvSpPr>
          <p:cNvPr id="162" name="Google Shape;162;p26"/>
          <p:cNvSpPr txBox="1">
            <a:spLocks noGrp="1"/>
          </p:cNvSpPr>
          <p:nvPr>
            <p:ph type="body" idx="1"/>
          </p:nvPr>
        </p:nvSpPr>
        <p:spPr>
          <a:xfrm>
            <a:off x="533400" y="1314450"/>
            <a:ext cx="8077200" cy="33147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2400"/>
              <a:buFont typeface="Georgia"/>
              <a:buNone/>
              <a:defRPr sz="2400">
                <a:solidFill>
                  <a:schemeClr val="dk2"/>
                </a:solidFill>
              </a:defRPr>
            </a:lvl1pPr>
            <a:lvl2pPr marL="914400" lvl="1" indent="-381000" algn="l">
              <a:lnSpc>
                <a:spcPct val="100000"/>
              </a:lnSpc>
              <a:spcBef>
                <a:spcPts val="700"/>
              </a:spcBef>
              <a:spcAft>
                <a:spcPts val="0"/>
              </a:spcAft>
              <a:buClr>
                <a:schemeClr val="dk2"/>
              </a:buClr>
              <a:buSzPts val="2400"/>
              <a:buChar char="•"/>
              <a:defRPr sz="2400">
                <a:solidFill>
                  <a:schemeClr val="dk2"/>
                </a:solidFill>
              </a:defRPr>
            </a:lvl2pPr>
            <a:lvl3pPr marL="1371600" lvl="2" indent="-381000" algn="l">
              <a:lnSpc>
                <a:spcPct val="100000"/>
              </a:lnSpc>
              <a:spcBef>
                <a:spcPts val="700"/>
              </a:spcBef>
              <a:spcAft>
                <a:spcPts val="0"/>
              </a:spcAft>
              <a:buClr>
                <a:schemeClr val="dk2"/>
              </a:buClr>
              <a:buSzPts val="2400"/>
              <a:buChar char="-"/>
              <a:defRPr sz="2400">
                <a:solidFill>
                  <a:schemeClr val="dk2"/>
                </a:solidFill>
              </a:defRPr>
            </a:lvl3pPr>
            <a:lvl4pPr marL="1828800" lvl="3" indent="-381000" algn="l">
              <a:lnSpc>
                <a:spcPct val="100000"/>
              </a:lnSpc>
              <a:spcBef>
                <a:spcPts val="700"/>
              </a:spcBef>
              <a:spcAft>
                <a:spcPts val="0"/>
              </a:spcAft>
              <a:buClr>
                <a:schemeClr val="dk2"/>
              </a:buClr>
              <a:buSzPts val="2400"/>
              <a:buChar char="◦"/>
              <a:defRPr sz="2400">
                <a:solidFill>
                  <a:schemeClr val="dk2"/>
                </a:solidFill>
              </a:defRPr>
            </a:lvl4pPr>
            <a:lvl5pPr marL="2286000" lvl="4" indent="-381000" algn="l">
              <a:lnSpc>
                <a:spcPct val="100000"/>
              </a:lnSpc>
              <a:spcBef>
                <a:spcPts val="700"/>
              </a:spcBef>
              <a:spcAft>
                <a:spcPts val="0"/>
              </a:spcAft>
              <a:buClr>
                <a:schemeClr val="dk2"/>
              </a:buClr>
              <a:buSzPts val="2400"/>
              <a:buChar char="›"/>
              <a:defRPr sz="2400">
                <a:solidFill>
                  <a:schemeClr val="dk2"/>
                </a:solidFill>
              </a:defRPr>
            </a:lvl5pPr>
            <a:lvl6pPr marL="2743200" lvl="5" indent="-381000" algn="l">
              <a:lnSpc>
                <a:spcPct val="100000"/>
              </a:lnSpc>
              <a:spcBef>
                <a:spcPts val="700"/>
              </a:spcBef>
              <a:spcAft>
                <a:spcPts val="0"/>
              </a:spcAft>
              <a:buClr>
                <a:schemeClr val="dk2"/>
              </a:buClr>
              <a:buSzPts val="2400"/>
              <a:buAutoNum type="arabicPeriod"/>
              <a:defRPr sz="2400">
                <a:solidFill>
                  <a:schemeClr val="dk2"/>
                </a:solidFill>
              </a:defRPr>
            </a:lvl6pPr>
            <a:lvl7pPr marL="3200400" lvl="6" indent="-381000" algn="l">
              <a:lnSpc>
                <a:spcPct val="100000"/>
              </a:lnSpc>
              <a:spcBef>
                <a:spcPts val="700"/>
              </a:spcBef>
              <a:spcAft>
                <a:spcPts val="0"/>
              </a:spcAft>
              <a:buClr>
                <a:schemeClr val="dk2"/>
              </a:buClr>
              <a:buSzPts val="2400"/>
              <a:buAutoNum type="alphaLcPeriod"/>
              <a:defRPr sz="2400">
                <a:solidFill>
                  <a:schemeClr val="dk2"/>
                </a:solidFill>
              </a:defRPr>
            </a:lvl7pPr>
            <a:lvl8pPr marL="3657600" lvl="7" indent="-228600" algn="l">
              <a:lnSpc>
                <a:spcPct val="100000"/>
              </a:lnSpc>
              <a:spcBef>
                <a:spcPts val="700"/>
              </a:spcBef>
              <a:spcAft>
                <a:spcPts val="0"/>
              </a:spcAft>
              <a:buClr>
                <a:schemeClr val="dk2"/>
              </a:buClr>
              <a:buSzPts val="2400"/>
              <a:buNone/>
              <a:defRPr sz="2400">
                <a:solidFill>
                  <a:schemeClr val="dk2"/>
                </a:solidFill>
              </a:defRPr>
            </a:lvl8pPr>
            <a:lvl9pPr marL="4114800" lvl="8" indent="-228600" algn="l">
              <a:lnSpc>
                <a:spcPct val="100000"/>
              </a:lnSpc>
              <a:spcBef>
                <a:spcPts val="700"/>
              </a:spcBef>
              <a:spcAft>
                <a:spcPts val="700"/>
              </a:spcAft>
              <a:buClr>
                <a:schemeClr val="dk2"/>
              </a:buClr>
              <a:buSzPts val="2400"/>
              <a:buNone/>
              <a:defRPr sz="2400"/>
            </a:lvl9pPr>
          </a:lstStyle>
          <a:p>
            <a:endParaRPr/>
          </a:p>
        </p:txBody>
      </p:sp>
      <p:sp>
        <p:nvSpPr>
          <p:cNvPr id="163" name="Google Shape;163;p26"/>
          <p:cNvSpPr txBox="1">
            <a:spLocks noGrp="1"/>
          </p:cNvSpPr>
          <p:nvPr>
            <p:ph type="sldNum" idx="12"/>
          </p:nvPr>
        </p:nvSpPr>
        <p:spPr>
          <a:xfrm>
            <a:off x="7086600" y="4857750"/>
            <a:ext cx="1527048" cy="114300"/>
          </a:xfrm>
          <a:prstGeom prst="rect">
            <a:avLst/>
          </a:prstGeom>
          <a:noFill/>
          <a:ln>
            <a:noFill/>
          </a:ln>
        </p:spPr>
        <p:txBody>
          <a:bodyPr spcFirstLastPara="1" wrap="square" lIns="0" tIns="0" rIns="0" bIns="0" anchor="t" anchorCtr="0">
            <a:noAutofit/>
          </a:bodyPr>
          <a:lstStyle>
            <a:lvl1pPr marL="0" lvl="0" indent="0" algn="r">
              <a:spcBef>
                <a:spcPts val="0"/>
              </a:spcBef>
              <a:buNone/>
              <a:defRPr sz="800">
                <a:solidFill>
                  <a:schemeClr val="dk1"/>
                </a:solidFill>
                <a:latin typeface="Arial"/>
                <a:ea typeface="Arial"/>
                <a:cs typeface="Arial"/>
                <a:sym typeface="Arial"/>
              </a:defRPr>
            </a:lvl1pPr>
            <a:lvl2pPr marL="0" lvl="1" indent="0" algn="r">
              <a:spcBef>
                <a:spcPts val="0"/>
              </a:spcBef>
              <a:buNone/>
              <a:defRPr sz="800">
                <a:solidFill>
                  <a:schemeClr val="dk1"/>
                </a:solidFill>
                <a:latin typeface="Arial"/>
                <a:ea typeface="Arial"/>
                <a:cs typeface="Arial"/>
                <a:sym typeface="Arial"/>
              </a:defRPr>
            </a:lvl2pPr>
            <a:lvl3pPr marL="0" lvl="2" indent="0" algn="r">
              <a:spcBef>
                <a:spcPts val="0"/>
              </a:spcBef>
              <a:buNone/>
              <a:defRPr sz="800">
                <a:solidFill>
                  <a:schemeClr val="dk1"/>
                </a:solidFill>
                <a:latin typeface="Arial"/>
                <a:ea typeface="Arial"/>
                <a:cs typeface="Arial"/>
                <a:sym typeface="Arial"/>
              </a:defRPr>
            </a:lvl3pPr>
            <a:lvl4pPr marL="0" lvl="3" indent="0" algn="r">
              <a:spcBef>
                <a:spcPts val="0"/>
              </a:spcBef>
              <a:buNone/>
              <a:defRPr sz="800">
                <a:solidFill>
                  <a:schemeClr val="dk1"/>
                </a:solidFill>
                <a:latin typeface="Arial"/>
                <a:ea typeface="Arial"/>
                <a:cs typeface="Arial"/>
                <a:sym typeface="Arial"/>
              </a:defRPr>
            </a:lvl4pPr>
            <a:lvl5pPr marL="0" lvl="4" indent="0" algn="r">
              <a:spcBef>
                <a:spcPts val="0"/>
              </a:spcBef>
              <a:buNone/>
              <a:defRPr sz="800">
                <a:solidFill>
                  <a:schemeClr val="dk1"/>
                </a:solidFill>
                <a:latin typeface="Arial"/>
                <a:ea typeface="Arial"/>
                <a:cs typeface="Arial"/>
                <a:sym typeface="Arial"/>
              </a:defRPr>
            </a:lvl5pPr>
            <a:lvl6pPr marL="0" lvl="5" indent="0" algn="r">
              <a:spcBef>
                <a:spcPts val="0"/>
              </a:spcBef>
              <a:buNone/>
              <a:defRPr sz="800">
                <a:solidFill>
                  <a:schemeClr val="dk1"/>
                </a:solidFill>
                <a:latin typeface="Arial"/>
                <a:ea typeface="Arial"/>
                <a:cs typeface="Arial"/>
                <a:sym typeface="Arial"/>
              </a:defRPr>
            </a:lvl6pPr>
            <a:lvl7pPr marL="0" lvl="6" indent="0" algn="r">
              <a:spcBef>
                <a:spcPts val="0"/>
              </a:spcBef>
              <a:buNone/>
              <a:defRPr sz="800">
                <a:solidFill>
                  <a:schemeClr val="dk1"/>
                </a:solidFill>
                <a:latin typeface="Arial"/>
                <a:ea typeface="Arial"/>
                <a:cs typeface="Arial"/>
                <a:sym typeface="Arial"/>
              </a:defRPr>
            </a:lvl7pPr>
            <a:lvl8pPr marL="0" lvl="7" indent="0" algn="r">
              <a:spcBef>
                <a:spcPts val="0"/>
              </a:spcBef>
              <a:buNone/>
              <a:defRPr sz="800">
                <a:solidFill>
                  <a:schemeClr val="dk1"/>
                </a:solidFill>
                <a:latin typeface="Arial"/>
                <a:ea typeface="Arial"/>
                <a:cs typeface="Arial"/>
                <a:sym typeface="Arial"/>
              </a:defRPr>
            </a:lvl8pPr>
            <a:lvl9pPr marL="0" lvl="8" indent="0" algn="r">
              <a:spcBef>
                <a:spcPts val="0"/>
              </a:spcBef>
              <a:buNone/>
              <a:defRPr sz="80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164" name="Google Shape;164;p26"/>
          <p:cNvSpPr txBox="1">
            <a:spLocks noGrp="1"/>
          </p:cNvSpPr>
          <p:nvPr>
            <p:ph type="dt" idx="10"/>
          </p:nvPr>
        </p:nvSpPr>
        <p:spPr>
          <a:xfrm>
            <a:off x="7086600" y="4743450"/>
            <a:ext cx="1524000" cy="1143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sz="800">
                <a:solidFill>
                  <a:schemeClr val="dk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Key point: Colour" type="obj">
  <p:cSld name="OBJECT">
    <p:bg>
      <p:bgPr>
        <a:solidFill>
          <a:schemeClr val="dk2"/>
        </a:solidFill>
        <a:effectLst/>
      </p:bgPr>
    </p:bg>
    <p:spTree>
      <p:nvGrpSpPr>
        <p:cNvPr id="1" name="Shape 165"/>
        <p:cNvGrpSpPr/>
        <p:nvPr/>
      </p:nvGrpSpPr>
      <p:grpSpPr>
        <a:xfrm>
          <a:off x="0" y="0"/>
          <a:ext cx="0" cy="0"/>
          <a:chOff x="0" y="0"/>
          <a:chExt cx="0" cy="0"/>
        </a:xfrm>
      </p:grpSpPr>
      <p:sp>
        <p:nvSpPr>
          <p:cNvPr id="166" name="Google Shape;166;p27"/>
          <p:cNvSpPr txBox="1">
            <a:spLocks noGrp="1"/>
          </p:cNvSpPr>
          <p:nvPr>
            <p:ph type="title"/>
          </p:nvPr>
        </p:nvSpPr>
        <p:spPr>
          <a:xfrm>
            <a:off x="533400" y="514350"/>
            <a:ext cx="8077200" cy="6858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lt1"/>
              </a:buClr>
              <a:buSzPts val="1800"/>
              <a:buFont typeface="Georgia"/>
              <a:buNone/>
              <a:defRPr>
                <a:solidFill>
                  <a:schemeClr val="lt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67" name="Google Shape;167;p27"/>
          <p:cNvSpPr txBox="1">
            <a:spLocks noGrp="1"/>
          </p:cNvSpPr>
          <p:nvPr>
            <p:ph type="body" idx="1"/>
          </p:nvPr>
        </p:nvSpPr>
        <p:spPr>
          <a:xfrm>
            <a:off x="533400" y="1314450"/>
            <a:ext cx="8077200" cy="3314700"/>
          </a:xfrm>
          <a:prstGeom prst="rect">
            <a:avLst/>
          </a:prstGeom>
          <a:noFill/>
          <a:ln>
            <a:noFill/>
          </a:ln>
        </p:spPr>
        <p:txBody>
          <a:bodyPr spcFirstLastPara="1" wrap="square" lIns="0" tIns="0" rIns="0" bIns="0" anchor="t" anchorCtr="0">
            <a:noAutofit/>
          </a:bodyPr>
          <a:lstStyle>
            <a:lvl1pPr marL="457200" lvl="0" indent="-228600" algn="l">
              <a:lnSpc>
                <a:spcPct val="112500"/>
              </a:lnSpc>
              <a:spcBef>
                <a:spcPts val="0"/>
              </a:spcBef>
              <a:spcAft>
                <a:spcPts val="0"/>
              </a:spcAft>
              <a:buSzPts val="2400"/>
              <a:buFont typeface="Georgia"/>
              <a:buNone/>
              <a:defRPr sz="2400">
                <a:solidFill>
                  <a:schemeClr val="lt1"/>
                </a:solidFill>
              </a:defRPr>
            </a:lvl1pPr>
            <a:lvl2pPr marL="914400" lvl="1" indent="-381000" algn="l">
              <a:lnSpc>
                <a:spcPct val="112500"/>
              </a:lnSpc>
              <a:spcBef>
                <a:spcPts val="500"/>
              </a:spcBef>
              <a:spcAft>
                <a:spcPts val="0"/>
              </a:spcAft>
              <a:buClr>
                <a:schemeClr val="lt1"/>
              </a:buClr>
              <a:buSzPts val="2400"/>
              <a:buChar char="•"/>
              <a:defRPr sz="2400">
                <a:solidFill>
                  <a:schemeClr val="lt1"/>
                </a:solidFill>
              </a:defRPr>
            </a:lvl2pPr>
            <a:lvl3pPr marL="1371600" lvl="2" indent="-381000" algn="l">
              <a:lnSpc>
                <a:spcPct val="112500"/>
              </a:lnSpc>
              <a:spcBef>
                <a:spcPts val="500"/>
              </a:spcBef>
              <a:spcAft>
                <a:spcPts val="0"/>
              </a:spcAft>
              <a:buClr>
                <a:schemeClr val="lt1"/>
              </a:buClr>
              <a:buSzPts val="2400"/>
              <a:buChar char="-"/>
              <a:defRPr sz="2400">
                <a:solidFill>
                  <a:schemeClr val="lt1"/>
                </a:solidFill>
              </a:defRPr>
            </a:lvl3pPr>
            <a:lvl4pPr marL="1828800" lvl="3" indent="-381000" algn="l">
              <a:lnSpc>
                <a:spcPct val="112500"/>
              </a:lnSpc>
              <a:spcBef>
                <a:spcPts val="500"/>
              </a:spcBef>
              <a:spcAft>
                <a:spcPts val="0"/>
              </a:spcAft>
              <a:buClr>
                <a:schemeClr val="lt1"/>
              </a:buClr>
              <a:buSzPts val="2400"/>
              <a:buChar char="◦"/>
              <a:defRPr sz="2400">
                <a:solidFill>
                  <a:schemeClr val="lt1"/>
                </a:solidFill>
              </a:defRPr>
            </a:lvl4pPr>
            <a:lvl5pPr marL="2286000" lvl="4" indent="-381000" algn="l">
              <a:lnSpc>
                <a:spcPct val="112500"/>
              </a:lnSpc>
              <a:spcBef>
                <a:spcPts val="500"/>
              </a:spcBef>
              <a:spcAft>
                <a:spcPts val="0"/>
              </a:spcAft>
              <a:buClr>
                <a:schemeClr val="lt1"/>
              </a:buClr>
              <a:buSzPts val="2400"/>
              <a:buChar char="›"/>
              <a:defRPr sz="2400">
                <a:solidFill>
                  <a:schemeClr val="lt1"/>
                </a:solidFill>
              </a:defRPr>
            </a:lvl5pPr>
            <a:lvl6pPr marL="2743200" lvl="5" indent="-228600" algn="l">
              <a:lnSpc>
                <a:spcPct val="128571"/>
              </a:lnSpc>
              <a:spcBef>
                <a:spcPts val="500"/>
              </a:spcBef>
              <a:spcAft>
                <a:spcPts val="0"/>
              </a:spcAft>
              <a:buClr>
                <a:schemeClr val="lt1"/>
              </a:buClr>
              <a:buSzPts val="2100"/>
              <a:buFont typeface="Arial"/>
              <a:buNone/>
              <a:defRPr sz="2100">
                <a:solidFill>
                  <a:schemeClr val="lt1"/>
                </a:solidFill>
              </a:defRPr>
            </a:lvl6pPr>
            <a:lvl7pPr marL="3200400" lvl="6" indent="-361950" algn="l">
              <a:lnSpc>
                <a:spcPct val="100000"/>
              </a:lnSpc>
              <a:spcBef>
                <a:spcPts val="0"/>
              </a:spcBef>
              <a:spcAft>
                <a:spcPts val="0"/>
              </a:spcAft>
              <a:buClr>
                <a:schemeClr val="lt1"/>
              </a:buClr>
              <a:buSzPts val="2100"/>
              <a:buAutoNum type="alphaLcPeriod"/>
              <a:defRPr sz="2100">
                <a:solidFill>
                  <a:schemeClr val="lt1"/>
                </a:solidFill>
              </a:defRPr>
            </a:lvl7pPr>
            <a:lvl8pPr marL="3657600" lvl="7" indent="-361950" algn="l">
              <a:lnSpc>
                <a:spcPct val="128571"/>
              </a:lnSpc>
              <a:spcBef>
                <a:spcPts val="700"/>
              </a:spcBef>
              <a:spcAft>
                <a:spcPts val="0"/>
              </a:spcAft>
              <a:buClr>
                <a:schemeClr val="lt1"/>
              </a:buClr>
              <a:buSzPts val="2100"/>
              <a:buAutoNum type="romanLcPeriod"/>
              <a:defRPr sz="2100">
                <a:solidFill>
                  <a:schemeClr val="lt1"/>
                </a:solidFill>
              </a:defRPr>
            </a:lvl8pPr>
            <a:lvl9pPr marL="4114800" lvl="8" indent="-228600" algn="l">
              <a:lnSpc>
                <a:spcPct val="100000"/>
              </a:lnSpc>
              <a:spcBef>
                <a:spcPts val="700"/>
              </a:spcBef>
              <a:spcAft>
                <a:spcPts val="700"/>
              </a:spcAft>
              <a:buClr>
                <a:schemeClr val="lt1"/>
              </a:buClr>
              <a:buSzPts val="2100"/>
              <a:buNone/>
              <a:defRPr sz="2100">
                <a:solidFill>
                  <a:schemeClr val="lt1"/>
                </a:solidFill>
              </a:defRPr>
            </a:lvl9pPr>
          </a:lstStyle>
          <a:p>
            <a:endParaRPr/>
          </a:p>
        </p:txBody>
      </p:sp>
      <p:sp>
        <p:nvSpPr>
          <p:cNvPr id="168" name="Google Shape;168;p27"/>
          <p:cNvSpPr txBox="1">
            <a:spLocks noGrp="1"/>
          </p:cNvSpPr>
          <p:nvPr>
            <p:ph type="ftr" idx="11"/>
          </p:nvPr>
        </p:nvSpPr>
        <p:spPr>
          <a:xfrm>
            <a:off x="533400" y="4743450"/>
            <a:ext cx="5257800" cy="114300"/>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100"/>
              <a:buNone/>
              <a:defRPr sz="800">
                <a:solidFill>
                  <a:schemeClr val="lt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69" name="Google Shape;169;p27"/>
          <p:cNvSpPr txBox="1"/>
          <p:nvPr/>
        </p:nvSpPr>
        <p:spPr>
          <a:xfrm>
            <a:off x="533400" y="4857752"/>
            <a:ext cx="2590800" cy="1142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 sz="800">
                <a:solidFill>
                  <a:schemeClr val="lt1"/>
                </a:solidFill>
                <a:latin typeface="Arial"/>
                <a:ea typeface="Arial"/>
                <a:cs typeface="Arial"/>
                <a:sym typeface="Arial"/>
              </a:rPr>
              <a:t>PwC</a:t>
            </a:r>
            <a:endParaRPr sz="1100"/>
          </a:p>
        </p:txBody>
      </p:sp>
      <p:cxnSp>
        <p:nvCxnSpPr>
          <p:cNvPr id="170" name="Google Shape;170;p27"/>
          <p:cNvCxnSpPr/>
          <p:nvPr/>
        </p:nvCxnSpPr>
        <p:spPr>
          <a:xfrm rot="10800000" flipH="1">
            <a:off x="381001" y="457200"/>
            <a:ext cx="8229600" cy="114300"/>
          </a:xfrm>
          <a:prstGeom prst="bentConnector2">
            <a:avLst/>
          </a:prstGeom>
          <a:noFill/>
          <a:ln w="12700" cap="flat" cmpd="sng">
            <a:solidFill>
              <a:schemeClr val="lt1"/>
            </a:solidFill>
            <a:prstDash val="solid"/>
            <a:round/>
            <a:headEnd type="none" w="sm" len="sm"/>
            <a:tailEnd type="none" w="sm" len="sm"/>
          </a:ln>
        </p:spPr>
      </p:cxnSp>
      <p:sp>
        <p:nvSpPr>
          <p:cNvPr id="171" name="Google Shape;171;p27"/>
          <p:cNvSpPr txBox="1">
            <a:spLocks noGrp="1"/>
          </p:cNvSpPr>
          <p:nvPr>
            <p:ph type="sldNum" idx="12"/>
          </p:nvPr>
        </p:nvSpPr>
        <p:spPr>
          <a:xfrm>
            <a:off x="7086600" y="4857750"/>
            <a:ext cx="1527048" cy="114300"/>
          </a:xfrm>
          <a:prstGeom prst="rect">
            <a:avLst/>
          </a:prstGeom>
          <a:noFill/>
          <a:ln>
            <a:noFill/>
          </a:ln>
        </p:spPr>
        <p:txBody>
          <a:bodyPr spcFirstLastPara="1" wrap="square" lIns="0" tIns="0" rIns="0" bIns="0" anchor="t" anchorCtr="0">
            <a:noAutofit/>
          </a:bodyPr>
          <a:lstStyle>
            <a:lvl1pPr marL="0" lvl="0" indent="0" algn="r">
              <a:spcBef>
                <a:spcPts val="0"/>
              </a:spcBef>
              <a:buNone/>
              <a:defRPr sz="800">
                <a:solidFill>
                  <a:schemeClr val="lt1"/>
                </a:solidFill>
                <a:latin typeface="Arial"/>
                <a:ea typeface="Arial"/>
                <a:cs typeface="Arial"/>
                <a:sym typeface="Arial"/>
              </a:defRPr>
            </a:lvl1pPr>
            <a:lvl2pPr marL="0" lvl="1" indent="0" algn="r">
              <a:spcBef>
                <a:spcPts val="0"/>
              </a:spcBef>
              <a:buNone/>
              <a:defRPr sz="800">
                <a:solidFill>
                  <a:schemeClr val="lt1"/>
                </a:solidFill>
                <a:latin typeface="Arial"/>
                <a:ea typeface="Arial"/>
                <a:cs typeface="Arial"/>
                <a:sym typeface="Arial"/>
              </a:defRPr>
            </a:lvl2pPr>
            <a:lvl3pPr marL="0" lvl="2" indent="0" algn="r">
              <a:spcBef>
                <a:spcPts val="0"/>
              </a:spcBef>
              <a:buNone/>
              <a:defRPr sz="800">
                <a:solidFill>
                  <a:schemeClr val="lt1"/>
                </a:solidFill>
                <a:latin typeface="Arial"/>
                <a:ea typeface="Arial"/>
                <a:cs typeface="Arial"/>
                <a:sym typeface="Arial"/>
              </a:defRPr>
            </a:lvl3pPr>
            <a:lvl4pPr marL="0" lvl="3" indent="0" algn="r">
              <a:spcBef>
                <a:spcPts val="0"/>
              </a:spcBef>
              <a:buNone/>
              <a:defRPr sz="800">
                <a:solidFill>
                  <a:schemeClr val="lt1"/>
                </a:solidFill>
                <a:latin typeface="Arial"/>
                <a:ea typeface="Arial"/>
                <a:cs typeface="Arial"/>
                <a:sym typeface="Arial"/>
              </a:defRPr>
            </a:lvl4pPr>
            <a:lvl5pPr marL="0" lvl="4" indent="0" algn="r">
              <a:spcBef>
                <a:spcPts val="0"/>
              </a:spcBef>
              <a:buNone/>
              <a:defRPr sz="800">
                <a:solidFill>
                  <a:schemeClr val="lt1"/>
                </a:solidFill>
                <a:latin typeface="Arial"/>
                <a:ea typeface="Arial"/>
                <a:cs typeface="Arial"/>
                <a:sym typeface="Arial"/>
              </a:defRPr>
            </a:lvl5pPr>
            <a:lvl6pPr marL="0" lvl="5" indent="0" algn="r">
              <a:spcBef>
                <a:spcPts val="0"/>
              </a:spcBef>
              <a:buNone/>
              <a:defRPr sz="800">
                <a:solidFill>
                  <a:schemeClr val="lt1"/>
                </a:solidFill>
                <a:latin typeface="Arial"/>
                <a:ea typeface="Arial"/>
                <a:cs typeface="Arial"/>
                <a:sym typeface="Arial"/>
              </a:defRPr>
            </a:lvl6pPr>
            <a:lvl7pPr marL="0" lvl="6" indent="0" algn="r">
              <a:spcBef>
                <a:spcPts val="0"/>
              </a:spcBef>
              <a:buNone/>
              <a:defRPr sz="800">
                <a:solidFill>
                  <a:schemeClr val="lt1"/>
                </a:solidFill>
                <a:latin typeface="Arial"/>
                <a:ea typeface="Arial"/>
                <a:cs typeface="Arial"/>
                <a:sym typeface="Arial"/>
              </a:defRPr>
            </a:lvl7pPr>
            <a:lvl8pPr marL="0" lvl="7" indent="0" algn="r">
              <a:spcBef>
                <a:spcPts val="0"/>
              </a:spcBef>
              <a:buNone/>
              <a:defRPr sz="800">
                <a:solidFill>
                  <a:schemeClr val="lt1"/>
                </a:solidFill>
                <a:latin typeface="Arial"/>
                <a:ea typeface="Arial"/>
                <a:cs typeface="Arial"/>
                <a:sym typeface="Arial"/>
              </a:defRPr>
            </a:lvl8pPr>
            <a:lvl9pPr marL="0" lvl="8" indent="0" algn="r">
              <a:spcBef>
                <a:spcPts val="0"/>
              </a:spcBef>
              <a:buNone/>
              <a:defRPr sz="80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172" name="Google Shape;172;p27"/>
          <p:cNvSpPr txBox="1">
            <a:spLocks noGrp="1"/>
          </p:cNvSpPr>
          <p:nvPr>
            <p:ph type="dt" idx="10"/>
          </p:nvPr>
        </p:nvSpPr>
        <p:spPr>
          <a:xfrm>
            <a:off x="7086600" y="4743450"/>
            <a:ext cx="1524000" cy="1143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sz="800">
                <a:solidFill>
                  <a:schemeClr val="lt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Section Divider: Colour">
  <p:cSld name="Section Divider: Colour">
    <p:bg>
      <p:bgPr>
        <a:solidFill>
          <a:schemeClr val="dk2"/>
        </a:solidFill>
        <a:effectLst/>
      </p:bgPr>
    </p:bg>
    <p:spTree>
      <p:nvGrpSpPr>
        <p:cNvPr id="1" name="Shape 173"/>
        <p:cNvGrpSpPr/>
        <p:nvPr/>
      </p:nvGrpSpPr>
      <p:grpSpPr>
        <a:xfrm>
          <a:off x="0" y="0"/>
          <a:ext cx="0" cy="0"/>
          <a:chOff x="0" y="0"/>
          <a:chExt cx="0" cy="0"/>
        </a:xfrm>
      </p:grpSpPr>
      <p:sp>
        <p:nvSpPr>
          <p:cNvPr id="174" name="Google Shape;174;p28"/>
          <p:cNvSpPr txBox="1">
            <a:spLocks noGrp="1"/>
          </p:cNvSpPr>
          <p:nvPr>
            <p:ph type="ctrTitle"/>
          </p:nvPr>
        </p:nvSpPr>
        <p:spPr>
          <a:xfrm>
            <a:off x="533400" y="514350"/>
            <a:ext cx="8077200" cy="8001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lt1"/>
              </a:buClr>
              <a:buSzPts val="2400"/>
              <a:buFont typeface="Georgia"/>
              <a:buNone/>
              <a:defRPr sz="2400">
                <a:solidFill>
                  <a:schemeClr val="lt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75" name="Google Shape;175;p28"/>
          <p:cNvSpPr txBox="1">
            <a:spLocks noGrp="1"/>
          </p:cNvSpPr>
          <p:nvPr>
            <p:ph type="subTitle" idx="1"/>
          </p:nvPr>
        </p:nvSpPr>
        <p:spPr>
          <a:xfrm>
            <a:off x="533400" y="1428750"/>
            <a:ext cx="8077200" cy="10287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SzPts val="2400"/>
              <a:buFont typeface="Georgia"/>
              <a:buNone/>
              <a:defRPr sz="2400">
                <a:solidFill>
                  <a:schemeClr val="lt1"/>
                </a:solidFill>
                <a:latin typeface="Georgia"/>
                <a:ea typeface="Georgia"/>
                <a:cs typeface="Georgia"/>
                <a:sym typeface="Georgia"/>
              </a:defRPr>
            </a:lvl1pPr>
            <a:lvl2pPr lvl="1" algn="l">
              <a:lnSpc>
                <a:spcPct val="100000"/>
              </a:lnSpc>
              <a:spcBef>
                <a:spcPts val="700"/>
              </a:spcBef>
              <a:spcAft>
                <a:spcPts val="0"/>
              </a:spcAft>
              <a:buSzPts val="1400"/>
              <a:buNone/>
              <a:defRPr sz="1400">
                <a:solidFill>
                  <a:schemeClr val="lt1"/>
                </a:solidFill>
                <a:latin typeface="Georgia"/>
                <a:ea typeface="Georgia"/>
                <a:cs typeface="Georgia"/>
                <a:sym typeface="Georgia"/>
              </a:defRPr>
            </a:lvl2pPr>
            <a:lvl3pPr lvl="2" algn="l">
              <a:lnSpc>
                <a:spcPct val="100000"/>
              </a:lnSpc>
              <a:spcBef>
                <a:spcPts val="700"/>
              </a:spcBef>
              <a:spcAft>
                <a:spcPts val="0"/>
              </a:spcAft>
              <a:buSzPts val="1400"/>
              <a:buNone/>
              <a:defRPr sz="1400">
                <a:solidFill>
                  <a:schemeClr val="lt1"/>
                </a:solidFill>
                <a:latin typeface="Georgia"/>
                <a:ea typeface="Georgia"/>
                <a:cs typeface="Georgia"/>
                <a:sym typeface="Georgia"/>
              </a:defRPr>
            </a:lvl3pPr>
            <a:lvl4pPr lvl="3" algn="l">
              <a:lnSpc>
                <a:spcPct val="100000"/>
              </a:lnSpc>
              <a:spcBef>
                <a:spcPts val="700"/>
              </a:spcBef>
              <a:spcAft>
                <a:spcPts val="0"/>
              </a:spcAft>
              <a:buSzPts val="1400"/>
              <a:buNone/>
              <a:defRPr sz="1400">
                <a:solidFill>
                  <a:schemeClr val="lt1"/>
                </a:solidFill>
                <a:latin typeface="Georgia"/>
                <a:ea typeface="Georgia"/>
                <a:cs typeface="Georgia"/>
                <a:sym typeface="Georgia"/>
              </a:defRPr>
            </a:lvl4pPr>
            <a:lvl5pPr lvl="4" algn="l">
              <a:lnSpc>
                <a:spcPct val="100000"/>
              </a:lnSpc>
              <a:spcBef>
                <a:spcPts val="700"/>
              </a:spcBef>
              <a:spcAft>
                <a:spcPts val="0"/>
              </a:spcAft>
              <a:buSzPts val="1400"/>
              <a:buNone/>
              <a:defRPr sz="1400">
                <a:solidFill>
                  <a:schemeClr val="lt1"/>
                </a:solidFill>
                <a:latin typeface="Georgia"/>
                <a:ea typeface="Georgia"/>
                <a:cs typeface="Georgia"/>
                <a:sym typeface="Georgia"/>
              </a:defRPr>
            </a:lvl5pPr>
            <a:lvl6pPr lvl="5" algn="l">
              <a:lnSpc>
                <a:spcPct val="100000"/>
              </a:lnSpc>
              <a:spcBef>
                <a:spcPts val="700"/>
              </a:spcBef>
              <a:spcAft>
                <a:spcPts val="0"/>
              </a:spcAft>
              <a:buSzPts val="1400"/>
              <a:buNone/>
              <a:defRPr sz="1400">
                <a:solidFill>
                  <a:schemeClr val="lt1"/>
                </a:solidFill>
                <a:latin typeface="Georgia"/>
                <a:ea typeface="Georgia"/>
                <a:cs typeface="Georgia"/>
                <a:sym typeface="Georgia"/>
              </a:defRPr>
            </a:lvl6pPr>
            <a:lvl7pPr lvl="6"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7pPr>
            <a:lvl8pPr lvl="7"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8pPr>
            <a:lvl9pPr lvl="8" algn="l">
              <a:lnSpc>
                <a:spcPct val="100000"/>
              </a:lnSpc>
              <a:spcBef>
                <a:spcPts val="700"/>
              </a:spcBef>
              <a:spcAft>
                <a:spcPts val="700"/>
              </a:spcAft>
              <a:buClr>
                <a:schemeClr val="lt1"/>
              </a:buClr>
              <a:buSzPts val="1400"/>
              <a:buNone/>
              <a:defRPr sz="1400">
                <a:solidFill>
                  <a:schemeClr val="lt1"/>
                </a:solidFill>
                <a:latin typeface="Georgia"/>
                <a:ea typeface="Georgia"/>
                <a:cs typeface="Georgia"/>
                <a:sym typeface="Georgia"/>
              </a:defRPr>
            </a:lvl9pPr>
          </a:lstStyle>
          <a:p>
            <a:endParaRPr/>
          </a:p>
        </p:txBody>
      </p:sp>
      <p:sp>
        <p:nvSpPr>
          <p:cNvPr id="176" name="Google Shape;176;p28"/>
          <p:cNvSpPr txBox="1">
            <a:spLocks noGrp="1"/>
          </p:cNvSpPr>
          <p:nvPr>
            <p:ph type="ftr" idx="11"/>
          </p:nvPr>
        </p:nvSpPr>
        <p:spPr>
          <a:xfrm>
            <a:off x="533400" y="4743450"/>
            <a:ext cx="5257800" cy="114300"/>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100"/>
              <a:buNone/>
              <a:defRPr sz="800">
                <a:solidFill>
                  <a:schemeClr val="lt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77" name="Google Shape;177;p28"/>
          <p:cNvSpPr txBox="1"/>
          <p:nvPr/>
        </p:nvSpPr>
        <p:spPr>
          <a:xfrm>
            <a:off x="533400" y="4857751"/>
            <a:ext cx="2590800" cy="1143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 sz="800">
                <a:solidFill>
                  <a:schemeClr val="lt1"/>
                </a:solidFill>
                <a:latin typeface="Arial"/>
                <a:ea typeface="Arial"/>
                <a:cs typeface="Arial"/>
                <a:sym typeface="Arial"/>
              </a:rPr>
              <a:t>PwC</a:t>
            </a:r>
            <a:endParaRPr sz="1100"/>
          </a:p>
        </p:txBody>
      </p:sp>
      <p:cxnSp>
        <p:nvCxnSpPr>
          <p:cNvPr id="178" name="Google Shape;178;p28"/>
          <p:cNvCxnSpPr/>
          <p:nvPr/>
        </p:nvCxnSpPr>
        <p:spPr>
          <a:xfrm rot="10800000" flipH="1">
            <a:off x="381001" y="457200"/>
            <a:ext cx="8229600" cy="114300"/>
          </a:xfrm>
          <a:prstGeom prst="bentConnector2">
            <a:avLst/>
          </a:prstGeom>
          <a:noFill/>
          <a:ln w="12700" cap="flat" cmpd="sng">
            <a:solidFill>
              <a:schemeClr val="lt1"/>
            </a:solidFill>
            <a:prstDash val="solid"/>
            <a:round/>
            <a:headEnd type="none" w="sm" len="sm"/>
            <a:tailEnd type="none" w="sm" len="sm"/>
          </a:ln>
        </p:spPr>
      </p:cxnSp>
      <p:sp>
        <p:nvSpPr>
          <p:cNvPr id="179" name="Google Shape;179;p28"/>
          <p:cNvSpPr txBox="1">
            <a:spLocks noGrp="1"/>
          </p:cNvSpPr>
          <p:nvPr>
            <p:ph type="sldNum" idx="12"/>
          </p:nvPr>
        </p:nvSpPr>
        <p:spPr>
          <a:xfrm>
            <a:off x="7086600" y="4857750"/>
            <a:ext cx="1527048" cy="114300"/>
          </a:xfrm>
          <a:prstGeom prst="rect">
            <a:avLst/>
          </a:prstGeom>
          <a:noFill/>
          <a:ln>
            <a:noFill/>
          </a:ln>
        </p:spPr>
        <p:txBody>
          <a:bodyPr spcFirstLastPara="1" wrap="square" lIns="0" tIns="0" rIns="0" bIns="0" anchor="t" anchorCtr="0">
            <a:noAutofit/>
          </a:bodyPr>
          <a:lstStyle>
            <a:lvl1pPr marL="0" lvl="0" indent="0" algn="r">
              <a:spcBef>
                <a:spcPts val="0"/>
              </a:spcBef>
              <a:buNone/>
              <a:defRPr sz="800">
                <a:solidFill>
                  <a:schemeClr val="lt1"/>
                </a:solidFill>
                <a:latin typeface="Arial"/>
                <a:ea typeface="Arial"/>
                <a:cs typeface="Arial"/>
                <a:sym typeface="Arial"/>
              </a:defRPr>
            </a:lvl1pPr>
            <a:lvl2pPr marL="0" lvl="1" indent="0" algn="r">
              <a:spcBef>
                <a:spcPts val="0"/>
              </a:spcBef>
              <a:buNone/>
              <a:defRPr sz="800">
                <a:solidFill>
                  <a:schemeClr val="lt1"/>
                </a:solidFill>
                <a:latin typeface="Arial"/>
                <a:ea typeface="Arial"/>
                <a:cs typeface="Arial"/>
                <a:sym typeface="Arial"/>
              </a:defRPr>
            </a:lvl2pPr>
            <a:lvl3pPr marL="0" lvl="2" indent="0" algn="r">
              <a:spcBef>
                <a:spcPts val="0"/>
              </a:spcBef>
              <a:buNone/>
              <a:defRPr sz="800">
                <a:solidFill>
                  <a:schemeClr val="lt1"/>
                </a:solidFill>
                <a:latin typeface="Arial"/>
                <a:ea typeface="Arial"/>
                <a:cs typeface="Arial"/>
                <a:sym typeface="Arial"/>
              </a:defRPr>
            </a:lvl3pPr>
            <a:lvl4pPr marL="0" lvl="3" indent="0" algn="r">
              <a:spcBef>
                <a:spcPts val="0"/>
              </a:spcBef>
              <a:buNone/>
              <a:defRPr sz="800">
                <a:solidFill>
                  <a:schemeClr val="lt1"/>
                </a:solidFill>
                <a:latin typeface="Arial"/>
                <a:ea typeface="Arial"/>
                <a:cs typeface="Arial"/>
                <a:sym typeface="Arial"/>
              </a:defRPr>
            </a:lvl4pPr>
            <a:lvl5pPr marL="0" lvl="4" indent="0" algn="r">
              <a:spcBef>
                <a:spcPts val="0"/>
              </a:spcBef>
              <a:buNone/>
              <a:defRPr sz="800">
                <a:solidFill>
                  <a:schemeClr val="lt1"/>
                </a:solidFill>
                <a:latin typeface="Arial"/>
                <a:ea typeface="Arial"/>
                <a:cs typeface="Arial"/>
                <a:sym typeface="Arial"/>
              </a:defRPr>
            </a:lvl5pPr>
            <a:lvl6pPr marL="0" lvl="5" indent="0" algn="r">
              <a:spcBef>
                <a:spcPts val="0"/>
              </a:spcBef>
              <a:buNone/>
              <a:defRPr sz="800">
                <a:solidFill>
                  <a:schemeClr val="lt1"/>
                </a:solidFill>
                <a:latin typeface="Arial"/>
                <a:ea typeface="Arial"/>
                <a:cs typeface="Arial"/>
                <a:sym typeface="Arial"/>
              </a:defRPr>
            </a:lvl6pPr>
            <a:lvl7pPr marL="0" lvl="6" indent="0" algn="r">
              <a:spcBef>
                <a:spcPts val="0"/>
              </a:spcBef>
              <a:buNone/>
              <a:defRPr sz="800">
                <a:solidFill>
                  <a:schemeClr val="lt1"/>
                </a:solidFill>
                <a:latin typeface="Arial"/>
                <a:ea typeface="Arial"/>
                <a:cs typeface="Arial"/>
                <a:sym typeface="Arial"/>
              </a:defRPr>
            </a:lvl7pPr>
            <a:lvl8pPr marL="0" lvl="7" indent="0" algn="r">
              <a:spcBef>
                <a:spcPts val="0"/>
              </a:spcBef>
              <a:buNone/>
              <a:defRPr sz="800">
                <a:solidFill>
                  <a:schemeClr val="lt1"/>
                </a:solidFill>
                <a:latin typeface="Arial"/>
                <a:ea typeface="Arial"/>
                <a:cs typeface="Arial"/>
                <a:sym typeface="Arial"/>
              </a:defRPr>
            </a:lvl8pPr>
            <a:lvl9pPr marL="0" lvl="8" indent="0" algn="r">
              <a:spcBef>
                <a:spcPts val="0"/>
              </a:spcBef>
              <a:buNone/>
              <a:defRPr sz="80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180" name="Google Shape;180;p28"/>
          <p:cNvSpPr txBox="1">
            <a:spLocks noGrp="1"/>
          </p:cNvSpPr>
          <p:nvPr>
            <p:ph type="dt" idx="10"/>
          </p:nvPr>
        </p:nvSpPr>
        <p:spPr>
          <a:xfrm>
            <a:off x="7086600" y="4743450"/>
            <a:ext cx="1524000" cy="1143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sz="800">
                <a:solidFill>
                  <a:schemeClr val="lt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Section Divider: Content">
  <p:cSld name="Section Divider: Content">
    <p:bg>
      <p:bgPr>
        <a:solidFill>
          <a:schemeClr val="dk2"/>
        </a:solidFill>
        <a:effectLst/>
      </p:bgPr>
    </p:bg>
    <p:spTree>
      <p:nvGrpSpPr>
        <p:cNvPr id="1" name="Shape 181"/>
        <p:cNvGrpSpPr/>
        <p:nvPr/>
      </p:nvGrpSpPr>
      <p:grpSpPr>
        <a:xfrm>
          <a:off x="0" y="0"/>
          <a:ext cx="0" cy="0"/>
          <a:chOff x="0" y="0"/>
          <a:chExt cx="0" cy="0"/>
        </a:xfrm>
      </p:grpSpPr>
      <p:sp>
        <p:nvSpPr>
          <p:cNvPr id="182" name="Google Shape;182;p29"/>
          <p:cNvSpPr txBox="1">
            <a:spLocks noGrp="1"/>
          </p:cNvSpPr>
          <p:nvPr>
            <p:ph type="ctrTitle"/>
          </p:nvPr>
        </p:nvSpPr>
        <p:spPr>
          <a:xfrm>
            <a:off x="533400" y="514350"/>
            <a:ext cx="8077200" cy="8001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lt1"/>
              </a:buClr>
              <a:buSzPts val="2400"/>
              <a:buFont typeface="Georgia"/>
              <a:buNone/>
              <a:defRPr sz="2400">
                <a:solidFill>
                  <a:schemeClr val="lt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83" name="Google Shape;183;p29"/>
          <p:cNvSpPr txBox="1">
            <a:spLocks noGrp="1"/>
          </p:cNvSpPr>
          <p:nvPr>
            <p:ph type="body" idx="1"/>
          </p:nvPr>
        </p:nvSpPr>
        <p:spPr>
          <a:xfrm>
            <a:off x="533401" y="2114550"/>
            <a:ext cx="3962399" cy="25146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500"/>
              <a:buFont typeface="Georgia"/>
              <a:buNone/>
              <a:defRPr>
                <a:solidFill>
                  <a:schemeClr val="lt1"/>
                </a:solidFill>
              </a:defRPr>
            </a:lvl1pPr>
            <a:lvl2pPr marL="914400" lvl="1" indent="-323850" algn="l">
              <a:lnSpc>
                <a:spcPct val="100000"/>
              </a:lnSpc>
              <a:spcBef>
                <a:spcPts val="700"/>
              </a:spcBef>
              <a:spcAft>
                <a:spcPts val="0"/>
              </a:spcAft>
              <a:buClr>
                <a:schemeClr val="lt1"/>
              </a:buClr>
              <a:buSzPts val="1500"/>
              <a:buChar char="•"/>
              <a:defRPr>
                <a:solidFill>
                  <a:schemeClr val="lt1"/>
                </a:solidFill>
              </a:defRPr>
            </a:lvl2pPr>
            <a:lvl3pPr marL="1371600" lvl="2" indent="-323850" algn="l">
              <a:lnSpc>
                <a:spcPct val="100000"/>
              </a:lnSpc>
              <a:spcBef>
                <a:spcPts val="700"/>
              </a:spcBef>
              <a:spcAft>
                <a:spcPts val="0"/>
              </a:spcAft>
              <a:buClr>
                <a:schemeClr val="lt1"/>
              </a:buClr>
              <a:buSzPts val="1500"/>
              <a:buChar char="-"/>
              <a:defRPr>
                <a:solidFill>
                  <a:schemeClr val="lt1"/>
                </a:solidFill>
              </a:defRPr>
            </a:lvl3pPr>
            <a:lvl4pPr marL="1828800" lvl="3" indent="-323850" algn="l">
              <a:lnSpc>
                <a:spcPct val="100000"/>
              </a:lnSpc>
              <a:spcBef>
                <a:spcPts val="700"/>
              </a:spcBef>
              <a:spcAft>
                <a:spcPts val="0"/>
              </a:spcAft>
              <a:buClr>
                <a:schemeClr val="lt1"/>
              </a:buClr>
              <a:buSzPts val="1500"/>
              <a:buChar char="◦"/>
              <a:defRPr>
                <a:solidFill>
                  <a:schemeClr val="lt1"/>
                </a:solidFill>
              </a:defRPr>
            </a:lvl4pPr>
            <a:lvl5pPr marL="2286000" lvl="4" indent="-323850" algn="l">
              <a:lnSpc>
                <a:spcPct val="100000"/>
              </a:lnSpc>
              <a:spcBef>
                <a:spcPts val="700"/>
              </a:spcBef>
              <a:spcAft>
                <a:spcPts val="0"/>
              </a:spcAft>
              <a:buClr>
                <a:schemeClr val="lt1"/>
              </a:buClr>
              <a:buSzPts val="1500"/>
              <a:buChar char="›"/>
              <a:defRPr>
                <a:solidFill>
                  <a:schemeClr val="lt1"/>
                </a:solidFill>
              </a:defRPr>
            </a:lvl5pPr>
            <a:lvl6pPr marL="2743200" lvl="5" indent="-323850" algn="l">
              <a:lnSpc>
                <a:spcPct val="100000"/>
              </a:lnSpc>
              <a:spcBef>
                <a:spcPts val="700"/>
              </a:spcBef>
              <a:spcAft>
                <a:spcPts val="0"/>
              </a:spcAft>
              <a:buClr>
                <a:schemeClr val="lt1"/>
              </a:buClr>
              <a:buSzPts val="1500"/>
              <a:buAutoNum type="arabicPeriod"/>
              <a:defRPr>
                <a:solidFill>
                  <a:schemeClr val="lt1"/>
                </a:solidFill>
              </a:defRPr>
            </a:lvl6pPr>
            <a:lvl7pPr marL="3200400" lvl="6" indent="-323850" algn="l">
              <a:lnSpc>
                <a:spcPct val="100000"/>
              </a:lnSpc>
              <a:spcBef>
                <a:spcPts val="700"/>
              </a:spcBef>
              <a:spcAft>
                <a:spcPts val="0"/>
              </a:spcAft>
              <a:buClr>
                <a:schemeClr val="lt1"/>
              </a:buClr>
              <a:buSzPts val="1500"/>
              <a:buAutoNum type="alphaLcPeriod"/>
              <a:defRPr>
                <a:solidFill>
                  <a:schemeClr val="lt1"/>
                </a:solidFill>
              </a:defRPr>
            </a:lvl7pPr>
            <a:lvl8pPr marL="3657600" lvl="7" indent="-323850" algn="l">
              <a:lnSpc>
                <a:spcPct val="100000"/>
              </a:lnSpc>
              <a:spcBef>
                <a:spcPts val="700"/>
              </a:spcBef>
              <a:spcAft>
                <a:spcPts val="0"/>
              </a:spcAft>
              <a:buClr>
                <a:schemeClr val="lt1"/>
              </a:buClr>
              <a:buSzPts val="1500"/>
              <a:buAutoNum type="romanLcPeriod"/>
              <a:defRPr>
                <a:solidFill>
                  <a:schemeClr val="lt1"/>
                </a:solidFill>
              </a:defRPr>
            </a:lvl8pPr>
            <a:lvl9pPr marL="4114800" lvl="8" indent="-228600" algn="l">
              <a:lnSpc>
                <a:spcPct val="100000"/>
              </a:lnSpc>
              <a:spcBef>
                <a:spcPts val="700"/>
              </a:spcBef>
              <a:spcAft>
                <a:spcPts val="700"/>
              </a:spcAft>
              <a:buClr>
                <a:schemeClr val="lt1"/>
              </a:buClr>
              <a:buSzPts val="1500"/>
              <a:buNone/>
              <a:defRPr>
                <a:solidFill>
                  <a:schemeClr val="lt1"/>
                </a:solidFill>
              </a:defRPr>
            </a:lvl9pPr>
          </a:lstStyle>
          <a:p>
            <a:endParaRPr/>
          </a:p>
        </p:txBody>
      </p:sp>
      <p:sp>
        <p:nvSpPr>
          <p:cNvPr id="184" name="Google Shape;184;p29"/>
          <p:cNvSpPr txBox="1">
            <a:spLocks noGrp="1"/>
          </p:cNvSpPr>
          <p:nvPr>
            <p:ph type="subTitle" idx="2"/>
          </p:nvPr>
        </p:nvSpPr>
        <p:spPr>
          <a:xfrm>
            <a:off x="533400" y="1428751"/>
            <a:ext cx="8077200" cy="5715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SzPts val="2400"/>
              <a:buFont typeface="Georgia"/>
              <a:buNone/>
              <a:defRPr sz="2400">
                <a:solidFill>
                  <a:schemeClr val="lt1"/>
                </a:solidFill>
                <a:latin typeface="Georgia"/>
                <a:ea typeface="Georgia"/>
                <a:cs typeface="Georgia"/>
                <a:sym typeface="Georgia"/>
              </a:defRPr>
            </a:lvl1pPr>
            <a:lvl2pPr lvl="1" algn="l">
              <a:lnSpc>
                <a:spcPct val="100000"/>
              </a:lnSpc>
              <a:spcBef>
                <a:spcPts val="700"/>
              </a:spcBef>
              <a:spcAft>
                <a:spcPts val="0"/>
              </a:spcAft>
              <a:buSzPts val="1400"/>
              <a:buNone/>
              <a:defRPr sz="1400">
                <a:solidFill>
                  <a:schemeClr val="lt1"/>
                </a:solidFill>
                <a:latin typeface="Georgia"/>
                <a:ea typeface="Georgia"/>
                <a:cs typeface="Georgia"/>
                <a:sym typeface="Georgia"/>
              </a:defRPr>
            </a:lvl2pPr>
            <a:lvl3pPr lvl="2" algn="l">
              <a:lnSpc>
                <a:spcPct val="100000"/>
              </a:lnSpc>
              <a:spcBef>
                <a:spcPts val="700"/>
              </a:spcBef>
              <a:spcAft>
                <a:spcPts val="0"/>
              </a:spcAft>
              <a:buSzPts val="1400"/>
              <a:buNone/>
              <a:defRPr sz="1400">
                <a:solidFill>
                  <a:schemeClr val="lt1"/>
                </a:solidFill>
                <a:latin typeface="Georgia"/>
                <a:ea typeface="Georgia"/>
                <a:cs typeface="Georgia"/>
                <a:sym typeface="Georgia"/>
              </a:defRPr>
            </a:lvl3pPr>
            <a:lvl4pPr lvl="3" algn="l">
              <a:lnSpc>
                <a:spcPct val="100000"/>
              </a:lnSpc>
              <a:spcBef>
                <a:spcPts val="700"/>
              </a:spcBef>
              <a:spcAft>
                <a:spcPts val="0"/>
              </a:spcAft>
              <a:buSzPts val="1400"/>
              <a:buNone/>
              <a:defRPr sz="1400">
                <a:solidFill>
                  <a:schemeClr val="lt1"/>
                </a:solidFill>
                <a:latin typeface="Georgia"/>
                <a:ea typeface="Georgia"/>
                <a:cs typeface="Georgia"/>
                <a:sym typeface="Georgia"/>
              </a:defRPr>
            </a:lvl4pPr>
            <a:lvl5pPr lvl="4" algn="l">
              <a:lnSpc>
                <a:spcPct val="100000"/>
              </a:lnSpc>
              <a:spcBef>
                <a:spcPts val="700"/>
              </a:spcBef>
              <a:spcAft>
                <a:spcPts val="0"/>
              </a:spcAft>
              <a:buSzPts val="1400"/>
              <a:buNone/>
              <a:defRPr sz="1400">
                <a:solidFill>
                  <a:schemeClr val="lt1"/>
                </a:solidFill>
                <a:latin typeface="Georgia"/>
                <a:ea typeface="Georgia"/>
                <a:cs typeface="Georgia"/>
                <a:sym typeface="Georgia"/>
              </a:defRPr>
            </a:lvl5pPr>
            <a:lvl6pPr lvl="5" algn="l">
              <a:lnSpc>
                <a:spcPct val="100000"/>
              </a:lnSpc>
              <a:spcBef>
                <a:spcPts val="700"/>
              </a:spcBef>
              <a:spcAft>
                <a:spcPts val="0"/>
              </a:spcAft>
              <a:buSzPts val="1400"/>
              <a:buNone/>
              <a:defRPr sz="1400">
                <a:solidFill>
                  <a:schemeClr val="lt1"/>
                </a:solidFill>
                <a:latin typeface="Georgia"/>
                <a:ea typeface="Georgia"/>
                <a:cs typeface="Georgia"/>
                <a:sym typeface="Georgia"/>
              </a:defRPr>
            </a:lvl6pPr>
            <a:lvl7pPr lvl="6"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7pPr>
            <a:lvl8pPr lvl="7"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8pPr>
            <a:lvl9pPr lvl="8" algn="l">
              <a:lnSpc>
                <a:spcPct val="100000"/>
              </a:lnSpc>
              <a:spcBef>
                <a:spcPts val="700"/>
              </a:spcBef>
              <a:spcAft>
                <a:spcPts val="700"/>
              </a:spcAft>
              <a:buClr>
                <a:schemeClr val="lt1"/>
              </a:buClr>
              <a:buSzPts val="1400"/>
              <a:buNone/>
              <a:defRPr sz="1400">
                <a:solidFill>
                  <a:schemeClr val="lt1"/>
                </a:solidFill>
                <a:latin typeface="Georgia"/>
                <a:ea typeface="Georgia"/>
                <a:cs typeface="Georgia"/>
                <a:sym typeface="Georgia"/>
              </a:defRPr>
            </a:lvl9pPr>
          </a:lstStyle>
          <a:p>
            <a:endParaRPr/>
          </a:p>
        </p:txBody>
      </p:sp>
      <p:sp>
        <p:nvSpPr>
          <p:cNvPr id="185" name="Google Shape;185;p29"/>
          <p:cNvSpPr txBox="1">
            <a:spLocks noGrp="1"/>
          </p:cNvSpPr>
          <p:nvPr>
            <p:ph type="ftr" idx="11"/>
          </p:nvPr>
        </p:nvSpPr>
        <p:spPr>
          <a:xfrm>
            <a:off x="533400" y="4743450"/>
            <a:ext cx="5257800" cy="114300"/>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100"/>
              <a:buNone/>
              <a:defRPr sz="800">
                <a:solidFill>
                  <a:schemeClr val="lt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86" name="Google Shape;186;p29"/>
          <p:cNvSpPr txBox="1"/>
          <p:nvPr/>
        </p:nvSpPr>
        <p:spPr>
          <a:xfrm>
            <a:off x="533400" y="4857751"/>
            <a:ext cx="2590800" cy="1143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 sz="800">
                <a:solidFill>
                  <a:schemeClr val="lt1"/>
                </a:solidFill>
                <a:latin typeface="Arial"/>
                <a:ea typeface="Arial"/>
                <a:cs typeface="Arial"/>
                <a:sym typeface="Arial"/>
              </a:rPr>
              <a:t>PwC</a:t>
            </a:r>
            <a:endParaRPr sz="1100"/>
          </a:p>
        </p:txBody>
      </p:sp>
      <p:cxnSp>
        <p:nvCxnSpPr>
          <p:cNvPr id="187" name="Google Shape;187;p29"/>
          <p:cNvCxnSpPr/>
          <p:nvPr/>
        </p:nvCxnSpPr>
        <p:spPr>
          <a:xfrm rot="10800000" flipH="1">
            <a:off x="381001" y="457200"/>
            <a:ext cx="8229600" cy="114300"/>
          </a:xfrm>
          <a:prstGeom prst="bentConnector2">
            <a:avLst/>
          </a:prstGeom>
          <a:noFill/>
          <a:ln w="12700" cap="flat" cmpd="sng">
            <a:solidFill>
              <a:schemeClr val="lt1"/>
            </a:solidFill>
            <a:prstDash val="solid"/>
            <a:round/>
            <a:headEnd type="none" w="sm" len="sm"/>
            <a:tailEnd type="none" w="sm" len="sm"/>
          </a:ln>
        </p:spPr>
      </p:cxnSp>
      <p:sp>
        <p:nvSpPr>
          <p:cNvPr id="188" name="Google Shape;188;p29"/>
          <p:cNvSpPr txBox="1">
            <a:spLocks noGrp="1"/>
          </p:cNvSpPr>
          <p:nvPr>
            <p:ph type="sldNum" idx="12"/>
          </p:nvPr>
        </p:nvSpPr>
        <p:spPr>
          <a:xfrm>
            <a:off x="7086600" y="4857750"/>
            <a:ext cx="1527048" cy="114300"/>
          </a:xfrm>
          <a:prstGeom prst="rect">
            <a:avLst/>
          </a:prstGeom>
          <a:noFill/>
          <a:ln>
            <a:noFill/>
          </a:ln>
        </p:spPr>
        <p:txBody>
          <a:bodyPr spcFirstLastPara="1" wrap="square" lIns="0" tIns="0" rIns="0" bIns="0" anchor="t" anchorCtr="0">
            <a:noAutofit/>
          </a:bodyPr>
          <a:lstStyle>
            <a:lvl1pPr marL="0" lvl="0" indent="0" algn="r">
              <a:spcBef>
                <a:spcPts val="0"/>
              </a:spcBef>
              <a:buNone/>
              <a:defRPr sz="800">
                <a:solidFill>
                  <a:schemeClr val="lt1"/>
                </a:solidFill>
                <a:latin typeface="Arial"/>
                <a:ea typeface="Arial"/>
                <a:cs typeface="Arial"/>
                <a:sym typeface="Arial"/>
              </a:defRPr>
            </a:lvl1pPr>
            <a:lvl2pPr marL="0" lvl="1" indent="0" algn="r">
              <a:spcBef>
                <a:spcPts val="0"/>
              </a:spcBef>
              <a:buNone/>
              <a:defRPr sz="800">
                <a:solidFill>
                  <a:schemeClr val="lt1"/>
                </a:solidFill>
                <a:latin typeface="Arial"/>
                <a:ea typeface="Arial"/>
                <a:cs typeface="Arial"/>
                <a:sym typeface="Arial"/>
              </a:defRPr>
            </a:lvl2pPr>
            <a:lvl3pPr marL="0" lvl="2" indent="0" algn="r">
              <a:spcBef>
                <a:spcPts val="0"/>
              </a:spcBef>
              <a:buNone/>
              <a:defRPr sz="800">
                <a:solidFill>
                  <a:schemeClr val="lt1"/>
                </a:solidFill>
                <a:latin typeface="Arial"/>
                <a:ea typeface="Arial"/>
                <a:cs typeface="Arial"/>
                <a:sym typeface="Arial"/>
              </a:defRPr>
            </a:lvl3pPr>
            <a:lvl4pPr marL="0" lvl="3" indent="0" algn="r">
              <a:spcBef>
                <a:spcPts val="0"/>
              </a:spcBef>
              <a:buNone/>
              <a:defRPr sz="800">
                <a:solidFill>
                  <a:schemeClr val="lt1"/>
                </a:solidFill>
                <a:latin typeface="Arial"/>
                <a:ea typeface="Arial"/>
                <a:cs typeface="Arial"/>
                <a:sym typeface="Arial"/>
              </a:defRPr>
            </a:lvl4pPr>
            <a:lvl5pPr marL="0" lvl="4" indent="0" algn="r">
              <a:spcBef>
                <a:spcPts val="0"/>
              </a:spcBef>
              <a:buNone/>
              <a:defRPr sz="800">
                <a:solidFill>
                  <a:schemeClr val="lt1"/>
                </a:solidFill>
                <a:latin typeface="Arial"/>
                <a:ea typeface="Arial"/>
                <a:cs typeface="Arial"/>
                <a:sym typeface="Arial"/>
              </a:defRPr>
            </a:lvl5pPr>
            <a:lvl6pPr marL="0" lvl="5" indent="0" algn="r">
              <a:spcBef>
                <a:spcPts val="0"/>
              </a:spcBef>
              <a:buNone/>
              <a:defRPr sz="800">
                <a:solidFill>
                  <a:schemeClr val="lt1"/>
                </a:solidFill>
                <a:latin typeface="Arial"/>
                <a:ea typeface="Arial"/>
                <a:cs typeface="Arial"/>
                <a:sym typeface="Arial"/>
              </a:defRPr>
            </a:lvl6pPr>
            <a:lvl7pPr marL="0" lvl="6" indent="0" algn="r">
              <a:spcBef>
                <a:spcPts val="0"/>
              </a:spcBef>
              <a:buNone/>
              <a:defRPr sz="800">
                <a:solidFill>
                  <a:schemeClr val="lt1"/>
                </a:solidFill>
                <a:latin typeface="Arial"/>
                <a:ea typeface="Arial"/>
                <a:cs typeface="Arial"/>
                <a:sym typeface="Arial"/>
              </a:defRPr>
            </a:lvl7pPr>
            <a:lvl8pPr marL="0" lvl="7" indent="0" algn="r">
              <a:spcBef>
                <a:spcPts val="0"/>
              </a:spcBef>
              <a:buNone/>
              <a:defRPr sz="800">
                <a:solidFill>
                  <a:schemeClr val="lt1"/>
                </a:solidFill>
                <a:latin typeface="Arial"/>
                <a:ea typeface="Arial"/>
                <a:cs typeface="Arial"/>
                <a:sym typeface="Arial"/>
              </a:defRPr>
            </a:lvl8pPr>
            <a:lvl9pPr marL="0" lvl="8" indent="0" algn="r">
              <a:spcBef>
                <a:spcPts val="0"/>
              </a:spcBef>
              <a:buNone/>
              <a:defRPr sz="80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189" name="Google Shape;189;p29"/>
          <p:cNvSpPr txBox="1">
            <a:spLocks noGrp="1"/>
          </p:cNvSpPr>
          <p:nvPr>
            <p:ph type="dt" idx="10"/>
          </p:nvPr>
        </p:nvSpPr>
        <p:spPr>
          <a:xfrm>
            <a:off x="7086600" y="4743450"/>
            <a:ext cx="1524000" cy="1143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100"/>
              <a:buNone/>
              <a:defRPr sz="800">
                <a:solidFill>
                  <a:schemeClr val="lt1"/>
                </a:solidFill>
                <a:latin typeface="Arial"/>
                <a:ea typeface="Arial"/>
                <a:cs typeface="Arial"/>
                <a:sym typeface="Aria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Cover Slide: Fixed Logo">
  <p:cSld name="Cover Slide: Fixed Logo">
    <p:spTree>
      <p:nvGrpSpPr>
        <p:cNvPr id="1" name="Shape 190"/>
        <p:cNvGrpSpPr/>
        <p:nvPr/>
      </p:nvGrpSpPr>
      <p:grpSpPr>
        <a:xfrm>
          <a:off x="0" y="0"/>
          <a:ext cx="0" cy="0"/>
          <a:chOff x="0" y="0"/>
          <a:chExt cx="0" cy="0"/>
        </a:xfrm>
      </p:grpSpPr>
      <p:cxnSp>
        <p:nvCxnSpPr>
          <p:cNvPr id="191" name="Google Shape;191;p30"/>
          <p:cNvCxnSpPr/>
          <p:nvPr/>
        </p:nvCxnSpPr>
        <p:spPr>
          <a:xfrm rot="10800000" flipH="1">
            <a:off x="1752601" y="457200"/>
            <a:ext cx="6839775" cy="114300"/>
          </a:xfrm>
          <a:prstGeom prst="bentConnector2">
            <a:avLst/>
          </a:prstGeom>
          <a:noFill/>
          <a:ln w="12700" cap="flat" cmpd="sng">
            <a:solidFill>
              <a:schemeClr val="dk2"/>
            </a:solidFill>
            <a:prstDash val="solid"/>
            <a:round/>
            <a:headEnd type="none" w="sm" len="sm"/>
            <a:tailEnd type="none" w="sm" len="sm"/>
          </a:ln>
        </p:spPr>
      </p:cxnSp>
      <p:sp>
        <p:nvSpPr>
          <p:cNvPr id="192" name="Google Shape;192;p30"/>
          <p:cNvSpPr txBox="1">
            <a:spLocks noGrp="1"/>
          </p:cNvSpPr>
          <p:nvPr>
            <p:ph type="ctrTitle"/>
          </p:nvPr>
        </p:nvSpPr>
        <p:spPr>
          <a:xfrm>
            <a:off x="1895476" y="628650"/>
            <a:ext cx="5343525" cy="6858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2400"/>
              <a:buFont typeface="Georgia"/>
              <a:buNone/>
              <a:defRPr sz="2400" b="1" i="1">
                <a:solidFill>
                  <a:schemeClr val="dk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93" name="Google Shape;193;p30"/>
          <p:cNvSpPr txBox="1">
            <a:spLocks noGrp="1"/>
          </p:cNvSpPr>
          <p:nvPr>
            <p:ph type="subTitle" idx="1"/>
          </p:nvPr>
        </p:nvSpPr>
        <p:spPr>
          <a:xfrm>
            <a:off x="1895476" y="1371600"/>
            <a:ext cx="5343525" cy="685801"/>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SzPts val="2400"/>
              <a:buFont typeface="Georgia"/>
              <a:buNone/>
              <a:defRPr sz="2400">
                <a:solidFill>
                  <a:schemeClr val="dk1"/>
                </a:solidFill>
                <a:latin typeface="Georgia"/>
                <a:ea typeface="Georgia"/>
                <a:cs typeface="Georgia"/>
                <a:sym typeface="Georgia"/>
              </a:defRPr>
            </a:lvl1pPr>
            <a:lvl2pPr lvl="1" algn="l">
              <a:lnSpc>
                <a:spcPct val="100000"/>
              </a:lnSpc>
              <a:spcBef>
                <a:spcPts val="0"/>
              </a:spcBef>
              <a:spcAft>
                <a:spcPts val="0"/>
              </a:spcAft>
              <a:buSzPts val="1400"/>
              <a:buNone/>
              <a:defRPr sz="1400">
                <a:solidFill>
                  <a:schemeClr val="lt1"/>
                </a:solidFill>
                <a:latin typeface="Georgia"/>
                <a:ea typeface="Georgia"/>
                <a:cs typeface="Georgia"/>
                <a:sym typeface="Georgia"/>
              </a:defRPr>
            </a:lvl2pPr>
            <a:lvl3pPr lvl="2" algn="l">
              <a:lnSpc>
                <a:spcPct val="100000"/>
              </a:lnSpc>
              <a:spcBef>
                <a:spcPts val="700"/>
              </a:spcBef>
              <a:spcAft>
                <a:spcPts val="0"/>
              </a:spcAft>
              <a:buSzPts val="1400"/>
              <a:buNone/>
              <a:defRPr sz="1400">
                <a:solidFill>
                  <a:schemeClr val="lt1"/>
                </a:solidFill>
                <a:latin typeface="Georgia"/>
                <a:ea typeface="Georgia"/>
                <a:cs typeface="Georgia"/>
                <a:sym typeface="Georgia"/>
              </a:defRPr>
            </a:lvl3pPr>
            <a:lvl4pPr lvl="3" algn="l">
              <a:lnSpc>
                <a:spcPct val="100000"/>
              </a:lnSpc>
              <a:spcBef>
                <a:spcPts val="700"/>
              </a:spcBef>
              <a:spcAft>
                <a:spcPts val="0"/>
              </a:spcAft>
              <a:buSzPts val="1400"/>
              <a:buNone/>
              <a:defRPr sz="1400">
                <a:solidFill>
                  <a:schemeClr val="lt1"/>
                </a:solidFill>
                <a:latin typeface="Georgia"/>
                <a:ea typeface="Georgia"/>
                <a:cs typeface="Georgia"/>
                <a:sym typeface="Georgia"/>
              </a:defRPr>
            </a:lvl4pPr>
            <a:lvl5pPr lvl="4" algn="l">
              <a:lnSpc>
                <a:spcPct val="100000"/>
              </a:lnSpc>
              <a:spcBef>
                <a:spcPts val="700"/>
              </a:spcBef>
              <a:spcAft>
                <a:spcPts val="0"/>
              </a:spcAft>
              <a:buSzPts val="1400"/>
              <a:buNone/>
              <a:defRPr sz="1400">
                <a:solidFill>
                  <a:schemeClr val="lt1"/>
                </a:solidFill>
                <a:latin typeface="Georgia"/>
                <a:ea typeface="Georgia"/>
                <a:cs typeface="Georgia"/>
                <a:sym typeface="Georgia"/>
              </a:defRPr>
            </a:lvl5pPr>
            <a:lvl6pPr lvl="5" algn="l">
              <a:lnSpc>
                <a:spcPct val="100000"/>
              </a:lnSpc>
              <a:spcBef>
                <a:spcPts val="700"/>
              </a:spcBef>
              <a:spcAft>
                <a:spcPts val="0"/>
              </a:spcAft>
              <a:buSzPts val="1400"/>
              <a:buNone/>
              <a:defRPr sz="1400">
                <a:solidFill>
                  <a:schemeClr val="lt1"/>
                </a:solidFill>
                <a:latin typeface="Georgia"/>
                <a:ea typeface="Georgia"/>
                <a:cs typeface="Georgia"/>
                <a:sym typeface="Georgia"/>
              </a:defRPr>
            </a:lvl6pPr>
            <a:lvl7pPr lvl="6"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7pPr>
            <a:lvl8pPr lvl="7"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8pPr>
            <a:lvl9pPr lvl="8" algn="l">
              <a:lnSpc>
                <a:spcPct val="100000"/>
              </a:lnSpc>
              <a:spcBef>
                <a:spcPts val="700"/>
              </a:spcBef>
              <a:spcAft>
                <a:spcPts val="700"/>
              </a:spcAft>
              <a:buClr>
                <a:schemeClr val="lt1"/>
              </a:buClr>
              <a:buSzPts val="1400"/>
              <a:buNone/>
              <a:defRPr sz="1400">
                <a:solidFill>
                  <a:schemeClr val="lt1"/>
                </a:solidFill>
                <a:latin typeface="Georgia"/>
                <a:ea typeface="Georgia"/>
                <a:cs typeface="Georgia"/>
                <a:sym typeface="Georgia"/>
              </a:defRPr>
            </a:lvl9pPr>
          </a:lstStyle>
          <a:p>
            <a:endParaRPr/>
          </a:p>
        </p:txBody>
      </p:sp>
      <p:sp>
        <p:nvSpPr>
          <p:cNvPr id="194" name="Google Shape;194;p30"/>
          <p:cNvSpPr txBox="1">
            <a:spLocks noGrp="1"/>
          </p:cNvSpPr>
          <p:nvPr>
            <p:ph type="body" idx="2"/>
          </p:nvPr>
        </p:nvSpPr>
        <p:spPr>
          <a:xfrm>
            <a:off x="1895475" y="281178"/>
            <a:ext cx="4105656" cy="109728"/>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800"/>
              <a:buFont typeface="Arial"/>
              <a:buNone/>
              <a:defRPr sz="800">
                <a:solidFill>
                  <a:schemeClr val="dk1"/>
                </a:solidFill>
                <a:latin typeface="Arial"/>
                <a:ea typeface="Arial"/>
                <a:cs typeface="Arial"/>
                <a:sym typeface="Arial"/>
              </a:defRPr>
            </a:lvl1pPr>
            <a:lvl2pPr marL="914400" lvl="1"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2pPr>
            <a:lvl3pPr marL="1371600" lvl="2"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3pPr>
            <a:lvl4pPr marL="1828800" lvl="3"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4pPr>
            <a:lvl5pPr marL="2286000" lvl="4"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grpSp>
        <p:nvGrpSpPr>
          <p:cNvPr id="195" name="Google Shape;195;p30"/>
          <p:cNvGrpSpPr/>
          <p:nvPr/>
        </p:nvGrpSpPr>
        <p:grpSpPr>
          <a:xfrm>
            <a:off x="968593" y="4326512"/>
            <a:ext cx="1232280" cy="701841"/>
            <a:chOff x="518032" y="-1032863"/>
            <a:chExt cx="6161397" cy="4678937"/>
          </a:xfrm>
        </p:grpSpPr>
        <p:grpSp>
          <p:nvGrpSpPr>
            <p:cNvPr id="196" name="Google Shape;196;p30"/>
            <p:cNvGrpSpPr/>
            <p:nvPr/>
          </p:nvGrpSpPr>
          <p:grpSpPr>
            <a:xfrm>
              <a:off x="4438637" y="-1032863"/>
              <a:ext cx="2240792" cy="2011550"/>
              <a:chOff x="1905000" y="5715000"/>
              <a:chExt cx="445770" cy="381000"/>
            </a:xfrm>
          </p:grpSpPr>
          <p:sp>
            <p:nvSpPr>
              <p:cNvPr id="197" name="Google Shape;197;p30"/>
              <p:cNvSpPr/>
              <p:nvPr/>
            </p:nvSpPr>
            <p:spPr>
              <a:xfrm>
                <a:off x="2293620" y="5988118"/>
                <a:ext cx="57150" cy="107882"/>
              </a:xfrm>
              <a:prstGeom prst="rect">
                <a:avLst/>
              </a:prstGeom>
              <a:solidFill>
                <a:srgbClr val="F445F6"/>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198" name="Google Shape;198;p30"/>
              <p:cNvSpPr/>
              <p:nvPr/>
            </p:nvSpPr>
            <p:spPr>
              <a:xfrm>
                <a:off x="2132171" y="5757333"/>
                <a:ext cx="44291" cy="66914"/>
              </a:xfrm>
              <a:prstGeom prst="rect">
                <a:avLst/>
              </a:prstGeom>
              <a:solidFill>
                <a:srgbClr val="F6B67F"/>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199" name="Google Shape;199;p30"/>
              <p:cNvSpPr/>
              <p:nvPr/>
            </p:nvSpPr>
            <p:spPr>
              <a:xfrm>
                <a:off x="1905000" y="5715000"/>
                <a:ext cx="227171" cy="42333"/>
              </a:xfrm>
              <a:prstGeom prst="rect">
                <a:avLst/>
              </a:prstGeom>
              <a:solidFill>
                <a:srgbClr val="F48F17"/>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00" name="Google Shape;200;p30"/>
              <p:cNvSpPr/>
              <p:nvPr/>
            </p:nvSpPr>
            <p:spPr>
              <a:xfrm>
                <a:off x="1905000" y="5757333"/>
                <a:ext cx="227171" cy="66914"/>
              </a:xfrm>
              <a:prstGeom prst="rect">
                <a:avLst/>
              </a:prstGeom>
              <a:solidFill>
                <a:srgbClr val="EB660B"/>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01" name="Google Shape;201;p30"/>
              <p:cNvSpPr/>
              <p:nvPr/>
            </p:nvSpPr>
            <p:spPr>
              <a:xfrm>
                <a:off x="2176462" y="5824247"/>
                <a:ext cx="117158" cy="163871"/>
              </a:xfrm>
              <a:prstGeom prst="rect">
                <a:avLst/>
              </a:prstGeom>
              <a:solidFill>
                <a:srgbClr val="F3BF09"/>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02" name="Google Shape;202;p30"/>
              <p:cNvSpPr/>
              <p:nvPr/>
            </p:nvSpPr>
            <p:spPr>
              <a:xfrm>
                <a:off x="2176462" y="5988118"/>
                <a:ext cx="117158" cy="107882"/>
              </a:xfrm>
              <a:prstGeom prst="rect">
                <a:avLst/>
              </a:prstGeom>
              <a:solidFill>
                <a:srgbClr val="E93409"/>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03" name="Google Shape;203;p30"/>
              <p:cNvSpPr/>
              <p:nvPr/>
            </p:nvSpPr>
            <p:spPr>
              <a:xfrm>
                <a:off x="2132171" y="5824247"/>
                <a:ext cx="44291" cy="163871"/>
              </a:xfrm>
              <a:prstGeom prst="rect">
                <a:avLst/>
              </a:prstGeom>
              <a:solidFill>
                <a:srgbClr val="EA8804"/>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04" name="Google Shape;204;p30"/>
              <p:cNvSpPr/>
              <p:nvPr/>
            </p:nvSpPr>
            <p:spPr>
              <a:xfrm>
                <a:off x="2132171" y="5988118"/>
                <a:ext cx="44291" cy="107882"/>
              </a:xfrm>
              <a:prstGeom prst="rect">
                <a:avLst/>
              </a:prstGeom>
              <a:solidFill>
                <a:srgbClr val="E02504"/>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05" name="Google Shape;205;p30"/>
              <p:cNvSpPr/>
              <p:nvPr/>
            </p:nvSpPr>
            <p:spPr>
              <a:xfrm>
                <a:off x="1905000" y="5824247"/>
                <a:ext cx="227171" cy="163871"/>
              </a:xfrm>
              <a:custGeom>
                <a:avLst/>
                <a:gdLst/>
                <a:ahLst/>
                <a:cxnLst/>
                <a:rect l="l" t="t" r="r" b="b"/>
                <a:pathLst>
                  <a:path w="159" h="120" extrusionOk="0">
                    <a:moveTo>
                      <a:pt x="0" y="0"/>
                    </a:moveTo>
                    <a:lnTo>
                      <a:pt x="159" y="0"/>
                    </a:lnTo>
                    <a:lnTo>
                      <a:pt x="159" y="120"/>
                    </a:lnTo>
                    <a:lnTo>
                      <a:pt x="99" y="120"/>
                    </a:lnTo>
                    <a:lnTo>
                      <a:pt x="99" y="80"/>
                    </a:lnTo>
                    <a:lnTo>
                      <a:pt x="0" y="80"/>
                    </a:lnTo>
                    <a:lnTo>
                      <a:pt x="0" y="0"/>
                    </a:lnTo>
                    <a:close/>
                  </a:path>
                </a:pathLst>
              </a:custGeom>
              <a:solidFill>
                <a:srgbClr val="E04C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06" name="Google Shape;206;p30"/>
              <p:cNvSpPr/>
              <p:nvPr/>
            </p:nvSpPr>
            <p:spPr>
              <a:xfrm>
                <a:off x="2046446" y="5988118"/>
                <a:ext cx="85725" cy="107882"/>
              </a:xfrm>
              <a:prstGeom prst="rect">
                <a:avLst/>
              </a:prstGeom>
              <a:solidFill>
                <a:srgbClr val="D614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07" name="Google Shape;207;p30"/>
              <p:cNvSpPr/>
              <p:nvPr/>
            </p:nvSpPr>
            <p:spPr>
              <a:xfrm>
                <a:off x="1905000" y="5933495"/>
                <a:ext cx="141446" cy="54624"/>
              </a:xfrm>
              <a:prstGeom prst="rect">
                <a:avLst/>
              </a:prstGeom>
              <a:solidFill>
                <a:srgbClr val="C93C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08" name="Google Shape;208;p30"/>
              <p:cNvSpPr/>
              <p:nvPr/>
            </p:nvSpPr>
            <p:spPr>
              <a:xfrm>
                <a:off x="1905000" y="5988118"/>
                <a:ext cx="141446" cy="107882"/>
              </a:xfrm>
              <a:prstGeom prst="rect">
                <a:avLst/>
              </a:prstGeom>
              <a:solidFill>
                <a:srgbClr val="C010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09" name="Google Shape;209;p30"/>
              <p:cNvSpPr/>
              <p:nvPr/>
            </p:nvSpPr>
            <p:spPr>
              <a:xfrm>
                <a:off x="2293620" y="5988118"/>
                <a:ext cx="57150" cy="107882"/>
              </a:xfrm>
              <a:prstGeom prst="rect">
                <a:avLst/>
              </a:prstGeom>
              <a:solidFill>
                <a:srgbClr val="F445F6"/>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10" name="Google Shape;210;p30"/>
              <p:cNvSpPr/>
              <p:nvPr/>
            </p:nvSpPr>
            <p:spPr>
              <a:xfrm>
                <a:off x="2132171" y="5757333"/>
                <a:ext cx="44291" cy="66914"/>
              </a:xfrm>
              <a:prstGeom prst="rect">
                <a:avLst/>
              </a:prstGeom>
              <a:solidFill>
                <a:srgbClr val="F6B67F"/>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11" name="Google Shape;211;p30"/>
              <p:cNvSpPr/>
              <p:nvPr/>
            </p:nvSpPr>
            <p:spPr>
              <a:xfrm>
                <a:off x="1905000" y="5715000"/>
                <a:ext cx="227171" cy="42333"/>
              </a:xfrm>
              <a:prstGeom prst="rect">
                <a:avLst/>
              </a:prstGeom>
              <a:solidFill>
                <a:srgbClr val="F48F17"/>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12" name="Google Shape;212;p30"/>
              <p:cNvSpPr/>
              <p:nvPr/>
            </p:nvSpPr>
            <p:spPr>
              <a:xfrm>
                <a:off x="1905000" y="5757333"/>
                <a:ext cx="227171" cy="66914"/>
              </a:xfrm>
              <a:prstGeom prst="rect">
                <a:avLst/>
              </a:prstGeom>
              <a:solidFill>
                <a:srgbClr val="EB660B"/>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13" name="Google Shape;213;p30"/>
              <p:cNvSpPr/>
              <p:nvPr/>
            </p:nvSpPr>
            <p:spPr>
              <a:xfrm>
                <a:off x="2176462" y="5824247"/>
                <a:ext cx="117158" cy="163871"/>
              </a:xfrm>
              <a:prstGeom prst="rect">
                <a:avLst/>
              </a:prstGeom>
              <a:solidFill>
                <a:srgbClr val="F3BF09"/>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14" name="Google Shape;214;p30"/>
              <p:cNvSpPr/>
              <p:nvPr/>
            </p:nvSpPr>
            <p:spPr>
              <a:xfrm>
                <a:off x="2176462" y="5988118"/>
                <a:ext cx="117158" cy="107882"/>
              </a:xfrm>
              <a:prstGeom prst="rect">
                <a:avLst/>
              </a:prstGeom>
              <a:solidFill>
                <a:srgbClr val="E93409"/>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15" name="Google Shape;215;p30"/>
              <p:cNvSpPr/>
              <p:nvPr/>
            </p:nvSpPr>
            <p:spPr>
              <a:xfrm>
                <a:off x="2132171" y="5824247"/>
                <a:ext cx="44291" cy="163871"/>
              </a:xfrm>
              <a:prstGeom prst="rect">
                <a:avLst/>
              </a:prstGeom>
              <a:solidFill>
                <a:srgbClr val="EA8804"/>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16" name="Google Shape;216;p30"/>
              <p:cNvSpPr/>
              <p:nvPr/>
            </p:nvSpPr>
            <p:spPr>
              <a:xfrm>
                <a:off x="2132171" y="5988118"/>
                <a:ext cx="44291" cy="107882"/>
              </a:xfrm>
              <a:prstGeom prst="rect">
                <a:avLst/>
              </a:prstGeom>
              <a:solidFill>
                <a:srgbClr val="E02504"/>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17" name="Google Shape;217;p30"/>
              <p:cNvSpPr/>
              <p:nvPr/>
            </p:nvSpPr>
            <p:spPr>
              <a:xfrm>
                <a:off x="1905000" y="5824247"/>
                <a:ext cx="227171" cy="163871"/>
              </a:xfrm>
              <a:custGeom>
                <a:avLst/>
                <a:gdLst/>
                <a:ahLst/>
                <a:cxnLst/>
                <a:rect l="l" t="t" r="r" b="b"/>
                <a:pathLst>
                  <a:path w="159" h="120" extrusionOk="0">
                    <a:moveTo>
                      <a:pt x="0" y="0"/>
                    </a:moveTo>
                    <a:lnTo>
                      <a:pt x="159" y="0"/>
                    </a:lnTo>
                    <a:lnTo>
                      <a:pt x="159" y="120"/>
                    </a:lnTo>
                    <a:lnTo>
                      <a:pt x="99" y="120"/>
                    </a:lnTo>
                    <a:lnTo>
                      <a:pt x="99" y="80"/>
                    </a:lnTo>
                    <a:lnTo>
                      <a:pt x="0" y="80"/>
                    </a:lnTo>
                    <a:lnTo>
                      <a:pt x="0" y="0"/>
                    </a:lnTo>
                    <a:close/>
                  </a:path>
                </a:pathLst>
              </a:custGeom>
              <a:solidFill>
                <a:srgbClr val="E04C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18" name="Google Shape;218;p30"/>
              <p:cNvSpPr/>
              <p:nvPr/>
            </p:nvSpPr>
            <p:spPr>
              <a:xfrm>
                <a:off x="2046446" y="5988118"/>
                <a:ext cx="85725" cy="107882"/>
              </a:xfrm>
              <a:prstGeom prst="rect">
                <a:avLst/>
              </a:prstGeom>
              <a:solidFill>
                <a:srgbClr val="D614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19" name="Google Shape;219;p30"/>
              <p:cNvSpPr/>
              <p:nvPr/>
            </p:nvSpPr>
            <p:spPr>
              <a:xfrm>
                <a:off x="1905000" y="5933495"/>
                <a:ext cx="141446" cy="54624"/>
              </a:xfrm>
              <a:prstGeom prst="rect">
                <a:avLst/>
              </a:prstGeom>
              <a:solidFill>
                <a:srgbClr val="C93C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20" name="Google Shape;220;p30"/>
              <p:cNvSpPr/>
              <p:nvPr/>
            </p:nvSpPr>
            <p:spPr>
              <a:xfrm>
                <a:off x="1905000" y="5988118"/>
                <a:ext cx="141446" cy="107882"/>
              </a:xfrm>
              <a:prstGeom prst="rect">
                <a:avLst/>
              </a:prstGeom>
              <a:solidFill>
                <a:srgbClr val="C010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grpSp>
        <p:grpSp>
          <p:nvGrpSpPr>
            <p:cNvPr id="221" name="Google Shape;221;p30"/>
            <p:cNvGrpSpPr/>
            <p:nvPr/>
          </p:nvGrpSpPr>
          <p:grpSpPr>
            <a:xfrm>
              <a:off x="518032" y="978681"/>
              <a:ext cx="4572000" cy="2667393"/>
              <a:chOff x="518032" y="978681"/>
              <a:chExt cx="4572000" cy="2667393"/>
            </a:xfrm>
          </p:grpSpPr>
          <p:sp>
            <p:nvSpPr>
              <p:cNvPr id="222" name="Google Shape;222;p30"/>
              <p:cNvSpPr/>
              <p:nvPr/>
            </p:nvSpPr>
            <p:spPr>
              <a:xfrm>
                <a:off x="3295650" y="978681"/>
                <a:ext cx="1143000" cy="263229"/>
              </a:xfrm>
              <a:prstGeom prst="rect">
                <a:avLst/>
              </a:prstGeom>
              <a:solidFill>
                <a:srgbClr val="A100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23" name="Google Shape;223;p30"/>
              <p:cNvSpPr/>
              <p:nvPr/>
            </p:nvSpPr>
            <p:spPr>
              <a:xfrm>
                <a:off x="518032" y="1922794"/>
                <a:ext cx="4572000" cy="1723280"/>
              </a:xfrm>
              <a:custGeom>
                <a:avLst/>
                <a:gdLst/>
                <a:ahLst/>
                <a:cxnLst/>
                <a:rect l="l" t="t" r="r" b="b"/>
                <a:pathLst>
                  <a:path w="4127" h="1544" extrusionOk="0">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grpSp>
      </p:gr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over Slide: Client Logo">
  <p:cSld name="Cover Slide: Client Logo">
    <p:spTree>
      <p:nvGrpSpPr>
        <p:cNvPr id="1" name="Shape 224"/>
        <p:cNvGrpSpPr/>
        <p:nvPr/>
      </p:nvGrpSpPr>
      <p:grpSpPr>
        <a:xfrm>
          <a:off x="0" y="0"/>
          <a:ext cx="0" cy="0"/>
          <a:chOff x="0" y="0"/>
          <a:chExt cx="0" cy="0"/>
        </a:xfrm>
      </p:grpSpPr>
      <p:grpSp>
        <p:nvGrpSpPr>
          <p:cNvPr id="225" name="Google Shape;225;p31"/>
          <p:cNvGrpSpPr/>
          <p:nvPr/>
        </p:nvGrpSpPr>
        <p:grpSpPr>
          <a:xfrm>
            <a:off x="1752601" y="1"/>
            <a:ext cx="7391400" cy="4632007"/>
            <a:chOff x="19140488" y="13674"/>
            <a:chExt cx="7443798" cy="6145827"/>
          </a:xfrm>
        </p:grpSpPr>
        <p:sp>
          <p:nvSpPr>
            <p:cNvPr id="226" name="Google Shape;226;p31"/>
            <p:cNvSpPr/>
            <p:nvPr/>
          </p:nvSpPr>
          <p:spPr>
            <a:xfrm>
              <a:off x="19140488" y="4188799"/>
              <a:ext cx="2302206" cy="1970702"/>
            </a:xfrm>
            <a:prstGeom prst="rect">
              <a:avLst/>
            </a:prstGeom>
            <a:solidFill>
              <a:srgbClr val="9A170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27" name="Google Shape;227;p31"/>
            <p:cNvSpPr/>
            <p:nvPr/>
          </p:nvSpPr>
          <p:spPr>
            <a:xfrm>
              <a:off x="25663403" y="4032250"/>
              <a:ext cx="920883" cy="2127250"/>
            </a:xfrm>
            <a:prstGeom prst="rect">
              <a:avLst/>
            </a:prstGeom>
            <a:solidFill>
              <a:srgbClr val="F3BE26"/>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28" name="Google Shape;228;p31"/>
            <p:cNvSpPr/>
            <p:nvPr/>
          </p:nvSpPr>
          <p:spPr>
            <a:xfrm>
              <a:off x="25049482" y="2899477"/>
              <a:ext cx="734694" cy="1289321"/>
            </a:xfrm>
            <a:prstGeom prst="rect">
              <a:avLst/>
            </a:prstGeom>
            <a:solidFill>
              <a:srgbClr val="F3BC87"/>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29" name="Google Shape;229;p31"/>
            <p:cNvSpPr/>
            <p:nvPr/>
          </p:nvSpPr>
          <p:spPr>
            <a:xfrm>
              <a:off x="25049482" y="4032250"/>
              <a:ext cx="734693" cy="2127250"/>
            </a:xfrm>
            <a:prstGeom prst="rect">
              <a:avLst/>
            </a:prstGeom>
            <a:solidFill>
              <a:srgbClr val="E88C14"/>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30" name="Google Shape;230;p31"/>
            <p:cNvSpPr/>
            <p:nvPr/>
          </p:nvSpPr>
          <p:spPr>
            <a:xfrm>
              <a:off x="24665780" y="706365"/>
              <a:ext cx="477045" cy="2263848"/>
            </a:xfrm>
            <a:prstGeom prst="rect">
              <a:avLst/>
            </a:prstGeom>
            <a:solidFill>
              <a:srgbClr val="E669A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31" name="Google Shape;231;p31"/>
            <p:cNvSpPr/>
            <p:nvPr/>
          </p:nvSpPr>
          <p:spPr>
            <a:xfrm>
              <a:off x="24665780" y="2899478"/>
              <a:ext cx="477045" cy="1289321"/>
            </a:xfrm>
            <a:prstGeom prst="rect">
              <a:avLst/>
            </a:prstGeom>
            <a:solidFill>
              <a:srgbClr val="DB4D56"/>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32" name="Google Shape;232;p31"/>
            <p:cNvSpPr/>
            <p:nvPr/>
          </p:nvSpPr>
          <p:spPr>
            <a:xfrm>
              <a:off x="24665780" y="4032250"/>
              <a:ext cx="477045" cy="2127250"/>
            </a:xfrm>
            <a:prstGeom prst="rect">
              <a:avLst/>
            </a:prstGeom>
            <a:solidFill>
              <a:srgbClr val="D13A0D"/>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33" name="Google Shape;233;p31"/>
            <p:cNvSpPr/>
            <p:nvPr/>
          </p:nvSpPr>
          <p:spPr>
            <a:xfrm>
              <a:off x="19140488" y="669925"/>
              <a:ext cx="5662612" cy="2300288"/>
            </a:xfrm>
            <a:prstGeom prst="rect">
              <a:avLst/>
            </a:prstGeom>
            <a:solidFill>
              <a:srgbClr val="D7402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34" name="Google Shape;234;p31"/>
            <p:cNvSpPr/>
            <p:nvPr/>
          </p:nvSpPr>
          <p:spPr>
            <a:xfrm>
              <a:off x="19140488" y="2899478"/>
              <a:ext cx="5662612" cy="1289321"/>
            </a:xfrm>
            <a:prstGeom prst="rect">
              <a:avLst/>
            </a:prstGeom>
            <a:solidFill>
              <a:srgbClr val="CD2F1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35" name="Google Shape;235;p31"/>
            <p:cNvSpPr/>
            <p:nvPr/>
          </p:nvSpPr>
          <p:spPr>
            <a:xfrm>
              <a:off x="19140488" y="4032250"/>
              <a:ext cx="5662612" cy="2127250"/>
            </a:xfrm>
            <a:custGeom>
              <a:avLst/>
              <a:gdLst/>
              <a:ahLst/>
              <a:cxnLst/>
              <a:rect l="l" t="t" r="r" b="b"/>
              <a:pathLst>
                <a:path w="3567" h="1340" extrusionOk="0">
                  <a:moveTo>
                    <a:pt x="0" y="0"/>
                  </a:moveTo>
                  <a:lnTo>
                    <a:pt x="3567" y="0"/>
                  </a:lnTo>
                  <a:lnTo>
                    <a:pt x="3567" y="1340"/>
                  </a:lnTo>
                  <a:lnTo>
                    <a:pt x="1372" y="1340"/>
                  </a:lnTo>
                  <a:lnTo>
                    <a:pt x="1372" y="181"/>
                  </a:lnTo>
                  <a:lnTo>
                    <a:pt x="0" y="181"/>
                  </a:lnTo>
                  <a:lnTo>
                    <a:pt x="0" y="0"/>
                  </a:lnTo>
                  <a:close/>
                </a:path>
              </a:pathLst>
            </a:custGeom>
            <a:solidFill>
              <a:srgbClr val="C42303"/>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36" name="Google Shape;236;p31"/>
            <p:cNvSpPr/>
            <p:nvPr/>
          </p:nvSpPr>
          <p:spPr>
            <a:xfrm>
              <a:off x="19140488" y="13674"/>
              <a:ext cx="5662612" cy="692692"/>
            </a:xfrm>
            <a:prstGeom prst="rect">
              <a:avLst/>
            </a:prstGeom>
            <a:solidFill>
              <a:srgbClr val="EE9C34"/>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grpSp>
      <p:sp>
        <p:nvSpPr>
          <p:cNvPr id="237" name="Google Shape;237;p31"/>
          <p:cNvSpPr>
            <a:spLocks noGrp="1"/>
          </p:cNvSpPr>
          <p:nvPr>
            <p:ph type="pic" idx="2"/>
          </p:nvPr>
        </p:nvSpPr>
        <p:spPr>
          <a:xfrm>
            <a:off x="609601" y="2286000"/>
            <a:ext cx="914400" cy="571500"/>
          </a:xfrm>
          <a:prstGeom prst="rect">
            <a:avLst/>
          </a:prstGeom>
          <a:noFill/>
          <a:ln>
            <a:noFill/>
          </a:ln>
        </p:spPr>
      </p:sp>
      <p:grpSp>
        <p:nvGrpSpPr>
          <p:cNvPr id="238" name="Google Shape;238;p31"/>
          <p:cNvGrpSpPr/>
          <p:nvPr/>
        </p:nvGrpSpPr>
        <p:grpSpPr>
          <a:xfrm>
            <a:off x="489086" y="2176274"/>
            <a:ext cx="1209752" cy="113414"/>
            <a:chOff x="489087" y="2521686"/>
            <a:chExt cx="1209752" cy="151219"/>
          </a:xfrm>
        </p:grpSpPr>
        <p:cxnSp>
          <p:nvCxnSpPr>
            <p:cNvPr id="239" name="Google Shape;239;p31"/>
            <p:cNvCxnSpPr/>
            <p:nvPr/>
          </p:nvCxnSpPr>
          <p:spPr>
            <a:xfrm rot="10800000">
              <a:off x="489087" y="2521686"/>
              <a:ext cx="1209752" cy="0"/>
            </a:xfrm>
            <a:prstGeom prst="straightConnector1">
              <a:avLst/>
            </a:prstGeom>
            <a:noFill/>
            <a:ln w="12700" cap="flat" cmpd="sng">
              <a:solidFill>
                <a:schemeClr val="dk1"/>
              </a:solidFill>
              <a:prstDash val="dot"/>
              <a:round/>
              <a:headEnd type="none" w="sm" len="sm"/>
              <a:tailEnd type="none" w="sm" len="sm"/>
            </a:ln>
          </p:spPr>
        </p:cxnSp>
        <p:cxnSp>
          <p:nvCxnSpPr>
            <p:cNvPr id="240" name="Google Shape;240;p31"/>
            <p:cNvCxnSpPr/>
            <p:nvPr/>
          </p:nvCxnSpPr>
          <p:spPr>
            <a:xfrm rot="5400000">
              <a:off x="413478" y="2597295"/>
              <a:ext cx="151219" cy="0"/>
            </a:xfrm>
            <a:prstGeom prst="straightConnector1">
              <a:avLst/>
            </a:prstGeom>
            <a:noFill/>
            <a:ln w="12700" cap="flat" cmpd="sng">
              <a:solidFill>
                <a:schemeClr val="dk1"/>
              </a:solidFill>
              <a:prstDash val="dot"/>
              <a:round/>
              <a:headEnd type="none" w="sm" len="sm"/>
              <a:tailEnd type="none" w="sm" len="sm"/>
            </a:ln>
          </p:spPr>
        </p:cxnSp>
      </p:grpSp>
      <p:sp>
        <p:nvSpPr>
          <p:cNvPr id="241" name="Google Shape;241;p31"/>
          <p:cNvSpPr txBox="1">
            <a:spLocks noGrp="1"/>
          </p:cNvSpPr>
          <p:nvPr>
            <p:ph type="ctrTitle"/>
          </p:nvPr>
        </p:nvSpPr>
        <p:spPr>
          <a:xfrm>
            <a:off x="1895476" y="628650"/>
            <a:ext cx="5343525" cy="6858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lt1"/>
              </a:buClr>
              <a:buSzPts val="2400"/>
              <a:buFont typeface="Georgia"/>
              <a:buNone/>
              <a:defRPr sz="2400" b="1" i="1">
                <a:solidFill>
                  <a:schemeClr val="lt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242" name="Google Shape;242;p31"/>
          <p:cNvSpPr txBox="1">
            <a:spLocks noGrp="1"/>
          </p:cNvSpPr>
          <p:nvPr>
            <p:ph type="subTitle" idx="1"/>
          </p:nvPr>
        </p:nvSpPr>
        <p:spPr>
          <a:xfrm>
            <a:off x="1895476" y="1371600"/>
            <a:ext cx="5343525" cy="685801"/>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SzPts val="2400"/>
              <a:buFont typeface="Georgia"/>
              <a:buNone/>
              <a:defRPr sz="2400">
                <a:solidFill>
                  <a:schemeClr val="lt1"/>
                </a:solidFill>
                <a:latin typeface="Georgia"/>
                <a:ea typeface="Georgia"/>
                <a:cs typeface="Georgia"/>
                <a:sym typeface="Georgia"/>
              </a:defRPr>
            </a:lvl1pPr>
            <a:lvl2pPr lvl="1" algn="l">
              <a:lnSpc>
                <a:spcPct val="100000"/>
              </a:lnSpc>
              <a:spcBef>
                <a:spcPts val="0"/>
              </a:spcBef>
              <a:spcAft>
                <a:spcPts val="0"/>
              </a:spcAft>
              <a:buSzPts val="1400"/>
              <a:buNone/>
              <a:defRPr sz="1400">
                <a:solidFill>
                  <a:schemeClr val="lt1"/>
                </a:solidFill>
                <a:latin typeface="Georgia"/>
                <a:ea typeface="Georgia"/>
                <a:cs typeface="Georgia"/>
                <a:sym typeface="Georgia"/>
              </a:defRPr>
            </a:lvl2pPr>
            <a:lvl3pPr lvl="2" algn="l">
              <a:lnSpc>
                <a:spcPct val="100000"/>
              </a:lnSpc>
              <a:spcBef>
                <a:spcPts val="700"/>
              </a:spcBef>
              <a:spcAft>
                <a:spcPts val="0"/>
              </a:spcAft>
              <a:buSzPts val="1400"/>
              <a:buNone/>
              <a:defRPr sz="1400">
                <a:solidFill>
                  <a:schemeClr val="lt1"/>
                </a:solidFill>
                <a:latin typeface="Georgia"/>
                <a:ea typeface="Georgia"/>
                <a:cs typeface="Georgia"/>
                <a:sym typeface="Georgia"/>
              </a:defRPr>
            </a:lvl3pPr>
            <a:lvl4pPr lvl="3" algn="l">
              <a:lnSpc>
                <a:spcPct val="100000"/>
              </a:lnSpc>
              <a:spcBef>
                <a:spcPts val="700"/>
              </a:spcBef>
              <a:spcAft>
                <a:spcPts val="0"/>
              </a:spcAft>
              <a:buSzPts val="1400"/>
              <a:buNone/>
              <a:defRPr sz="1400">
                <a:solidFill>
                  <a:schemeClr val="lt1"/>
                </a:solidFill>
                <a:latin typeface="Georgia"/>
                <a:ea typeface="Georgia"/>
                <a:cs typeface="Georgia"/>
                <a:sym typeface="Georgia"/>
              </a:defRPr>
            </a:lvl4pPr>
            <a:lvl5pPr lvl="4" algn="l">
              <a:lnSpc>
                <a:spcPct val="100000"/>
              </a:lnSpc>
              <a:spcBef>
                <a:spcPts val="700"/>
              </a:spcBef>
              <a:spcAft>
                <a:spcPts val="0"/>
              </a:spcAft>
              <a:buSzPts val="1400"/>
              <a:buNone/>
              <a:defRPr sz="1400">
                <a:solidFill>
                  <a:schemeClr val="lt1"/>
                </a:solidFill>
                <a:latin typeface="Georgia"/>
                <a:ea typeface="Georgia"/>
                <a:cs typeface="Georgia"/>
                <a:sym typeface="Georgia"/>
              </a:defRPr>
            </a:lvl5pPr>
            <a:lvl6pPr lvl="5" algn="l">
              <a:lnSpc>
                <a:spcPct val="100000"/>
              </a:lnSpc>
              <a:spcBef>
                <a:spcPts val="700"/>
              </a:spcBef>
              <a:spcAft>
                <a:spcPts val="0"/>
              </a:spcAft>
              <a:buSzPts val="1400"/>
              <a:buNone/>
              <a:defRPr sz="1400">
                <a:solidFill>
                  <a:schemeClr val="lt1"/>
                </a:solidFill>
                <a:latin typeface="Georgia"/>
                <a:ea typeface="Georgia"/>
                <a:cs typeface="Georgia"/>
                <a:sym typeface="Georgia"/>
              </a:defRPr>
            </a:lvl6pPr>
            <a:lvl7pPr lvl="6"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7pPr>
            <a:lvl8pPr lvl="7"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8pPr>
            <a:lvl9pPr lvl="8" algn="l">
              <a:lnSpc>
                <a:spcPct val="100000"/>
              </a:lnSpc>
              <a:spcBef>
                <a:spcPts val="700"/>
              </a:spcBef>
              <a:spcAft>
                <a:spcPts val="700"/>
              </a:spcAft>
              <a:buClr>
                <a:schemeClr val="lt1"/>
              </a:buClr>
              <a:buSzPts val="1400"/>
              <a:buNone/>
              <a:defRPr sz="1400">
                <a:solidFill>
                  <a:schemeClr val="lt1"/>
                </a:solidFill>
                <a:latin typeface="Georgia"/>
                <a:ea typeface="Georgia"/>
                <a:cs typeface="Georgia"/>
                <a:sym typeface="Georgia"/>
              </a:defRPr>
            </a:lvl9pPr>
          </a:lstStyle>
          <a:p>
            <a:endParaRPr/>
          </a:p>
        </p:txBody>
      </p:sp>
      <p:sp>
        <p:nvSpPr>
          <p:cNvPr id="243" name="Google Shape;243;p31"/>
          <p:cNvSpPr txBox="1">
            <a:spLocks noGrp="1"/>
          </p:cNvSpPr>
          <p:nvPr>
            <p:ph type="body" idx="3"/>
          </p:nvPr>
        </p:nvSpPr>
        <p:spPr>
          <a:xfrm>
            <a:off x="1895475" y="281178"/>
            <a:ext cx="4105656" cy="109728"/>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800"/>
              <a:buFont typeface="Arial"/>
              <a:buNone/>
              <a:defRPr sz="800">
                <a:solidFill>
                  <a:schemeClr val="lt1"/>
                </a:solidFill>
                <a:latin typeface="Arial"/>
                <a:ea typeface="Arial"/>
                <a:cs typeface="Arial"/>
                <a:sym typeface="Arial"/>
              </a:defRPr>
            </a:lvl1pPr>
            <a:lvl2pPr marL="914400" lvl="1"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2pPr>
            <a:lvl3pPr marL="1371600" lvl="2"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3pPr>
            <a:lvl4pPr marL="1828800" lvl="3"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4pPr>
            <a:lvl5pPr marL="2286000" lvl="4"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grpSp>
        <p:nvGrpSpPr>
          <p:cNvPr id="244" name="Google Shape;244;p31"/>
          <p:cNvGrpSpPr/>
          <p:nvPr/>
        </p:nvGrpSpPr>
        <p:grpSpPr>
          <a:xfrm>
            <a:off x="968592" y="4628244"/>
            <a:ext cx="914400" cy="400109"/>
            <a:chOff x="518032" y="978681"/>
            <a:chExt cx="4572000" cy="2667393"/>
          </a:xfrm>
        </p:grpSpPr>
        <p:sp>
          <p:nvSpPr>
            <p:cNvPr id="245" name="Google Shape;245;p31"/>
            <p:cNvSpPr/>
            <p:nvPr/>
          </p:nvSpPr>
          <p:spPr>
            <a:xfrm>
              <a:off x="3295650" y="978681"/>
              <a:ext cx="1143000" cy="263229"/>
            </a:xfrm>
            <a:prstGeom prst="rect">
              <a:avLst/>
            </a:prstGeom>
            <a:solidFill>
              <a:srgbClr val="A100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46" name="Google Shape;246;p31"/>
            <p:cNvSpPr/>
            <p:nvPr/>
          </p:nvSpPr>
          <p:spPr>
            <a:xfrm>
              <a:off x="518032" y="1922794"/>
              <a:ext cx="4572000" cy="1723280"/>
            </a:xfrm>
            <a:custGeom>
              <a:avLst/>
              <a:gdLst/>
              <a:ahLst/>
              <a:cxnLst/>
              <a:rect l="l" t="t" r="r" b="b"/>
              <a:pathLst>
                <a:path w="4127" h="1544" extrusionOk="0">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gr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Cover Slide: Picture">
  <p:cSld name="Cover Slide: Picture">
    <p:spTree>
      <p:nvGrpSpPr>
        <p:cNvPr id="1" name="Shape 247"/>
        <p:cNvGrpSpPr/>
        <p:nvPr/>
      </p:nvGrpSpPr>
      <p:grpSpPr>
        <a:xfrm>
          <a:off x="0" y="0"/>
          <a:ext cx="0" cy="0"/>
          <a:chOff x="0" y="0"/>
          <a:chExt cx="0" cy="0"/>
        </a:xfrm>
      </p:grpSpPr>
      <p:grpSp>
        <p:nvGrpSpPr>
          <p:cNvPr id="248" name="Google Shape;248;p32"/>
          <p:cNvGrpSpPr/>
          <p:nvPr/>
        </p:nvGrpSpPr>
        <p:grpSpPr>
          <a:xfrm>
            <a:off x="1752601" y="1"/>
            <a:ext cx="7391400" cy="4632007"/>
            <a:chOff x="19140488" y="13674"/>
            <a:chExt cx="7443798" cy="6145827"/>
          </a:xfrm>
        </p:grpSpPr>
        <p:sp>
          <p:nvSpPr>
            <p:cNvPr id="249" name="Google Shape;249;p32"/>
            <p:cNvSpPr/>
            <p:nvPr/>
          </p:nvSpPr>
          <p:spPr>
            <a:xfrm>
              <a:off x="19140488" y="4188799"/>
              <a:ext cx="2302206" cy="1970702"/>
            </a:xfrm>
            <a:prstGeom prst="rect">
              <a:avLst/>
            </a:prstGeom>
            <a:solidFill>
              <a:srgbClr val="9A170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50" name="Google Shape;250;p32"/>
            <p:cNvSpPr/>
            <p:nvPr/>
          </p:nvSpPr>
          <p:spPr>
            <a:xfrm>
              <a:off x="25663403" y="4032250"/>
              <a:ext cx="920883" cy="2127250"/>
            </a:xfrm>
            <a:prstGeom prst="rect">
              <a:avLst/>
            </a:prstGeom>
            <a:solidFill>
              <a:srgbClr val="F3BE26"/>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51" name="Google Shape;251;p32"/>
            <p:cNvSpPr/>
            <p:nvPr/>
          </p:nvSpPr>
          <p:spPr>
            <a:xfrm>
              <a:off x="25049482" y="2899477"/>
              <a:ext cx="734694" cy="1289321"/>
            </a:xfrm>
            <a:prstGeom prst="rect">
              <a:avLst/>
            </a:prstGeom>
            <a:solidFill>
              <a:srgbClr val="F3BC87"/>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52" name="Google Shape;252;p32"/>
            <p:cNvSpPr/>
            <p:nvPr/>
          </p:nvSpPr>
          <p:spPr>
            <a:xfrm>
              <a:off x="25049482" y="4032250"/>
              <a:ext cx="734693" cy="2127250"/>
            </a:xfrm>
            <a:prstGeom prst="rect">
              <a:avLst/>
            </a:prstGeom>
            <a:solidFill>
              <a:srgbClr val="E88C14"/>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53" name="Google Shape;253;p32"/>
            <p:cNvSpPr/>
            <p:nvPr/>
          </p:nvSpPr>
          <p:spPr>
            <a:xfrm>
              <a:off x="24665780" y="706365"/>
              <a:ext cx="477045" cy="2263848"/>
            </a:xfrm>
            <a:prstGeom prst="rect">
              <a:avLst/>
            </a:prstGeom>
            <a:solidFill>
              <a:srgbClr val="E669A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54" name="Google Shape;254;p32"/>
            <p:cNvSpPr/>
            <p:nvPr/>
          </p:nvSpPr>
          <p:spPr>
            <a:xfrm>
              <a:off x="24665780" y="2899478"/>
              <a:ext cx="477045" cy="1289321"/>
            </a:xfrm>
            <a:prstGeom prst="rect">
              <a:avLst/>
            </a:prstGeom>
            <a:solidFill>
              <a:srgbClr val="DB4D56"/>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55" name="Google Shape;255;p32"/>
            <p:cNvSpPr/>
            <p:nvPr/>
          </p:nvSpPr>
          <p:spPr>
            <a:xfrm>
              <a:off x="24665780" y="4032250"/>
              <a:ext cx="477045" cy="2127250"/>
            </a:xfrm>
            <a:prstGeom prst="rect">
              <a:avLst/>
            </a:prstGeom>
            <a:solidFill>
              <a:srgbClr val="D13A0D"/>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56" name="Google Shape;256;p32"/>
            <p:cNvSpPr/>
            <p:nvPr/>
          </p:nvSpPr>
          <p:spPr>
            <a:xfrm>
              <a:off x="19140488" y="669925"/>
              <a:ext cx="5662612" cy="2300288"/>
            </a:xfrm>
            <a:prstGeom prst="rect">
              <a:avLst/>
            </a:prstGeom>
            <a:solidFill>
              <a:srgbClr val="D7402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57" name="Google Shape;257;p32"/>
            <p:cNvSpPr/>
            <p:nvPr/>
          </p:nvSpPr>
          <p:spPr>
            <a:xfrm>
              <a:off x="19140488" y="2899478"/>
              <a:ext cx="5662612" cy="1289321"/>
            </a:xfrm>
            <a:prstGeom prst="rect">
              <a:avLst/>
            </a:prstGeom>
            <a:solidFill>
              <a:srgbClr val="CD2F1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58" name="Google Shape;258;p32"/>
            <p:cNvSpPr/>
            <p:nvPr/>
          </p:nvSpPr>
          <p:spPr>
            <a:xfrm>
              <a:off x="19140488" y="4032250"/>
              <a:ext cx="5662612" cy="2127250"/>
            </a:xfrm>
            <a:custGeom>
              <a:avLst/>
              <a:gdLst/>
              <a:ahLst/>
              <a:cxnLst/>
              <a:rect l="l" t="t" r="r" b="b"/>
              <a:pathLst>
                <a:path w="3567" h="1340" extrusionOk="0">
                  <a:moveTo>
                    <a:pt x="0" y="0"/>
                  </a:moveTo>
                  <a:lnTo>
                    <a:pt x="3567" y="0"/>
                  </a:lnTo>
                  <a:lnTo>
                    <a:pt x="3567" y="1340"/>
                  </a:lnTo>
                  <a:lnTo>
                    <a:pt x="1372" y="1340"/>
                  </a:lnTo>
                  <a:lnTo>
                    <a:pt x="1372" y="181"/>
                  </a:lnTo>
                  <a:lnTo>
                    <a:pt x="0" y="181"/>
                  </a:lnTo>
                  <a:lnTo>
                    <a:pt x="0" y="0"/>
                  </a:lnTo>
                  <a:close/>
                </a:path>
              </a:pathLst>
            </a:custGeom>
            <a:solidFill>
              <a:srgbClr val="C42303"/>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59" name="Google Shape;259;p32"/>
            <p:cNvSpPr/>
            <p:nvPr/>
          </p:nvSpPr>
          <p:spPr>
            <a:xfrm>
              <a:off x="19140488" y="13674"/>
              <a:ext cx="5662612" cy="692692"/>
            </a:xfrm>
            <a:prstGeom prst="rect">
              <a:avLst/>
            </a:prstGeom>
            <a:solidFill>
              <a:srgbClr val="EE9C34"/>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grpSp>
      <p:sp>
        <p:nvSpPr>
          <p:cNvPr id="260" name="Google Shape;260;p32"/>
          <p:cNvSpPr txBox="1">
            <a:spLocks noGrp="1"/>
          </p:cNvSpPr>
          <p:nvPr>
            <p:ph type="ctrTitle"/>
          </p:nvPr>
        </p:nvSpPr>
        <p:spPr>
          <a:xfrm>
            <a:off x="1895476" y="628650"/>
            <a:ext cx="5343525" cy="6858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lt1"/>
              </a:buClr>
              <a:buSzPts val="2400"/>
              <a:buFont typeface="Georgia"/>
              <a:buNone/>
              <a:defRPr sz="2400" b="1" i="1">
                <a:solidFill>
                  <a:schemeClr val="lt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261" name="Google Shape;261;p32"/>
          <p:cNvSpPr txBox="1">
            <a:spLocks noGrp="1"/>
          </p:cNvSpPr>
          <p:nvPr>
            <p:ph type="subTitle" idx="1"/>
          </p:nvPr>
        </p:nvSpPr>
        <p:spPr>
          <a:xfrm>
            <a:off x="1895476" y="1371600"/>
            <a:ext cx="5343525" cy="685801"/>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SzPts val="2400"/>
              <a:buFont typeface="Georgia"/>
              <a:buNone/>
              <a:defRPr sz="2400">
                <a:solidFill>
                  <a:schemeClr val="lt1"/>
                </a:solidFill>
                <a:latin typeface="Georgia"/>
                <a:ea typeface="Georgia"/>
                <a:cs typeface="Georgia"/>
                <a:sym typeface="Georgia"/>
              </a:defRPr>
            </a:lvl1pPr>
            <a:lvl2pPr lvl="1" algn="l">
              <a:lnSpc>
                <a:spcPct val="100000"/>
              </a:lnSpc>
              <a:spcBef>
                <a:spcPts val="0"/>
              </a:spcBef>
              <a:spcAft>
                <a:spcPts val="0"/>
              </a:spcAft>
              <a:buSzPts val="1400"/>
              <a:buNone/>
              <a:defRPr sz="1400">
                <a:solidFill>
                  <a:schemeClr val="lt1"/>
                </a:solidFill>
                <a:latin typeface="Georgia"/>
                <a:ea typeface="Georgia"/>
                <a:cs typeface="Georgia"/>
                <a:sym typeface="Georgia"/>
              </a:defRPr>
            </a:lvl2pPr>
            <a:lvl3pPr lvl="2" algn="l">
              <a:lnSpc>
                <a:spcPct val="100000"/>
              </a:lnSpc>
              <a:spcBef>
                <a:spcPts val="700"/>
              </a:spcBef>
              <a:spcAft>
                <a:spcPts val="0"/>
              </a:spcAft>
              <a:buSzPts val="1400"/>
              <a:buNone/>
              <a:defRPr sz="1400">
                <a:solidFill>
                  <a:schemeClr val="lt1"/>
                </a:solidFill>
                <a:latin typeface="Georgia"/>
                <a:ea typeface="Georgia"/>
                <a:cs typeface="Georgia"/>
                <a:sym typeface="Georgia"/>
              </a:defRPr>
            </a:lvl3pPr>
            <a:lvl4pPr lvl="3" algn="l">
              <a:lnSpc>
                <a:spcPct val="100000"/>
              </a:lnSpc>
              <a:spcBef>
                <a:spcPts val="700"/>
              </a:spcBef>
              <a:spcAft>
                <a:spcPts val="0"/>
              </a:spcAft>
              <a:buSzPts val="1400"/>
              <a:buNone/>
              <a:defRPr sz="1400">
                <a:solidFill>
                  <a:schemeClr val="lt1"/>
                </a:solidFill>
                <a:latin typeface="Georgia"/>
                <a:ea typeface="Georgia"/>
                <a:cs typeface="Georgia"/>
                <a:sym typeface="Georgia"/>
              </a:defRPr>
            </a:lvl4pPr>
            <a:lvl5pPr lvl="4" algn="l">
              <a:lnSpc>
                <a:spcPct val="100000"/>
              </a:lnSpc>
              <a:spcBef>
                <a:spcPts val="700"/>
              </a:spcBef>
              <a:spcAft>
                <a:spcPts val="0"/>
              </a:spcAft>
              <a:buSzPts val="1400"/>
              <a:buNone/>
              <a:defRPr sz="1400">
                <a:solidFill>
                  <a:schemeClr val="lt1"/>
                </a:solidFill>
                <a:latin typeface="Georgia"/>
                <a:ea typeface="Georgia"/>
                <a:cs typeface="Georgia"/>
                <a:sym typeface="Georgia"/>
              </a:defRPr>
            </a:lvl5pPr>
            <a:lvl6pPr lvl="5" algn="l">
              <a:lnSpc>
                <a:spcPct val="100000"/>
              </a:lnSpc>
              <a:spcBef>
                <a:spcPts val="700"/>
              </a:spcBef>
              <a:spcAft>
                <a:spcPts val="0"/>
              </a:spcAft>
              <a:buSzPts val="1400"/>
              <a:buNone/>
              <a:defRPr sz="1400">
                <a:solidFill>
                  <a:schemeClr val="lt1"/>
                </a:solidFill>
                <a:latin typeface="Georgia"/>
                <a:ea typeface="Georgia"/>
                <a:cs typeface="Georgia"/>
                <a:sym typeface="Georgia"/>
              </a:defRPr>
            </a:lvl6pPr>
            <a:lvl7pPr lvl="6"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7pPr>
            <a:lvl8pPr lvl="7"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8pPr>
            <a:lvl9pPr lvl="8" algn="l">
              <a:lnSpc>
                <a:spcPct val="100000"/>
              </a:lnSpc>
              <a:spcBef>
                <a:spcPts val="700"/>
              </a:spcBef>
              <a:spcAft>
                <a:spcPts val="700"/>
              </a:spcAft>
              <a:buClr>
                <a:schemeClr val="lt1"/>
              </a:buClr>
              <a:buSzPts val="1400"/>
              <a:buNone/>
              <a:defRPr sz="1400">
                <a:solidFill>
                  <a:schemeClr val="lt1"/>
                </a:solidFill>
                <a:latin typeface="Georgia"/>
                <a:ea typeface="Georgia"/>
                <a:cs typeface="Georgia"/>
                <a:sym typeface="Georgia"/>
              </a:defRPr>
            </a:lvl9pPr>
          </a:lstStyle>
          <a:p>
            <a:endParaRPr/>
          </a:p>
        </p:txBody>
      </p:sp>
      <p:sp>
        <p:nvSpPr>
          <p:cNvPr id="262" name="Google Shape;262;p32"/>
          <p:cNvSpPr txBox="1">
            <a:spLocks noGrp="1"/>
          </p:cNvSpPr>
          <p:nvPr>
            <p:ph type="body" idx="2"/>
          </p:nvPr>
        </p:nvSpPr>
        <p:spPr>
          <a:xfrm>
            <a:off x="1895475" y="281178"/>
            <a:ext cx="4105656" cy="109728"/>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800"/>
              <a:buFont typeface="Arial"/>
              <a:buNone/>
              <a:defRPr sz="800">
                <a:solidFill>
                  <a:schemeClr val="lt1"/>
                </a:solidFill>
                <a:latin typeface="Arial"/>
                <a:ea typeface="Arial"/>
                <a:cs typeface="Arial"/>
                <a:sym typeface="Arial"/>
              </a:defRPr>
            </a:lvl1pPr>
            <a:lvl2pPr marL="914400" lvl="1"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2pPr>
            <a:lvl3pPr marL="1371600" lvl="2"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3pPr>
            <a:lvl4pPr marL="1828800" lvl="3"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4pPr>
            <a:lvl5pPr marL="2286000" lvl="4"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sp>
        <p:nvSpPr>
          <p:cNvPr id="263" name="Google Shape;263;p32"/>
          <p:cNvSpPr>
            <a:spLocks noGrp="1"/>
          </p:cNvSpPr>
          <p:nvPr>
            <p:ph type="pic" idx="3"/>
          </p:nvPr>
        </p:nvSpPr>
        <p:spPr>
          <a:xfrm>
            <a:off x="1752600" y="2174984"/>
            <a:ext cx="6324600" cy="2454167"/>
          </a:xfrm>
          <a:prstGeom prst="rect">
            <a:avLst/>
          </a:prstGeom>
          <a:noFill/>
          <a:ln>
            <a:noFill/>
          </a:ln>
        </p:spPr>
      </p:sp>
      <p:grpSp>
        <p:nvGrpSpPr>
          <p:cNvPr id="264" name="Google Shape;264;p32"/>
          <p:cNvGrpSpPr/>
          <p:nvPr/>
        </p:nvGrpSpPr>
        <p:grpSpPr>
          <a:xfrm>
            <a:off x="968592" y="4628244"/>
            <a:ext cx="914400" cy="400109"/>
            <a:chOff x="518032" y="978681"/>
            <a:chExt cx="4572000" cy="2667393"/>
          </a:xfrm>
        </p:grpSpPr>
        <p:sp>
          <p:nvSpPr>
            <p:cNvPr id="265" name="Google Shape;265;p32"/>
            <p:cNvSpPr/>
            <p:nvPr/>
          </p:nvSpPr>
          <p:spPr>
            <a:xfrm>
              <a:off x="3295650" y="978681"/>
              <a:ext cx="1143000" cy="263229"/>
            </a:xfrm>
            <a:prstGeom prst="rect">
              <a:avLst/>
            </a:prstGeom>
            <a:solidFill>
              <a:srgbClr val="A100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66" name="Google Shape;266;p32"/>
            <p:cNvSpPr/>
            <p:nvPr/>
          </p:nvSpPr>
          <p:spPr>
            <a:xfrm>
              <a:off x="518032" y="1922794"/>
              <a:ext cx="4572000" cy="1723280"/>
            </a:xfrm>
            <a:custGeom>
              <a:avLst/>
              <a:gdLst/>
              <a:ahLst/>
              <a:cxnLst/>
              <a:rect l="l" t="t" r="r" b="b"/>
              <a:pathLst>
                <a:path w="4127" h="1544" extrusionOk="0">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Cover Slide: Colour">
  <p:cSld name="Cover Slide: Colour">
    <p:spTree>
      <p:nvGrpSpPr>
        <p:cNvPr id="1" name="Shape 267"/>
        <p:cNvGrpSpPr/>
        <p:nvPr/>
      </p:nvGrpSpPr>
      <p:grpSpPr>
        <a:xfrm>
          <a:off x="0" y="0"/>
          <a:ext cx="0" cy="0"/>
          <a:chOff x="0" y="0"/>
          <a:chExt cx="0" cy="0"/>
        </a:xfrm>
      </p:grpSpPr>
      <p:sp>
        <p:nvSpPr>
          <p:cNvPr id="268" name="Google Shape;268;p33"/>
          <p:cNvSpPr/>
          <p:nvPr/>
        </p:nvSpPr>
        <p:spPr>
          <a:xfrm>
            <a:off x="7391400" y="514351"/>
            <a:ext cx="1752600" cy="4114799"/>
          </a:xfrm>
          <a:prstGeom prst="rect">
            <a:avLst/>
          </a:prstGeom>
          <a:solidFill>
            <a:srgbClr val="FFC28B"/>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69" name="Google Shape;269;p33"/>
          <p:cNvSpPr/>
          <p:nvPr/>
        </p:nvSpPr>
        <p:spPr>
          <a:xfrm>
            <a:off x="1752600" y="0"/>
            <a:ext cx="5638800" cy="514350"/>
          </a:xfrm>
          <a:prstGeom prst="rect">
            <a:avLst/>
          </a:prstGeom>
          <a:solidFill>
            <a:srgbClr val="FEA45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70" name="Google Shape;270;p33"/>
          <p:cNvSpPr/>
          <p:nvPr/>
        </p:nvSpPr>
        <p:spPr>
          <a:xfrm>
            <a:off x="1752600" y="514350"/>
            <a:ext cx="5638800" cy="4114800"/>
          </a:xfrm>
          <a:prstGeom prst="rect">
            <a:avLst/>
          </a:prstGeom>
          <a:solidFill>
            <a:schemeClr val="dk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71" name="Google Shape;271;p33"/>
          <p:cNvSpPr txBox="1">
            <a:spLocks noGrp="1"/>
          </p:cNvSpPr>
          <p:nvPr>
            <p:ph type="ctrTitle"/>
          </p:nvPr>
        </p:nvSpPr>
        <p:spPr>
          <a:xfrm>
            <a:off x="1895476" y="628650"/>
            <a:ext cx="5343525" cy="6858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lt1"/>
              </a:buClr>
              <a:buSzPts val="2400"/>
              <a:buFont typeface="Georgia"/>
              <a:buNone/>
              <a:defRPr sz="2400" b="1" i="1">
                <a:solidFill>
                  <a:schemeClr val="lt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272" name="Google Shape;272;p33"/>
          <p:cNvSpPr txBox="1">
            <a:spLocks noGrp="1"/>
          </p:cNvSpPr>
          <p:nvPr>
            <p:ph type="subTitle" idx="1"/>
          </p:nvPr>
        </p:nvSpPr>
        <p:spPr>
          <a:xfrm>
            <a:off x="1895476" y="1371600"/>
            <a:ext cx="5343525" cy="685801"/>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SzPts val="2400"/>
              <a:buFont typeface="Georgia"/>
              <a:buNone/>
              <a:defRPr sz="2400">
                <a:solidFill>
                  <a:schemeClr val="lt1"/>
                </a:solidFill>
                <a:latin typeface="Georgia"/>
                <a:ea typeface="Georgia"/>
                <a:cs typeface="Georgia"/>
                <a:sym typeface="Georgia"/>
              </a:defRPr>
            </a:lvl1pPr>
            <a:lvl2pPr lvl="1" algn="l">
              <a:lnSpc>
                <a:spcPct val="100000"/>
              </a:lnSpc>
              <a:spcBef>
                <a:spcPts val="0"/>
              </a:spcBef>
              <a:spcAft>
                <a:spcPts val="0"/>
              </a:spcAft>
              <a:buSzPts val="1400"/>
              <a:buNone/>
              <a:defRPr sz="1400">
                <a:solidFill>
                  <a:schemeClr val="lt1"/>
                </a:solidFill>
                <a:latin typeface="Georgia"/>
                <a:ea typeface="Georgia"/>
                <a:cs typeface="Georgia"/>
                <a:sym typeface="Georgia"/>
              </a:defRPr>
            </a:lvl2pPr>
            <a:lvl3pPr lvl="2" algn="l">
              <a:lnSpc>
                <a:spcPct val="100000"/>
              </a:lnSpc>
              <a:spcBef>
                <a:spcPts val="700"/>
              </a:spcBef>
              <a:spcAft>
                <a:spcPts val="0"/>
              </a:spcAft>
              <a:buSzPts val="1400"/>
              <a:buNone/>
              <a:defRPr sz="1400">
                <a:solidFill>
                  <a:schemeClr val="lt1"/>
                </a:solidFill>
                <a:latin typeface="Georgia"/>
                <a:ea typeface="Georgia"/>
                <a:cs typeface="Georgia"/>
                <a:sym typeface="Georgia"/>
              </a:defRPr>
            </a:lvl3pPr>
            <a:lvl4pPr lvl="3" algn="l">
              <a:lnSpc>
                <a:spcPct val="100000"/>
              </a:lnSpc>
              <a:spcBef>
                <a:spcPts val="700"/>
              </a:spcBef>
              <a:spcAft>
                <a:spcPts val="0"/>
              </a:spcAft>
              <a:buSzPts val="1400"/>
              <a:buNone/>
              <a:defRPr sz="1400">
                <a:solidFill>
                  <a:schemeClr val="lt1"/>
                </a:solidFill>
                <a:latin typeface="Georgia"/>
                <a:ea typeface="Georgia"/>
                <a:cs typeface="Georgia"/>
                <a:sym typeface="Georgia"/>
              </a:defRPr>
            </a:lvl4pPr>
            <a:lvl5pPr lvl="4" algn="l">
              <a:lnSpc>
                <a:spcPct val="100000"/>
              </a:lnSpc>
              <a:spcBef>
                <a:spcPts val="700"/>
              </a:spcBef>
              <a:spcAft>
                <a:spcPts val="0"/>
              </a:spcAft>
              <a:buSzPts val="1400"/>
              <a:buNone/>
              <a:defRPr sz="1400">
                <a:solidFill>
                  <a:schemeClr val="lt1"/>
                </a:solidFill>
                <a:latin typeface="Georgia"/>
                <a:ea typeface="Georgia"/>
                <a:cs typeface="Georgia"/>
                <a:sym typeface="Georgia"/>
              </a:defRPr>
            </a:lvl5pPr>
            <a:lvl6pPr lvl="5" algn="l">
              <a:lnSpc>
                <a:spcPct val="100000"/>
              </a:lnSpc>
              <a:spcBef>
                <a:spcPts val="700"/>
              </a:spcBef>
              <a:spcAft>
                <a:spcPts val="0"/>
              </a:spcAft>
              <a:buSzPts val="1400"/>
              <a:buNone/>
              <a:defRPr sz="1400">
                <a:solidFill>
                  <a:schemeClr val="lt1"/>
                </a:solidFill>
                <a:latin typeface="Georgia"/>
                <a:ea typeface="Georgia"/>
                <a:cs typeface="Georgia"/>
                <a:sym typeface="Georgia"/>
              </a:defRPr>
            </a:lvl6pPr>
            <a:lvl7pPr lvl="6"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7pPr>
            <a:lvl8pPr lvl="7"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8pPr>
            <a:lvl9pPr lvl="8" algn="l">
              <a:lnSpc>
                <a:spcPct val="100000"/>
              </a:lnSpc>
              <a:spcBef>
                <a:spcPts val="700"/>
              </a:spcBef>
              <a:spcAft>
                <a:spcPts val="700"/>
              </a:spcAft>
              <a:buClr>
                <a:schemeClr val="lt1"/>
              </a:buClr>
              <a:buSzPts val="1400"/>
              <a:buNone/>
              <a:defRPr sz="1400">
                <a:solidFill>
                  <a:schemeClr val="lt1"/>
                </a:solidFill>
                <a:latin typeface="Georgia"/>
                <a:ea typeface="Georgia"/>
                <a:cs typeface="Georgia"/>
                <a:sym typeface="Georgia"/>
              </a:defRPr>
            </a:lvl9pPr>
          </a:lstStyle>
          <a:p>
            <a:endParaRPr/>
          </a:p>
        </p:txBody>
      </p:sp>
      <p:sp>
        <p:nvSpPr>
          <p:cNvPr id="273" name="Google Shape;273;p33"/>
          <p:cNvSpPr txBox="1">
            <a:spLocks noGrp="1"/>
          </p:cNvSpPr>
          <p:nvPr>
            <p:ph type="body" idx="2"/>
          </p:nvPr>
        </p:nvSpPr>
        <p:spPr>
          <a:xfrm>
            <a:off x="1895475" y="281178"/>
            <a:ext cx="4105656" cy="109728"/>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800"/>
              <a:buFont typeface="Arial"/>
              <a:buNone/>
              <a:defRPr sz="800">
                <a:solidFill>
                  <a:schemeClr val="lt1"/>
                </a:solidFill>
                <a:latin typeface="Arial"/>
                <a:ea typeface="Arial"/>
                <a:cs typeface="Arial"/>
                <a:sym typeface="Arial"/>
              </a:defRPr>
            </a:lvl1pPr>
            <a:lvl2pPr marL="914400" lvl="1"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2pPr>
            <a:lvl3pPr marL="1371600" lvl="2"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3pPr>
            <a:lvl4pPr marL="1828800" lvl="3"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4pPr>
            <a:lvl5pPr marL="2286000" lvl="4" indent="-279400" algn="l">
              <a:lnSpc>
                <a:spcPct val="100000"/>
              </a:lnSpc>
              <a:spcBef>
                <a:spcPts val="700"/>
              </a:spcBef>
              <a:spcAft>
                <a:spcPts val="0"/>
              </a:spcAft>
              <a:buSzPts val="800"/>
              <a:buChar char="›"/>
              <a:defRPr sz="800">
                <a:solidFill>
                  <a:schemeClr val="lt1"/>
                </a:solidFill>
                <a:latin typeface="Arial"/>
                <a:ea typeface="Arial"/>
                <a:cs typeface="Arial"/>
                <a:sym typeface="Arial"/>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grpSp>
        <p:nvGrpSpPr>
          <p:cNvPr id="274" name="Google Shape;274;p33"/>
          <p:cNvGrpSpPr/>
          <p:nvPr/>
        </p:nvGrpSpPr>
        <p:grpSpPr>
          <a:xfrm>
            <a:off x="968592" y="4628244"/>
            <a:ext cx="914400" cy="400109"/>
            <a:chOff x="518032" y="978681"/>
            <a:chExt cx="4572000" cy="2667393"/>
          </a:xfrm>
        </p:grpSpPr>
        <p:sp>
          <p:nvSpPr>
            <p:cNvPr id="275" name="Google Shape;275;p33"/>
            <p:cNvSpPr/>
            <p:nvPr/>
          </p:nvSpPr>
          <p:spPr>
            <a:xfrm>
              <a:off x="3295650" y="978681"/>
              <a:ext cx="1143000" cy="263229"/>
            </a:xfrm>
            <a:prstGeom prst="rect">
              <a:avLst/>
            </a:prstGeom>
            <a:solidFill>
              <a:schemeClr val="dk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276" name="Google Shape;276;p33"/>
            <p:cNvSpPr/>
            <p:nvPr/>
          </p:nvSpPr>
          <p:spPr>
            <a:xfrm>
              <a:off x="518032" y="1922794"/>
              <a:ext cx="4572000" cy="1723280"/>
            </a:xfrm>
            <a:custGeom>
              <a:avLst/>
              <a:gdLst/>
              <a:ahLst/>
              <a:cxnLst/>
              <a:rect l="l" t="t" r="r" b="b"/>
              <a:pathLst>
                <a:path w="4127" h="1544" extrusionOk="0">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gr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Closing Statement">
  <p:cSld name="Closing Statement">
    <p:spTree>
      <p:nvGrpSpPr>
        <p:cNvPr id="1" name="Shape 277"/>
        <p:cNvGrpSpPr/>
        <p:nvPr/>
      </p:nvGrpSpPr>
      <p:grpSpPr>
        <a:xfrm>
          <a:off x="0" y="0"/>
          <a:ext cx="0" cy="0"/>
          <a:chOff x="0" y="0"/>
          <a:chExt cx="0" cy="0"/>
        </a:xfrm>
      </p:grpSpPr>
      <p:sp>
        <p:nvSpPr>
          <p:cNvPr id="278" name="Google Shape;278;p34"/>
          <p:cNvSpPr txBox="1">
            <a:spLocks noGrp="1"/>
          </p:cNvSpPr>
          <p:nvPr>
            <p:ph type="title"/>
          </p:nvPr>
        </p:nvSpPr>
        <p:spPr>
          <a:xfrm>
            <a:off x="533400" y="514350"/>
            <a:ext cx="8077200" cy="6858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2400"/>
              <a:buFont typeface="Georgia"/>
              <a:buNone/>
              <a:defRPr sz="2400">
                <a:solidFill>
                  <a:schemeClr val="dk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279" name="Google Shape;279;p34"/>
          <p:cNvSpPr txBox="1">
            <a:spLocks noGrp="1"/>
          </p:cNvSpPr>
          <p:nvPr>
            <p:ph type="body" idx="1"/>
          </p:nvPr>
        </p:nvSpPr>
        <p:spPr>
          <a:xfrm>
            <a:off x="533400" y="4400550"/>
            <a:ext cx="4800600" cy="571500"/>
          </a:xfrm>
          <a:prstGeom prst="rect">
            <a:avLst/>
          </a:prstGeom>
          <a:noFill/>
          <a:ln>
            <a:noFill/>
          </a:ln>
        </p:spPr>
        <p:txBody>
          <a:bodyPr spcFirstLastPara="1" wrap="square" lIns="0" tIns="0" rIns="0" bIns="0" anchor="b" anchorCtr="0">
            <a:noAutofit/>
          </a:bodyPr>
          <a:lstStyle>
            <a:lvl1pPr marL="457200" lvl="0" indent="-228600" algn="l">
              <a:lnSpc>
                <a:spcPct val="100000"/>
              </a:lnSpc>
              <a:spcBef>
                <a:spcPts val="0"/>
              </a:spcBef>
              <a:spcAft>
                <a:spcPts val="0"/>
              </a:spcAft>
              <a:buSzPts val="700"/>
              <a:buFont typeface="Arial"/>
              <a:buNone/>
              <a:defRPr sz="700">
                <a:latin typeface="Arial"/>
                <a:ea typeface="Arial"/>
                <a:cs typeface="Arial"/>
                <a:sym typeface="Arial"/>
              </a:defRPr>
            </a:lvl1pPr>
            <a:lvl2pPr marL="914400" lvl="1" indent="-317500" algn="l">
              <a:lnSpc>
                <a:spcPct val="100000"/>
              </a:lnSpc>
              <a:spcBef>
                <a:spcPts val="700"/>
              </a:spcBef>
              <a:spcAft>
                <a:spcPts val="0"/>
              </a:spcAft>
              <a:buSzPts val="1400"/>
              <a:buChar char="•"/>
              <a:defRPr/>
            </a:lvl2pPr>
            <a:lvl3pPr marL="1371600" lvl="2" indent="-317500" algn="l">
              <a:lnSpc>
                <a:spcPct val="100000"/>
              </a:lnSpc>
              <a:spcBef>
                <a:spcPts val="700"/>
              </a:spcBef>
              <a:spcAft>
                <a:spcPts val="0"/>
              </a:spcAft>
              <a:buSzPts val="1400"/>
              <a:buChar char="-"/>
              <a:defRPr/>
            </a:lvl3pPr>
            <a:lvl4pPr marL="1828800" lvl="3" indent="-317500" algn="l">
              <a:lnSpc>
                <a:spcPct val="100000"/>
              </a:lnSpc>
              <a:spcBef>
                <a:spcPts val="700"/>
              </a:spcBef>
              <a:spcAft>
                <a:spcPts val="0"/>
              </a:spcAft>
              <a:buSzPts val="1400"/>
              <a:buChar char="◦"/>
              <a:defRPr/>
            </a:lvl4pPr>
            <a:lvl5pPr marL="2286000" lvl="4" indent="-317500" algn="l">
              <a:lnSpc>
                <a:spcPct val="100000"/>
              </a:lnSpc>
              <a:spcBef>
                <a:spcPts val="700"/>
              </a:spcBef>
              <a:spcAft>
                <a:spcPts val="0"/>
              </a:spcAft>
              <a:buSzPts val="1400"/>
              <a:buChar char="›"/>
              <a:defRPr/>
            </a:lvl5pPr>
            <a:lvl6pPr marL="2743200" lvl="5" indent="-317500" algn="l">
              <a:lnSpc>
                <a:spcPct val="100000"/>
              </a:lnSpc>
              <a:spcBef>
                <a:spcPts val="700"/>
              </a:spcBef>
              <a:spcAft>
                <a:spcPts val="0"/>
              </a:spcAft>
              <a:buSzPts val="1400"/>
              <a:buAutoNum type="arabicPeriod"/>
              <a:defRPr/>
            </a:lvl6pPr>
            <a:lvl7pPr marL="3200400" lvl="6" indent="-317500" algn="l">
              <a:lnSpc>
                <a:spcPct val="100000"/>
              </a:lnSpc>
              <a:spcBef>
                <a:spcPts val="700"/>
              </a:spcBef>
              <a:spcAft>
                <a:spcPts val="0"/>
              </a:spcAft>
              <a:buClr>
                <a:schemeClr val="dk1"/>
              </a:buClr>
              <a:buSzPts val="1400"/>
              <a:buAutoNum type="alphaLcPeriod"/>
              <a:defRPr/>
            </a:lvl7pPr>
            <a:lvl8pPr marL="3657600" lvl="7" indent="-317500" algn="l">
              <a:lnSpc>
                <a:spcPct val="100000"/>
              </a:lnSpc>
              <a:spcBef>
                <a:spcPts val="700"/>
              </a:spcBef>
              <a:spcAft>
                <a:spcPts val="0"/>
              </a:spcAft>
              <a:buClr>
                <a:schemeClr val="dk1"/>
              </a:buClr>
              <a:buSzPts val="1400"/>
              <a:buAutoNum type="romanLcPeriod"/>
              <a:defRPr/>
            </a:lvl8pPr>
            <a:lvl9pPr marL="4114800" lvl="8" indent="-228600" algn="l">
              <a:lnSpc>
                <a:spcPct val="100000"/>
              </a:lnSpc>
              <a:spcBef>
                <a:spcPts val="700"/>
              </a:spcBef>
              <a:spcAft>
                <a:spcPts val="700"/>
              </a:spcAft>
              <a:buClr>
                <a:schemeClr val="dk2"/>
              </a:buClr>
              <a:buSzPts val="1400"/>
              <a:buNone/>
              <a:defRPr/>
            </a:lvl9pPr>
          </a:lstStyle>
          <a:p>
            <a:endParaRPr/>
          </a:p>
        </p:txBody>
      </p:sp>
      <p:cxnSp>
        <p:nvCxnSpPr>
          <p:cNvPr id="280" name="Google Shape;280;p34"/>
          <p:cNvCxnSpPr/>
          <p:nvPr/>
        </p:nvCxnSpPr>
        <p:spPr>
          <a:xfrm rot="10800000" flipH="1">
            <a:off x="381001" y="457200"/>
            <a:ext cx="8229600" cy="114300"/>
          </a:xfrm>
          <a:prstGeom prst="bentConnector2">
            <a:avLst/>
          </a:prstGeom>
          <a:noFill/>
          <a:ln w="12700" cap="flat" cmpd="sng">
            <a:solidFill>
              <a:schemeClr val="dk2"/>
            </a:solidFill>
            <a:prstDash val="solid"/>
            <a:round/>
            <a:headEnd type="none" w="sm" len="sm"/>
            <a:tailEnd type="none" w="sm" len="sm"/>
          </a:ln>
        </p:spPr>
      </p:cxn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matchingName="Section Header Red Manual 1 1 1">
  <p:cSld name="Section Header Red Manual 1 1 1">
    <p:bg>
      <p:bgPr>
        <a:solidFill>
          <a:srgbClr val="E0301E"/>
        </a:solidFill>
        <a:effectLst/>
      </p:bgPr>
    </p:bg>
    <p:spTree>
      <p:nvGrpSpPr>
        <p:cNvPr id="1" name="Shape 281"/>
        <p:cNvGrpSpPr/>
        <p:nvPr/>
      </p:nvGrpSpPr>
      <p:grpSpPr>
        <a:xfrm>
          <a:off x="0" y="0"/>
          <a:ext cx="0" cy="0"/>
          <a:chOff x="0" y="0"/>
          <a:chExt cx="0" cy="0"/>
        </a:xfrm>
      </p:grpSpPr>
      <p:sp>
        <p:nvSpPr>
          <p:cNvPr id="282" name="Google Shape;282;p35"/>
          <p:cNvSpPr txBox="1">
            <a:spLocks noGrp="1"/>
          </p:cNvSpPr>
          <p:nvPr>
            <p:ph type="title"/>
          </p:nvPr>
        </p:nvSpPr>
        <p:spPr>
          <a:xfrm>
            <a:off x="332185" y="321469"/>
            <a:ext cx="1030950" cy="1474425"/>
          </a:xfrm>
          <a:prstGeom prst="rect">
            <a:avLst/>
          </a:prstGeom>
          <a:noFill/>
          <a:ln>
            <a:noFill/>
          </a:ln>
        </p:spPr>
        <p:txBody>
          <a:bodyPr spcFirstLastPara="1" wrap="square" lIns="0" tIns="0" rIns="0" bIns="0" anchor="t" anchorCtr="0">
            <a:noAutofit/>
          </a:bodyPr>
          <a:lstStyle>
            <a:lvl1pPr marR="0" lvl="0" algn="l">
              <a:lnSpc>
                <a:spcPct val="80000"/>
              </a:lnSpc>
              <a:spcBef>
                <a:spcPts val="0"/>
              </a:spcBef>
              <a:spcAft>
                <a:spcPts val="0"/>
              </a:spcAft>
              <a:buClr>
                <a:schemeClr val="lt1"/>
              </a:buClr>
              <a:buSzPts val="10800"/>
              <a:buFont typeface="Arial"/>
              <a:buNone/>
              <a:defRPr sz="10800" b="0" i="0" u="none" strike="noStrike" cap="none">
                <a:solidFill>
                  <a:schemeClr val="lt1"/>
                </a:solidFill>
                <a:latin typeface="Arial"/>
                <a:ea typeface="Arial"/>
                <a:cs typeface="Arial"/>
                <a:sym typeface="Arial"/>
              </a:defRPr>
            </a:lvl1pPr>
            <a:lvl2pPr lvl="1" algn="l">
              <a:lnSpc>
                <a:spcPct val="100000"/>
              </a:lnSpc>
              <a:spcBef>
                <a:spcPts val="0"/>
              </a:spcBef>
              <a:spcAft>
                <a:spcPts val="0"/>
              </a:spcAft>
              <a:buSzPts val="1100"/>
              <a:buNone/>
              <a:defRPr sz="1400"/>
            </a:lvl2pPr>
            <a:lvl3pPr lvl="2" algn="l">
              <a:lnSpc>
                <a:spcPct val="100000"/>
              </a:lnSpc>
              <a:spcBef>
                <a:spcPts val="0"/>
              </a:spcBef>
              <a:spcAft>
                <a:spcPts val="0"/>
              </a:spcAft>
              <a:buSzPts val="1100"/>
              <a:buNone/>
              <a:defRPr sz="1400"/>
            </a:lvl3pPr>
            <a:lvl4pPr lvl="3" algn="l">
              <a:lnSpc>
                <a:spcPct val="100000"/>
              </a:lnSpc>
              <a:spcBef>
                <a:spcPts val="0"/>
              </a:spcBef>
              <a:spcAft>
                <a:spcPts val="0"/>
              </a:spcAft>
              <a:buSzPts val="1100"/>
              <a:buNone/>
              <a:defRPr sz="1400"/>
            </a:lvl4pPr>
            <a:lvl5pPr lvl="4" algn="l">
              <a:lnSpc>
                <a:spcPct val="100000"/>
              </a:lnSpc>
              <a:spcBef>
                <a:spcPts val="0"/>
              </a:spcBef>
              <a:spcAft>
                <a:spcPts val="0"/>
              </a:spcAft>
              <a:buSzPts val="1100"/>
              <a:buNone/>
              <a:defRPr sz="1400"/>
            </a:lvl5pPr>
            <a:lvl6pPr lvl="5" algn="l">
              <a:lnSpc>
                <a:spcPct val="100000"/>
              </a:lnSpc>
              <a:spcBef>
                <a:spcPts val="0"/>
              </a:spcBef>
              <a:spcAft>
                <a:spcPts val="0"/>
              </a:spcAft>
              <a:buSzPts val="1100"/>
              <a:buNone/>
              <a:defRPr sz="1400"/>
            </a:lvl6pPr>
            <a:lvl7pPr lvl="6" algn="l">
              <a:lnSpc>
                <a:spcPct val="100000"/>
              </a:lnSpc>
              <a:spcBef>
                <a:spcPts val="0"/>
              </a:spcBef>
              <a:spcAft>
                <a:spcPts val="0"/>
              </a:spcAft>
              <a:buSzPts val="1100"/>
              <a:buNone/>
              <a:defRPr sz="1400"/>
            </a:lvl7pPr>
            <a:lvl8pPr lvl="7" algn="l">
              <a:lnSpc>
                <a:spcPct val="100000"/>
              </a:lnSpc>
              <a:spcBef>
                <a:spcPts val="0"/>
              </a:spcBef>
              <a:spcAft>
                <a:spcPts val="0"/>
              </a:spcAft>
              <a:buSzPts val="1100"/>
              <a:buNone/>
              <a:defRPr sz="1400"/>
            </a:lvl8pPr>
            <a:lvl9pPr lvl="8" algn="l">
              <a:lnSpc>
                <a:spcPct val="100000"/>
              </a:lnSpc>
              <a:spcBef>
                <a:spcPts val="0"/>
              </a:spcBef>
              <a:spcAft>
                <a:spcPts val="0"/>
              </a:spcAft>
              <a:buSzPts val="1100"/>
              <a:buNone/>
              <a:defRPr sz="1400"/>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Cover Slide">
    <p:spTree>
      <p:nvGrpSpPr>
        <p:cNvPr id="1" name=""/>
        <p:cNvGrpSpPr/>
        <p:nvPr/>
      </p:nvGrpSpPr>
      <p:grpSpPr>
        <a:xfrm>
          <a:off x="0" y="0"/>
          <a:ext cx="0" cy="0"/>
          <a:chOff x="0" y="0"/>
          <a:chExt cx="0" cy="0"/>
        </a:xfrm>
      </p:grpSpPr>
      <p:grpSp>
        <p:nvGrpSpPr>
          <p:cNvPr id="19" name="Group 18"/>
          <p:cNvGrpSpPr/>
          <p:nvPr userDrawn="1"/>
        </p:nvGrpSpPr>
        <p:grpSpPr bwMode="gray">
          <a:xfrm>
            <a:off x="1752601" y="2"/>
            <a:ext cx="7391400" cy="4632007"/>
            <a:chOff x="19140488" y="13674"/>
            <a:chExt cx="7443798" cy="6145827"/>
          </a:xfrm>
        </p:grpSpPr>
        <p:sp>
          <p:nvSpPr>
            <p:cNvPr id="23" name="Rectangle 17"/>
            <p:cNvSpPr>
              <a:spLocks noChangeArrowheads="1"/>
            </p:cNvSpPr>
            <p:nvPr/>
          </p:nvSpPr>
          <p:spPr bwMode="gray">
            <a:xfrm>
              <a:off x="19140488" y="4188799"/>
              <a:ext cx="2302206" cy="1970702"/>
            </a:xfrm>
            <a:prstGeom prst="rect">
              <a:avLst/>
            </a:prstGeom>
            <a:solidFill>
              <a:srgbClr val="9A170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24" name="Rectangle 7"/>
            <p:cNvSpPr>
              <a:spLocks noChangeArrowheads="1"/>
            </p:cNvSpPr>
            <p:nvPr/>
          </p:nvSpPr>
          <p:spPr bwMode="gray">
            <a:xfrm>
              <a:off x="25663403" y="4032250"/>
              <a:ext cx="920883" cy="2127250"/>
            </a:xfrm>
            <a:prstGeom prst="rect">
              <a:avLst/>
            </a:prstGeom>
            <a:solidFill>
              <a:srgbClr val="F3BE2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28" name="Rectangle 8"/>
            <p:cNvSpPr>
              <a:spLocks noChangeArrowheads="1"/>
            </p:cNvSpPr>
            <p:nvPr/>
          </p:nvSpPr>
          <p:spPr bwMode="gray">
            <a:xfrm>
              <a:off x="25049482" y="2899477"/>
              <a:ext cx="734694" cy="1289321"/>
            </a:xfrm>
            <a:prstGeom prst="rect">
              <a:avLst/>
            </a:prstGeom>
            <a:solidFill>
              <a:srgbClr val="F3BC8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33" name="Rectangle 9"/>
            <p:cNvSpPr>
              <a:spLocks noChangeArrowheads="1"/>
            </p:cNvSpPr>
            <p:nvPr/>
          </p:nvSpPr>
          <p:spPr bwMode="gray">
            <a:xfrm>
              <a:off x="25049482" y="4032250"/>
              <a:ext cx="734693" cy="2127250"/>
            </a:xfrm>
            <a:prstGeom prst="rect">
              <a:avLst/>
            </a:prstGeom>
            <a:solidFill>
              <a:srgbClr val="E88C1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34" name="Rectangle 11"/>
            <p:cNvSpPr>
              <a:spLocks noChangeArrowheads="1"/>
            </p:cNvSpPr>
            <p:nvPr/>
          </p:nvSpPr>
          <p:spPr bwMode="gray">
            <a:xfrm>
              <a:off x="24665780" y="706365"/>
              <a:ext cx="477045" cy="2263848"/>
            </a:xfrm>
            <a:prstGeom prst="rect">
              <a:avLst/>
            </a:prstGeom>
            <a:solidFill>
              <a:srgbClr val="E669A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35" name="Rectangle 12"/>
            <p:cNvSpPr>
              <a:spLocks noChangeArrowheads="1"/>
            </p:cNvSpPr>
            <p:nvPr/>
          </p:nvSpPr>
          <p:spPr bwMode="gray">
            <a:xfrm>
              <a:off x="24665780" y="2899478"/>
              <a:ext cx="477045" cy="1289321"/>
            </a:xfrm>
            <a:prstGeom prst="rect">
              <a:avLst/>
            </a:prstGeom>
            <a:solidFill>
              <a:srgbClr val="DB4D5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36" name="Rectangle 13"/>
            <p:cNvSpPr>
              <a:spLocks noChangeArrowheads="1"/>
            </p:cNvSpPr>
            <p:nvPr/>
          </p:nvSpPr>
          <p:spPr bwMode="gray">
            <a:xfrm>
              <a:off x="24665780" y="4032250"/>
              <a:ext cx="477045" cy="2127250"/>
            </a:xfrm>
            <a:prstGeom prst="rect">
              <a:avLst/>
            </a:prstGeom>
            <a:solidFill>
              <a:srgbClr val="D13A0D"/>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37" name="Rectangle 14"/>
            <p:cNvSpPr>
              <a:spLocks noChangeArrowheads="1"/>
            </p:cNvSpPr>
            <p:nvPr/>
          </p:nvSpPr>
          <p:spPr bwMode="gray">
            <a:xfrm>
              <a:off x="19140488" y="669925"/>
              <a:ext cx="5662612" cy="2300288"/>
            </a:xfrm>
            <a:prstGeom prst="rect">
              <a:avLst/>
            </a:prstGeom>
            <a:solidFill>
              <a:srgbClr val="D74021"/>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38" name="Rectangle 15"/>
            <p:cNvSpPr>
              <a:spLocks noChangeArrowheads="1"/>
            </p:cNvSpPr>
            <p:nvPr/>
          </p:nvSpPr>
          <p:spPr bwMode="gray">
            <a:xfrm>
              <a:off x="19140488" y="2899478"/>
              <a:ext cx="5662612" cy="1289321"/>
            </a:xfrm>
            <a:prstGeom prst="rect">
              <a:avLst/>
            </a:prstGeom>
            <a:solidFill>
              <a:srgbClr val="CD2F1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39" name="Freeform 16"/>
            <p:cNvSpPr>
              <a:spLocks/>
            </p:cNvSpPr>
            <p:nvPr/>
          </p:nvSpPr>
          <p:spPr bwMode="gray">
            <a:xfrm>
              <a:off x="19140488" y="4032250"/>
              <a:ext cx="5662612" cy="2127250"/>
            </a:xfrm>
            <a:custGeom>
              <a:avLst/>
              <a:gdLst/>
              <a:ahLst/>
              <a:cxnLst>
                <a:cxn ang="0">
                  <a:pos x="0" y="0"/>
                </a:cxn>
                <a:cxn ang="0">
                  <a:pos x="3567" y="0"/>
                </a:cxn>
                <a:cxn ang="0">
                  <a:pos x="3567" y="1340"/>
                </a:cxn>
                <a:cxn ang="0">
                  <a:pos x="1372" y="1340"/>
                </a:cxn>
                <a:cxn ang="0">
                  <a:pos x="1372" y="181"/>
                </a:cxn>
                <a:cxn ang="0">
                  <a:pos x="0" y="181"/>
                </a:cxn>
                <a:cxn ang="0">
                  <a:pos x="0" y="0"/>
                </a:cxn>
              </a:cxnLst>
              <a:rect l="0" t="0" r="r" b="b"/>
              <a:pathLst>
                <a:path w="3567" h="1340">
                  <a:moveTo>
                    <a:pt x="0" y="0"/>
                  </a:moveTo>
                  <a:lnTo>
                    <a:pt x="3567" y="0"/>
                  </a:lnTo>
                  <a:lnTo>
                    <a:pt x="3567" y="1340"/>
                  </a:lnTo>
                  <a:lnTo>
                    <a:pt x="1372" y="1340"/>
                  </a:lnTo>
                  <a:lnTo>
                    <a:pt x="1372" y="181"/>
                  </a:lnTo>
                  <a:lnTo>
                    <a:pt x="0" y="181"/>
                  </a:lnTo>
                  <a:lnTo>
                    <a:pt x="0" y="0"/>
                  </a:lnTo>
                  <a:close/>
                </a:path>
              </a:pathLst>
            </a:custGeom>
            <a:solidFill>
              <a:srgbClr val="C4230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sz="1350"/>
            </a:p>
          </p:txBody>
        </p:sp>
        <p:sp>
          <p:nvSpPr>
            <p:cNvPr id="40" name="Rectangle 10"/>
            <p:cNvSpPr>
              <a:spLocks noChangeArrowheads="1"/>
            </p:cNvSpPr>
            <p:nvPr/>
          </p:nvSpPr>
          <p:spPr bwMode="gray">
            <a:xfrm>
              <a:off x="19140488" y="13674"/>
              <a:ext cx="5662612" cy="692692"/>
            </a:xfrm>
            <a:prstGeom prst="rect">
              <a:avLst/>
            </a:prstGeom>
            <a:solidFill>
              <a:srgbClr val="EE9C3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grpSp>
      <p:sp>
        <p:nvSpPr>
          <p:cNvPr id="15" name="Title 1"/>
          <p:cNvSpPr>
            <a:spLocks noGrp="1"/>
          </p:cNvSpPr>
          <p:nvPr>
            <p:ph type="ctrTitle" hasCustomPrompt="1"/>
          </p:nvPr>
        </p:nvSpPr>
        <p:spPr bwMode="white">
          <a:xfrm>
            <a:off x="1895476" y="628650"/>
            <a:ext cx="5343525" cy="685800"/>
          </a:xfrm>
        </p:spPr>
        <p:txBody>
          <a:bodyPr anchor="t" anchorCtr="0">
            <a:noAutofit/>
          </a:bodyPr>
          <a:lstStyle>
            <a:lvl1pPr>
              <a:lnSpc>
                <a:spcPct val="90000"/>
              </a:lnSpc>
              <a:defRPr sz="2400" b="1" i="1" baseline="0">
                <a:solidFill>
                  <a:schemeClr val="bg1"/>
                </a:solidFill>
              </a:defRPr>
            </a:lvl1pPr>
          </a:lstStyle>
          <a:p>
            <a:r>
              <a:rPr lang="en-GB" noProof="0" dirty="0"/>
              <a:t>Click to add the presentation’s main title</a:t>
            </a:r>
          </a:p>
        </p:txBody>
      </p:sp>
      <p:sp>
        <p:nvSpPr>
          <p:cNvPr id="18" name="Subtitle 2"/>
          <p:cNvSpPr>
            <a:spLocks noGrp="1"/>
          </p:cNvSpPr>
          <p:nvPr>
            <p:ph type="subTitle" idx="1" hasCustomPrompt="1"/>
          </p:nvPr>
        </p:nvSpPr>
        <p:spPr bwMode="white">
          <a:xfrm>
            <a:off x="1895476" y="1371600"/>
            <a:ext cx="5343525" cy="685801"/>
          </a:xfrm>
        </p:spPr>
        <p:txBody>
          <a:bodyPr>
            <a:noAutofit/>
          </a:bodyPr>
          <a:lstStyle>
            <a:lvl1pPr marL="0" indent="0" algn="l">
              <a:lnSpc>
                <a:spcPct val="90000"/>
              </a:lnSpc>
              <a:spcAft>
                <a:spcPts val="0"/>
              </a:spcAft>
              <a:buNone/>
              <a:defRPr sz="2400" baseline="0">
                <a:solidFill>
                  <a:schemeClr val="bg1"/>
                </a:solidFill>
                <a:latin typeface="+mj-lt"/>
              </a:defRPr>
            </a:lvl1pPr>
            <a:lvl2pPr marL="0" indent="0" algn="l">
              <a:buNone/>
              <a:defRPr sz="1350">
                <a:solidFill>
                  <a:schemeClr val="bg1"/>
                </a:solidFill>
                <a:latin typeface="+mj-lt"/>
              </a:defRPr>
            </a:lvl2pPr>
            <a:lvl3pPr marL="342900" indent="0" algn="l">
              <a:buNone/>
              <a:defRPr sz="1350">
                <a:solidFill>
                  <a:schemeClr val="bg1"/>
                </a:solidFill>
                <a:latin typeface="+mj-lt"/>
              </a:defRPr>
            </a:lvl3pPr>
            <a:lvl4pPr marL="685800" indent="0" algn="l">
              <a:buNone/>
              <a:defRPr sz="1350">
                <a:solidFill>
                  <a:schemeClr val="bg1"/>
                </a:solidFill>
                <a:latin typeface="+mj-lt"/>
              </a:defRPr>
            </a:lvl4pPr>
            <a:lvl5pPr marL="1028700" indent="0" algn="l">
              <a:buNone/>
              <a:defRPr sz="1350">
                <a:solidFill>
                  <a:schemeClr val="bg1"/>
                </a:solidFill>
                <a:latin typeface="+mj-lt"/>
              </a:defRPr>
            </a:lvl5pPr>
            <a:lvl6pPr marL="1371600" indent="0" algn="l">
              <a:buNone/>
              <a:defRPr sz="1350">
                <a:solidFill>
                  <a:schemeClr val="bg1"/>
                </a:solidFill>
                <a:latin typeface="+mj-lt"/>
              </a:defRPr>
            </a:lvl6pPr>
            <a:lvl7pPr marL="1714500" indent="0" algn="l">
              <a:buNone/>
              <a:defRPr sz="1350">
                <a:solidFill>
                  <a:schemeClr val="bg1"/>
                </a:solidFill>
                <a:latin typeface="+mj-lt"/>
              </a:defRPr>
            </a:lvl7pPr>
            <a:lvl8pPr marL="2057400" indent="0" algn="l">
              <a:buNone/>
              <a:defRPr sz="1350">
                <a:solidFill>
                  <a:schemeClr val="bg1"/>
                </a:solidFill>
                <a:latin typeface="+mj-lt"/>
              </a:defRPr>
            </a:lvl8pPr>
            <a:lvl9pPr marL="2400300" indent="0" algn="l">
              <a:buNone/>
              <a:defRPr sz="1350">
                <a:solidFill>
                  <a:schemeClr val="bg1"/>
                </a:solidFill>
                <a:latin typeface="+mj-lt"/>
              </a:defRPr>
            </a:lvl9pPr>
          </a:lstStyle>
          <a:p>
            <a:r>
              <a:rPr lang="en-GB" noProof="0" dirty="0"/>
              <a:t>Subtitle and date (move higher if title is only one line)</a:t>
            </a:r>
          </a:p>
        </p:txBody>
      </p:sp>
    </p:spTree>
    <p:extLst>
      <p:ext uri="{BB962C8B-B14F-4D97-AF65-F5344CB8AC3E}">
        <p14:creationId xmlns:p14="http://schemas.microsoft.com/office/powerpoint/2010/main" val="367559216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Content: One">
    <p:spTree>
      <p:nvGrpSpPr>
        <p:cNvPr id="1" name=""/>
        <p:cNvGrpSpPr/>
        <p:nvPr/>
      </p:nvGrpSpPr>
      <p:grpSpPr>
        <a:xfrm>
          <a:off x="0" y="0"/>
          <a:ext cx="0" cy="0"/>
          <a:chOff x="0" y="0"/>
          <a:chExt cx="0" cy="0"/>
        </a:xfrm>
      </p:grpSpPr>
      <p:sp>
        <p:nvSpPr>
          <p:cNvPr id="2" name="Title 1"/>
          <p:cNvSpPr>
            <a:spLocks noGrp="1"/>
          </p:cNvSpPr>
          <p:nvPr>
            <p:ph type="title"/>
          </p:nvPr>
        </p:nvSpPr>
        <p:spPr>
          <a:xfrm>
            <a:off x="533400" y="514350"/>
            <a:ext cx="8077200" cy="685800"/>
          </a:xfrm>
        </p:spPr>
        <p:txBody>
          <a:bodyPr/>
          <a:lstStyle>
            <a:lvl1pPr>
              <a:defRPr/>
            </a:lvl1pPr>
          </a:lstStyle>
          <a:p>
            <a:r>
              <a:rPr lang="en-US" noProof="0"/>
              <a:t>Click to edit Master title style</a:t>
            </a:r>
            <a:endParaRPr lang="en-GB" noProof="0"/>
          </a:p>
        </p:txBody>
      </p:sp>
      <p:sp>
        <p:nvSpPr>
          <p:cNvPr id="31" name="Content Placeholder 26"/>
          <p:cNvSpPr>
            <a:spLocks noGrp="1"/>
          </p:cNvSpPr>
          <p:nvPr>
            <p:ph sz="quarter" idx="15"/>
          </p:nvPr>
        </p:nvSpPr>
        <p:spPr>
          <a:xfrm>
            <a:off x="533400" y="1314450"/>
            <a:ext cx="8077200" cy="3314700"/>
          </a:xfrm>
        </p:spPr>
        <p:txBody>
          <a:bodyPr/>
          <a:lstStyle>
            <a:lvl1pPr>
              <a:defRPr baseline="0"/>
            </a:lvl1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27" name="Footer Placeholder 4"/>
          <p:cNvSpPr>
            <a:spLocks noGrp="1"/>
          </p:cNvSpPr>
          <p:nvPr>
            <p:ph type="ftr" sz="quarter" idx="3"/>
          </p:nvPr>
        </p:nvSpPr>
        <p:spPr>
          <a:xfrm>
            <a:off x="533400" y="4743450"/>
            <a:ext cx="5257800" cy="114300"/>
          </a:xfrm>
          <a:prstGeom prst="rect">
            <a:avLst/>
          </a:prstGeom>
        </p:spPr>
        <p:txBody>
          <a:bodyPr vert="horz" lIns="0" tIns="0" rIns="0" bIns="0" anchor="b" anchorCtr="0">
            <a:noAutofit/>
          </a:bodyPr>
          <a:lstStyle>
            <a:lvl1pPr algn="l">
              <a:defRPr sz="750">
                <a:solidFill>
                  <a:schemeClr val="tx1"/>
                </a:solidFill>
                <a:latin typeface="Arial" pitchFamily="34" charset="0"/>
                <a:cs typeface="Arial" pitchFamily="34" charset="0"/>
              </a:defRPr>
            </a:lvl1pPr>
          </a:lstStyle>
          <a:p>
            <a:endParaRPr lang="en-US"/>
          </a:p>
        </p:txBody>
      </p:sp>
      <p:cxnSp>
        <p:nvCxnSpPr>
          <p:cNvPr id="15" name="Shape 14"/>
          <p:cNvCxnSpPr/>
          <p:nvPr/>
        </p:nvCxnSpPr>
        <p:spPr>
          <a:xfrm rot="5400000" flipH="1" flipV="1">
            <a:off x="4438652" y="-3600450"/>
            <a:ext cx="1142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016C0488-217C-405E-84A7-2C6B75A710C1}" type="slidenum">
              <a:rPr lang="en-US" smtClean="0"/>
              <a:t>‹#›</a:t>
            </a:fld>
            <a:endParaRPr lang="en-US"/>
          </a:p>
        </p:txBody>
      </p:sp>
      <p:sp>
        <p:nvSpPr>
          <p:cNvPr id="10"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53CBB441-54ED-477C-9FAB-35555F11287D}" type="datetimeFigureOut">
              <a:rPr lang="en-US" smtClean="0"/>
              <a:t>03/05/2024</a:t>
            </a:fld>
            <a:endParaRPr lang="en-US"/>
          </a:p>
        </p:txBody>
      </p:sp>
    </p:spTree>
    <p:extLst>
      <p:ext uri="{BB962C8B-B14F-4D97-AF65-F5344CB8AC3E}">
        <p14:creationId xmlns:p14="http://schemas.microsoft.com/office/powerpoint/2010/main" val="242745725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Content: Two">
    <p:spTree>
      <p:nvGrpSpPr>
        <p:cNvPr id="1" name=""/>
        <p:cNvGrpSpPr/>
        <p:nvPr/>
      </p:nvGrpSpPr>
      <p:grpSpPr>
        <a:xfrm>
          <a:off x="0" y="0"/>
          <a:ext cx="0" cy="0"/>
          <a:chOff x="0" y="0"/>
          <a:chExt cx="0" cy="0"/>
        </a:xfrm>
      </p:grpSpPr>
      <p:sp>
        <p:nvSpPr>
          <p:cNvPr id="2" name="Title 1"/>
          <p:cNvSpPr>
            <a:spLocks noGrp="1"/>
          </p:cNvSpPr>
          <p:nvPr>
            <p:ph type="title"/>
          </p:nvPr>
        </p:nvSpPr>
        <p:spPr>
          <a:xfrm>
            <a:off x="533400" y="514350"/>
            <a:ext cx="8077200" cy="685800"/>
          </a:xfrm>
        </p:spPr>
        <p:txBody>
          <a:bodyPr/>
          <a:lstStyle/>
          <a:p>
            <a:r>
              <a:rPr lang="en-US" noProof="0"/>
              <a:t>Click to edit Master title style</a:t>
            </a:r>
            <a:endParaRPr lang="en-GB" noProof="0"/>
          </a:p>
        </p:txBody>
      </p:sp>
      <p:sp>
        <p:nvSpPr>
          <p:cNvPr id="28" name="Content Placeholder 26"/>
          <p:cNvSpPr>
            <a:spLocks noGrp="1"/>
          </p:cNvSpPr>
          <p:nvPr>
            <p:ph sz="quarter" idx="14"/>
          </p:nvPr>
        </p:nvSpPr>
        <p:spPr>
          <a:xfrm>
            <a:off x="533400" y="1314452"/>
            <a:ext cx="3962400" cy="3314699"/>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31" name="Content Placeholder 26"/>
          <p:cNvSpPr>
            <a:spLocks noGrp="1"/>
          </p:cNvSpPr>
          <p:nvPr>
            <p:ph sz="quarter" idx="15"/>
          </p:nvPr>
        </p:nvSpPr>
        <p:spPr>
          <a:xfrm>
            <a:off x="4648202" y="1314450"/>
            <a:ext cx="3962399" cy="33147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32" name="Footer Placeholder 4"/>
          <p:cNvSpPr>
            <a:spLocks noGrp="1"/>
          </p:cNvSpPr>
          <p:nvPr>
            <p:ph type="ftr" sz="quarter" idx="3"/>
          </p:nvPr>
        </p:nvSpPr>
        <p:spPr>
          <a:xfrm>
            <a:off x="533400" y="4743450"/>
            <a:ext cx="5257800" cy="114300"/>
          </a:xfrm>
          <a:prstGeom prst="rect">
            <a:avLst/>
          </a:prstGeom>
        </p:spPr>
        <p:txBody>
          <a:bodyPr vert="horz" lIns="0" tIns="0" rIns="0" bIns="0" anchor="b" anchorCtr="0">
            <a:noAutofit/>
          </a:bodyPr>
          <a:lstStyle>
            <a:lvl1pPr algn="l">
              <a:defRPr sz="750">
                <a:solidFill>
                  <a:schemeClr val="tx1"/>
                </a:solidFill>
                <a:latin typeface="Arial" pitchFamily="34" charset="0"/>
                <a:cs typeface="Arial" pitchFamily="34" charset="0"/>
              </a:defRPr>
            </a:lvl1pPr>
          </a:lstStyle>
          <a:p>
            <a:endParaRPr lang="en-US"/>
          </a:p>
        </p:txBody>
      </p:sp>
      <p:sp>
        <p:nvSpPr>
          <p:cNvPr id="33" name="TextBox 32"/>
          <p:cNvSpPr txBox="1"/>
          <p:nvPr/>
        </p:nvSpPr>
        <p:spPr>
          <a:xfrm>
            <a:off x="533400" y="4857751"/>
            <a:ext cx="2590800" cy="114300"/>
          </a:xfrm>
          <a:prstGeom prst="rect">
            <a:avLst/>
          </a:prstGeom>
          <a:noFill/>
        </p:spPr>
        <p:txBody>
          <a:bodyPr vert="horz" wrap="square" lIns="0" tIns="0" rIns="0" bIns="0" rtlCol="0" anchor="t" anchorCtr="0">
            <a:noAutofit/>
          </a:bodyPr>
          <a:lstStyle/>
          <a:p>
            <a:endParaRPr lang="en-GB" sz="750" noProof="0" dirty="0">
              <a:latin typeface="Arial" pitchFamily="34" charset="0"/>
              <a:cs typeface="Arial" pitchFamily="34" charset="0"/>
            </a:endParaRPr>
          </a:p>
        </p:txBody>
      </p:sp>
      <p:cxnSp>
        <p:nvCxnSpPr>
          <p:cNvPr id="62" name="Shape 61"/>
          <p:cNvCxnSpPr/>
          <p:nvPr/>
        </p:nvCxnSpPr>
        <p:spPr>
          <a:xfrm rot="5400000" flipH="1" flipV="1">
            <a:off x="4438652" y="-3600450"/>
            <a:ext cx="1142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016C0488-217C-405E-84A7-2C6B75A710C1}" type="slidenum">
              <a:rPr lang="en-US" smtClean="0"/>
              <a:t>‹#›</a:t>
            </a:fld>
            <a:endParaRPr lang="en-US"/>
          </a:p>
        </p:txBody>
      </p:sp>
      <p:sp>
        <p:nvSpPr>
          <p:cNvPr id="11"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53CBB441-54ED-477C-9FAB-35555F11287D}" type="datetimeFigureOut">
              <a:rPr lang="en-US" smtClean="0"/>
              <a:t>03/05/2024</a:t>
            </a:fld>
            <a:endParaRPr lang="en-US"/>
          </a:p>
        </p:txBody>
      </p:sp>
    </p:spTree>
    <p:extLst>
      <p:ext uri="{BB962C8B-B14F-4D97-AF65-F5344CB8AC3E}">
        <p14:creationId xmlns:p14="http://schemas.microsoft.com/office/powerpoint/2010/main" val="274905704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Content: Three">
    <p:spTree>
      <p:nvGrpSpPr>
        <p:cNvPr id="1" name=""/>
        <p:cNvGrpSpPr/>
        <p:nvPr/>
      </p:nvGrpSpPr>
      <p:grpSpPr>
        <a:xfrm>
          <a:off x="0" y="0"/>
          <a:ext cx="0" cy="0"/>
          <a:chOff x="0" y="0"/>
          <a:chExt cx="0" cy="0"/>
        </a:xfrm>
      </p:grpSpPr>
      <p:sp>
        <p:nvSpPr>
          <p:cNvPr id="2" name="Title 1"/>
          <p:cNvSpPr>
            <a:spLocks noGrp="1"/>
          </p:cNvSpPr>
          <p:nvPr>
            <p:ph type="title"/>
          </p:nvPr>
        </p:nvSpPr>
        <p:spPr>
          <a:xfrm>
            <a:off x="533400" y="514351"/>
            <a:ext cx="8077200" cy="685800"/>
          </a:xfrm>
        </p:spPr>
        <p:txBody>
          <a:bodyPr/>
          <a:lstStyle/>
          <a:p>
            <a:r>
              <a:rPr lang="en-US" noProof="0"/>
              <a:t>Click to edit Master title style</a:t>
            </a:r>
            <a:endParaRPr lang="en-GB" noProof="0"/>
          </a:p>
        </p:txBody>
      </p:sp>
      <p:sp>
        <p:nvSpPr>
          <p:cNvPr id="27" name="Content Placeholder 26"/>
          <p:cNvSpPr>
            <a:spLocks noGrp="1"/>
          </p:cNvSpPr>
          <p:nvPr>
            <p:ph sz="quarter" idx="13"/>
          </p:nvPr>
        </p:nvSpPr>
        <p:spPr>
          <a:xfrm>
            <a:off x="533400" y="1314452"/>
            <a:ext cx="2590800" cy="3314699"/>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28" name="Content Placeholder 26"/>
          <p:cNvSpPr>
            <a:spLocks noGrp="1"/>
          </p:cNvSpPr>
          <p:nvPr>
            <p:ph sz="quarter" idx="14"/>
          </p:nvPr>
        </p:nvSpPr>
        <p:spPr>
          <a:xfrm>
            <a:off x="3276602" y="1314452"/>
            <a:ext cx="2590799" cy="3314699"/>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31" name="Content Placeholder 26"/>
          <p:cNvSpPr>
            <a:spLocks noGrp="1"/>
          </p:cNvSpPr>
          <p:nvPr>
            <p:ph sz="quarter" idx="15"/>
          </p:nvPr>
        </p:nvSpPr>
        <p:spPr>
          <a:xfrm>
            <a:off x="6019800" y="1314452"/>
            <a:ext cx="2590800" cy="3314699"/>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36" name="Footer Placeholder 4"/>
          <p:cNvSpPr>
            <a:spLocks noGrp="1"/>
          </p:cNvSpPr>
          <p:nvPr>
            <p:ph type="ftr" sz="quarter" idx="3"/>
          </p:nvPr>
        </p:nvSpPr>
        <p:spPr>
          <a:xfrm>
            <a:off x="533400" y="4743450"/>
            <a:ext cx="5257800" cy="114300"/>
          </a:xfrm>
          <a:prstGeom prst="rect">
            <a:avLst/>
          </a:prstGeom>
        </p:spPr>
        <p:txBody>
          <a:bodyPr vert="horz" lIns="0" tIns="0" rIns="0" bIns="0" anchor="b" anchorCtr="0">
            <a:noAutofit/>
          </a:bodyPr>
          <a:lstStyle>
            <a:lvl1pPr algn="l">
              <a:defRPr sz="750">
                <a:solidFill>
                  <a:schemeClr val="tx1"/>
                </a:solidFill>
                <a:latin typeface="Arial" pitchFamily="34" charset="0"/>
                <a:cs typeface="Arial" pitchFamily="34" charset="0"/>
              </a:defRPr>
            </a:lvl1pPr>
          </a:lstStyle>
          <a:p>
            <a:endParaRPr lang="en-US"/>
          </a:p>
        </p:txBody>
      </p:sp>
      <p:sp>
        <p:nvSpPr>
          <p:cNvPr id="37" name="TextBox 36"/>
          <p:cNvSpPr txBox="1"/>
          <p:nvPr/>
        </p:nvSpPr>
        <p:spPr>
          <a:xfrm>
            <a:off x="533400" y="4857751"/>
            <a:ext cx="2590800" cy="114301"/>
          </a:xfrm>
          <a:prstGeom prst="rect">
            <a:avLst/>
          </a:prstGeom>
          <a:noFill/>
        </p:spPr>
        <p:txBody>
          <a:bodyPr vert="horz" wrap="square" lIns="0" tIns="0" rIns="0" bIns="0" rtlCol="0" anchor="t" anchorCtr="0">
            <a:noAutofit/>
          </a:bodyPr>
          <a:lstStyle/>
          <a:p>
            <a:r>
              <a:rPr lang="en-GB" sz="750" noProof="0">
                <a:latin typeface="Arial" pitchFamily="34" charset="0"/>
                <a:cs typeface="Arial" pitchFamily="34" charset="0"/>
              </a:rPr>
              <a:t>PwC</a:t>
            </a:r>
          </a:p>
        </p:txBody>
      </p:sp>
      <p:cxnSp>
        <p:nvCxnSpPr>
          <p:cNvPr id="19" name="Shape 18"/>
          <p:cNvCxnSpPr/>
          <p:nvPr/>
        </p:nvCxnSpPr>
        <p:spPr>
          <a:xfrm rot="5400000" flipH="1" flipV="1">
            <a:off x="4438652" y="-3600450"/>
            <a:ext cx="1142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016C0488-217C-405E-84A7-2C6B75A710C1}" type="slidenum">
              <a:rPr lang="en-US" smtClean="0"/>
              <a:t>‹#›</a:t>
            </a:fld>
            <a:endParaRPr lang="en-US"/>
          </a:p>
        </p:txBody>
      </p:sp>
      <p:sp>
        <p:nvSpPr>
          <p:cNvPr id="12"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53CBB441-54ED-477C-9FAB-35555F11287D}" type="datetimeFigureOut">
              <a:rPr lang="en-US" smtClean="0"/>
              <a:t>03/05/2024</a:t>
            </a:fld>
            <a:endParaRPr lang="en-US"/>
          </a:p>
        </p:txBody>
      </p:sp>
    </p:spTree>
    <p:extLst>
      <p:ext uri="{BB962C8B-B14F-4D97-AF65-F5344CB8AC3E}">
        <p14:creationId xmlns:p14="http://schemas.microsoft.com/office/powerpoint/2010/main" val="93755237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Content: Two under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514350"/>
            <a:ext cx="8077200" cy="685800"/>
          </a:xfrm>
        </p:spPr>
        <p:txBody>
          <a:bodyPr/>
          <a:lstStyle/>
          <a:p>
            <a:r>
              <a:rPr lang="en-US" noProof="0"/>
              <a:t>Click to edit Master title style</a:t>
            </a:r>
            <a:endParaRPr lang="en-GB" noProof="0"/>
          </a:p>
        </p:txBody>
      </p:sp>
      <p:sp>
        <p:nvSpPr>
          <p:cNvPr id="28" name="Content Placeholder 26"/>
          <p:cNvSpPr>
            <a:spLocks noGrp="1"/>
          </p:cNvSpPr>
          <p:nvPr>
            <p:ph sz="quarter" idx="14"/>
          </p:nvPr>
        </p:nvSpPr>
        <p:spPr>
          <a:xfrm>
            <a:off x="533400" y="2514600"/>
            <a:ext cx="3962400" cy="211455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31" name="Content Placeholder 26"/>
          <p:cNvSpPr>
            <a:spLocks noGrp="1"/>
          </p:cNvSpPr>
          <p:nvPr>
            <p:ph sz="quarter" idx="15"/>
          </p:nvPr>
        </p:nvSpPr>
        <p:spPr>
          <a:xfrm>
            <a:off x="4648200" y="2514600"/>
            <a:ext cx="3962401" cy="211455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32" name="Footer Placeholder 4"/>
          <p:cNvSpPr>
            <a:spLocks noGrp="1"/>
          </p:cNvSpPr>
          <p:nvPr>
            <p:ph type="ftr" sz="quarter" idx="3"/>
          </p:nvPr>
        </p:nvSpPr>
        <p:spPr>
          <a:xfrm>
            <a:off x="533400" y="4743450"/>
            <a:ext cx="5257800" cy="114300"/>
          </a:xfrm>
          <a:prstGeom prst="rect">
            <a:avLst/>
          </a:prstGeom>
        </p:spPr>
        <p:txBody>
          <a:bodyPr vert="horz" lIns="0" tIns="0" rIns="0" bIns="0" anchor="b" anchorCtr="0">
            <a:noAutofit/>
          </a:bodyPr>
          <a:lstStyle>
            <a:lvl1pPr algn="l">
              <a:defRPr sz="750">
                <a:solidFill>
                  <a:schemeClr val="tx1"/>
                </a:solidFill>
                <a:latin typeface="Arial" pitchFamily="34" charset="0"/>
                <a:cs typeface="Arial" pitchFamily="34" charset="0"/>
              </a:defRPr>
            </a:lvl1pPr>
          </a:lstStyle>
          <a:p>
            <a:endParaRPr lang="en-US"/>
          </a:p>
        </p:txBody>
      </p:sp>
      <p:sp>
        <p:nvSpPr>
          <p:cNvPr id="33" name="TextBox 32"/>
          <p:cNvSpPr txBox="1"/>
          <p:nvPr/>
        </p:nvSpPr>
        <p:spPr>
          <a:xfrm>
            <a:off x="533400" y="4857751"/>
            <a:ext cx="2590800" cy="114300"/>
          </a:xfrm>
          <a:prstGeom prst="rect">
            <a:avLst/>
          </a:prstGeom>
          <a:noFill/>
        </p:spPr>
        <p:txBody>
          <a:bodyPr vert="horz" wrap="square" lIns="0" tIns="0" rIns="0" bIns="0" rtlCol="0" anchor="t" anchorCtr="0">
            <a:noAutofit/>
          </a:bodyPr>
          <a:lstStyle/>
          <a:p>
            <a:r>
              <a:rPr lang="en-GB" sz="750" noProof="0">
                <a:latin typeface="Arial" pitchFamily="34" charset="0"/>
                <a:cs typeface="Arial" pitchFamily="34" charset="0"/>
              </a:rPr>
              <a:t>PwC</a:t>
            </a:r>
          </a:p>
        </p:txBody>
      </p:sp>
      <p:sp>
        <p:nvSpPr>
          <p:cNvPr id="13" name="Text Placeholder 12"/>
          <p:cNvSpPr>
            <a:spLocks noGrp="1"/>
          </p:cNvSpPr>
          <p:nvPr>
            <p:ph type="body" sz="quarter" idx="16"/>
          </p:nvPr>
        </p:nvSpPr>
        <p:spPr>
          <a:xfrm>
            <a:off x="533400" y="1314450"/>
            <a:ext cx="8077200" cy="1085850"/>
          </a:xfrm>
        </p:spPr>
        <p:txBody>
          <a:bodyPr/>
          <a:lstStyle/>
          <a:p>
            <a:pPr lvl="0"/>
            <a:r>
              <a:rPr lang="en-US" noProof="0"/>
              <a:t>Click to edit Master text styles</a:t>
            </a:r>
          </a:p>
        </p:txBody>
      </p:sp>
      <p:cxnSp>
        <p:nvCxnSpPr>
          <p:cNvPr id="14" name="Shape 13"/>
          <p:cNvCxnSpPr/>
          <p:nvPr/>
        </p:nvCxnSpPr>
        <p:spPr>
          <a:xfrm rot="5400000" flipH="1" flipV="1">
            <a:off x="4438652" y="-3600450"/>
            <a:ext cx="1142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016C0488-217C-405E-84A7-2C6B75A710C1}" type="slidenum">
              <a:rPr lang="en-US" smtClean="0"/>
              <a:t>‹#›</a:t>
            </a:fld>
            <a:endParaRPr lang="en-US"/>
          </a:p>
        </p:txBody>
      </p:sp>
      <p:sp>
        <p:nvSpPr>
          <p:cNvPr id="12"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53CBB441-54ED-477C-9FAB-35555F11287D}" type="datetimeFigureOut">
              <a:rPr lang="en-US" smtClean="0"/>
              <a:t>03/05/2024</a:t>
            </a:fld>
            <a:endParaRPr lang="en-US"/>
          </a:p>
        </p:txBody>
      </p:sp>
    </p:spTree>
    <p:extLst>
      <p:ext uri="{BB962C8B-B14F-4D97-AF65-F5344CB8AC3E}">
        <p14:creationId xmlns:p14="http://schemas.microsoft.com/office/powerpoint/2010/main" val="125569615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Content: Two and Left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514350"/>
            <a:ext cx="8077200" cy="685800"/>
          </a:xfrm>
        </p:spPr>
        <p:txBody>
          <a:bodyPr/>
          <a:lstStyle/>
          <a:p>
            <a:r>
              <a:rPr lang="en-US" noProof="0"/>
              <a:t>Click to edit Master title style</a:t>
            </a:r>
            <a:endParaRPr lang="en-GB" noProof="0"/>
          </a:p>
        </p:txBody>
      </p:sp>
      <p:sp>
        <p:nvSpPr>
          <p:cNvPr id="28" name="Content Placeholder 26"/>
          <p:cNvSpPr>
            <a:spLocks noGrp="1"/>
          </p:cNvSpPr>
          <p:nvPr>
            <p:ph sz="quarter" idx="14"/>
          </p:nvPr>
        </p:nvSpPr>
        <p:spPr>
          <a:xfrm>
            <a:off x="6019800" y="1314450"/>
            <a:ext cx="2590800" cy="1600200"/>
          </a:xfrm>
        </p:spPr>
        <p:txBody>
          <a:bodyPr/>
          <a:lstStyle/>
          <a:p>
            <a:pPr lvl="0"/>
            <a:r>
              <a:rPr lang="en-US" noProof="0"/>
              <a:t>Click to edit Master text styles</a:t>
            </a:r>
          </a:p>
        </p:txBody>
      </p:sp>
      <p:sp>
        <p:nvSpPr>
          <p:cNvPr id="31" name="Content Placeholder 26"/>
          <p:cNvSpPr>
            <a:spLocks noGrp="1"/>
          </p:cNvSpPr>
          <p:nvPr>
            <p:ph sz="quarter" idx="15"/>
          </p:nvPr>
        </p:nvSpPr>
        <p:spPr>
          <a:xfrm>
            <a:off x="6019800" y="3028950"/>
            <a:ext cx="2590800" cy="1600200"/>
          </a:xfrm>
        </p:spPr>
        <p:txBody>
          <a:bodyPr/>
          <a:lstStyle/>
          <a:p>
            <a:pPr lvl="0"/>
            <a:r>
              <a:rPr lang="en-US" noProof="0"/>
              <a:t>Click to edit Master text styles</a:t>
            </a:r>
          </a:p>
        </p:txBody>
      </p:sp>
      <p:sp>
        <p:nvSpPr>
          <p:cNvPr id="13" name="Text Placeholder 12"/>
          <p:cNvSpPr>
            <a:spLocks noGrp="1"/>
          </p:cNvSpPr>
          <p:nvPr>
            <p:ph type="body" sz="quarter" idx="16"/>
          </p:nvPr>
        </p:nvSpPr>
        <p:spPr>
          <a:xfrm>
            <a:off x="533400" y="1314450"/>
            <a:ext cx="5334000" cy="3314700"/>
          </a:xfrm>
        </p:spPr>
        <p:txBody>
          <a:bodyPr/>
          <a:lstStyle/>
          <a:p>
            <a:pPr lvl="0"/>
            <a:r>
              <a:rPr lang="en-US" noProof="0"/>
              <a:t>Click to edit Master text styles</a:t>
            </a:r>
          </a:p>
        </p:txBody>
      </p:sp>
      <p:sp>
        <p:nvSpPr>
          <p:cNvPr id="19" name="Footer Placeholder 4"/>
          <p:cNvSpPr>
            <a:spLocks noGrp="1"/>
          </p:cNvSpPr>
          <p:nvPr>
            <p:ph type="ftr" sz="quarter" idx="3"/>
          </p:nvPr>
        </p:nvSpPr>
        <p:spPr>
          <a:xfrm>
            <a:off x="533400" y="4743450"/>
            <a:ext cx="5257800" cy="114300"/>
          </a:xfrm>
          <a:prstGeom prst="rect">
            <a:avLst/>
          </a:prstGeom>
        </p:spPr>
        <p:txBody>
          <a:bodyPr vert="horz" lIns="0" tIns="0" rIns="0" bIns="0" anchor="b" anchorCtr="0">
            <a:noAutofit/>
          </a:bodyPr>
          <a:lstStyle>
            <a:lvl1pPr algn="l">
              <a:defRPr sz="750">
                <a:solidFill>
                  <a:schemeClr val="tx1"/>
                </a:solidFill>
                <a:latin typeface="Arial" pitchFamily="34" charset="0"/>
                <a:cs typeface="Arial" pitchFamily="34" charset="0"/>
              </a:defRPr>
            </a:lvl1pPr>
          </a:lstStyle>
          <a:p>
            <a:endParaRPr lang="en-US"/>
          </a:p>
        </p:txBody>
      </p:sp>
      <p:sp>
        <p:nvSpPr>
          <p:cNvPr id="20" name="TextBox 19"/>
          <p:cNvSpPr txBox="1"/>
          <p:nvPr/>
        </p:nvSpPr>
        <p:spPr>
          <a:xfrm>
            <a:off x="533400" y="4857751"/>
            <a:ext cx="2590800" cy="114300"/>
          </a:xfrm>
          <a:prstGeom prst="rect">
            <a:avLst/>
          </a:prstGeom>
          <a:noFill/>
        </p:spPr>
        <p:txBody>
          <a:bodyPr vert="horz" wrap="square" lIns="0" tIns="0" rIns="0" bIns="0" rtlCol="0" anchor="t" anchorCtr="0">
            <a:noAutofit/>
          </a:bodyPr>
          <a:lstStyle/>
          <a:p>
            <a:r>
              <a:rPr lang="en-GB" sz="750" noProof="0">
                <a:latin typeface="Arial" pitchFamily="34" charset="0"/>
                <a:cs typeface="Arial" pitchFamily="34" charset="0"/>
              </a:rPr>
              <a:t>PwC</a:t>
            </a:r>
          </a:p>
        </p:txBody>
      </p:sp>
      <p:cxnSp>
        <p:nvCxnSpPr>
          <p:cNvPr id="14" name="Shape 13"/>
          <p:cNvCxnSpPr/>
          <p:nvPr/>
        </p:nvCxnSpPr>
        <p:spPr>
          <a:xfrm rot="5400000" flipH="1" flipV="1">
            <a:off x="4438652" y="-3600450"/>
            <a:ext cx="1142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016C0488-217C-405E-84A7-2C6B75A710C1}" type="slidenum">
              <a:rPr lang="en-US" smtClean="0"/>
              <a:t>‹#›</a:t>
            </a:fld>
            <a:endParaRPr lang="en-US"/>
          </a:p>
        </p:txBody>
      </p:sp>
      <p:sp>
        <p:nvSpPr>
          <p:cNvPr id="12"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53CBB441-54ED-477C-9FAB-35555F11287D}" type="datetimeFigureOut">
              <a:rPr lang="en-US" smtClean="0"/>
              <a:t>03/05/2024</a:t>
            </a:fld>
            <a:endParaRPr lang="en-US"/>
          </a:p>
        </p:txBody>
      </p:sp>
    </p:spTree>
    <p:extLst>
      <p:ext uri="{BB962C8B-B14F-4D97-AF65-F5344CB8AC3E}">
        <p14:creationId xmlns:p14="http://schemas.microsoft.com/office/powerpoint/2010/main" val="229408093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Content: Two and Right Text">
    <p:spTree>
      <p:nvGrpSpPr>
        <p:cNvPr id="1" name=""/>
        <p:cNvGrpSpPr/>
        <p:nvPr/>
      </p:nvGrpSpPr>
      <p:grpSpPr>
        <a:xfrm>
          <a:off x="0" y="0"/>
          <a:ext cx="0" cy="0"/>
          <a:chOff x="0" y="0"/>
          <a:chExt cx="0" cy="0"/>
        </a:xfrm>
      </p:grpSpPr>
      <p:sp>
        <p:nvSpPr>
          <p:cNvPr id="28" name="Content Placeholder 26"/>
          <p:cNvSpPr>
            <a:spLocks noGrp="1"/>
          </p:cNvSpPr>
          <p:nvPr>
            <p:ph sz="quarter" idx="14"/>
          </p:nvPr>
        </p:nvSpPr>
        <p:spPr>
          <a:xfrm>
            <a:off x="533400" y="1314450"/>
            <a:ext cx="2590800" cy="1600200"/>
          </a:xfrm>
        </p:spPr>
        <p:txBody>
          <a:bodyPr/>
          <a:lstStyle/>
          <a:p>
            <a:pPr lvl="0"/>
            <a:r>
              <a:rPr lang="en-US" noProof="0"/>
              <a:t>Click to edit Master text styles</a:t>
            </a:r>
          </a:p>
        </p:txBody>
      </p:sp>
      <p:sp>
        <p:nvSpPr>
          <p:cNvPr id="2" name="Title 1"/>
          <p:cNvSpPr>
            <a:spLocks noGrp="1"/>
          </p:cNvSpPr>
          <p:nvPr>
            <p:ph type="title"/>
          </p:nvPr>
        </p:nvSpPr>
        <p:spPr>
          <a:xfrm>
            <a:off x="533400" y="514350"/>
            <a:ext cx="8077200" cy="685800"/>
          </a:xfrm>
        </p:spPr>
        <p:txBody>
          <a:bodyPr/>
          <a:lstStyle/>
          <a:p>
            <a:r>
              <a:rPr lang="en-US" noProof="0"/>
              <a:t>Click to edit Master title style</a:t>
            </a:r>
            <a:endParaRPr lang="en-GB" noProof="0"/>
          </a:p>
        </p:txBody>
      </p:sp>
      <p:sp>
        <p:nvSpPr>
          <p:cNvPr id="31" name="Content Placeholder 26"/>
          <p:cNvSpPr>
            <a:spLocks noGrp="1"/>
          </p:cNvSpPr>
          <p:nvPr>
            <p:ph sz="quarter" idx="15"/>
          </p:nvPr>
        </p:nvSpPr>
        <p:spPr>
          <a:xfrm>
            <a:off x="533400" y="3028950"/>
            <a:ext cx="2590800" cy="1600200"/>
          </a:xfrm>
        </p:spPr>
        <p:txBody>
          <a:bodyPr/>
          <a:lstStyle/>
          <a:p>
            <a:pPr lvl="0"/>
            <a:r>
              <a:rPr lang="en-US" noProof="0"/>
              <a:t>Click to edit Master text styles</a:t>
            </a:r>
          </a:p>
        </p:txBody>
      </p:sp>
      <p:sp>
        <p:nvSpPr>
          <p:cNvPr id="13" name="Text Placeholder 12"/>
          <p:cNvSpPr>
            <a:spLocks noGrp="1"/>
          </p:cNvSpPr>
          <p:nvPr>
            <p:ph type="body" sz="quarter" idx="16"/>
          </p:nvPr>
        </p:nvSpPr>
        <p:spPr>
          <a:xfrm>
            <a:off x="3276600" y="1314450"/>
            <a:ext cx="5334000" cy="3314700"/>
          </a:xfrm>
        </p:spPr>
        <p:txBody>
          <a:bodyPr/>
          <a:lstStyle/>
          <a:p>
            <a:pPr lvl="0"/>
            <a:r>
              <a:rPr lang="en-US" noProof="0"/>
              <a:t>Click to edit Master text styles</a:t>
            </a:r>
          </a:p>
        </p:txBody>
      </p:sp>
      <p:sp>
        <p:nvSpPr>
          <p:cNvPr id="19" name="Footer Placeholder 4"/>
          <p:cNvSpPr>
            <a:spLocks noGrp="1"/>
          </p:cNvSpPr>
          <p:nvPr>
            <p:ph type="ftr" sz="quarter" idx="3"/>
          </p:nvPr>
        </p:nvSpPr>
        <p:spPr>
          <a:xfrm>
            <a:off x="533400" y="4743450"/>
            <a:ext cx="5257800" cy="114300"/>
          </a:xfrm>
          <a:prstGeom prst="rect">
            <a:avLst/>
          </a:prstGeom>
        </p:spPr>
        <p:txBody>
          <a:bodyPr vert="horz" lIns="0" tIns="0" rIns="0" bIns="0" anchor="b" anchorCtr="0">
            <a:noAutofit/>
          </a:bodyPr>
          <a:lstStyle>
            <a:lvl1pPr algn="l">
              <a:defRPr sz="750">
                <a:solidFill>
                  <a:schemeClr val="tx1"/>
                </a:solidFill>
                <a:latin typeface="Arial" pitchFamily="34" charset="0"/>
                <a:cs typeface="Arial" pitchFamily="34" charset="0"/>
              </a:defRPr>
            </a:lvl1pPr>
          </a:lstStyle>
          <a:p>
            <a:endParaRPr lang="en-US"/>
          </a:p>
        </p:txBody>
      </p:sp>
      <p:sp>
        <p:nvSpPr>
          <p:cNvPr id="20" name="TextBox 19"/>
          <p:cNvSpPr txBox="1"/>
          <p:nvPr/>
        </p:nvSpPr>
        <p:spPr>
          <a:xfrm>
            <a:off x="533400" y="4857751"/>
            <a:ext cx="2590800" cy="114300"/>
          </a:xfrm>
          <a:prstGeom prst="rect">
            <a:avLst/>
          </a:prstGeom>
          <a:noFill/>
        </p:spPr>
        <p:txBody>
          <a:bodyPr vert="horz" wrap="square" lIns="0" tIns="0" rIns="0" bIns="0" rtlCol="0" anchor="t" anchorCtr="0">
            <a:noAutofit/>
          </a:bodyPr>
          <a:lstStyle/>
          <a:p>
            <a:r>
              <a:rPr lang="en-GB" sz="750" noProof="0">
                <a:latin typeface="Arial" pitchFamily="34" charset="0"/>
                <a:cs typeface="Arial" pitchFamily="34" charset="0"/>
              </a:rPr>
              <a:t>PwC</a:t>
            </a:r>
          </a:p>
        </p:txBody>
      </p:sp>
      <p:cxnSp>
        <p:nvCxnSpPr>
          <p:cNvPr id="14" name="Shape 13"/>
          <p:cNvCxnSpPr/>
          <p:nvPr/>
        </p:nvCxnSpPr>
        <p:spPr>
          <a:xfrm rot="5400000" flipH="1" flipV="1">
            <a:off x="4438652" y="-3600450"/>
            <a:ext cx="1142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016C0488-217C-405E-84A7-2C6B75A710C1}" type="slidenum">
              <a:rPr lang="en-US" smtClean="0"/>
              <a:t>‹#›</a:t>
            </a:fld>
            <a:endParaRPr lang="en-US"/>
          </a:p>
        </p:txBody>
      </p:sp>
      <p:sp>
        <p:nvSpPr>
          <p:cNvPr id="12"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53CBB441-54ED-477C-9FAB-35555F11287D}" type="datetimeFigureOut">
              <a:rPr lang="en-US" smtClean="0"/>
              <a:t>03/05/2024</a:t>
            </a:fld>
            <a:endParaRPr lang="en-US"/>
          </a:p>
        </p:txBody>
      </p:sp>
    </p:spTree>
    <p:extLst>
      <p:ext uri="{BB962C8B-B14F-4D97-AF65-F5344CB8AC3E}">
        <p14:creationId xmlns:p14="http://schemas.microsoft.com/office/powerpoint/2010/main" val="1690512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Content: One with Impact">
    <p:spTree>
      <p:nvGrpSpPr>
        <p:cNvPr id="1" name=""/>
        <p:cNvGrpSpPr/>
        <p:nvPr/>
      </p:nvGrpSpPr>
      <p:grpSpPr>
        <a:xfrm>
          <a:off x="0" y="0"/>
          <a:ext cx="0" cy="0"/>
          <a:chOff x="0" y="0"/>
          <a:chExt cx="0" cy="0"/>
        </a:xfrm>
      </p:grpSpPr>
      <p:sp>
        <p:nvSpPr>
          <p:cNvPr id="2" name="Title 1"/>
          <p:cNvSpPr>
            <a:spLocks noGrp="1"/>
          </p:cNvSpPr>
          <p:nvPr>
            <p:ph type="title"/>
          </p:nvPr>
        </p:nvSpPr>
        <p:spPr>
          <a:xfrm>
            <a:off x="3276600" y="514350"/>
            <a:ext cx="5334000" cy="685800"/>
          </a:xfrm>
        </p:spPr>
        <p:txBody>
          <a:bodyPr/>
          <a:lstStyle>
            <a:lvl1pPr>
              <a:defRPr/>
            </a:lvl1pPr>
          </a:lstStyle>
          <a:p>
            <a:r>
              <a:rPr lang="en-US" noProof="1"/>
              <a:t>Click to edit Master title style</a:t>
            </a:r>
            <a:endParaRPr lang="en-GB" noProof="1"/>
          </a:p>
        </p:txBody>
      </p:sp>
      <p:sp>
        <p:nvSpPr>
          <p:cNvPr id="31" name="Content Placeholder 26"/>
          <p:cNvSpPr>
            <a:spLocks noGrp="1"/>
          </p:cNvSpPr>
          <p:nvPr>
            <p:ph sz="quarter" idx="15"/>
          </p:nvPr>
        </p:nvSpPr>
        <p:spPr>
          <a:xfrm>
            <a:off x="3276600" y="1314450"/>
            <a:ext cx="5334000" cy="3314700"/>
          </a:xfrm>
        </p:spPr>
        <p:txBody>
          <a:bodyPr/>
          <a:lstStyle>
            <a:lvl1pPr>
              <a:defRPr baseline="0"/>
            </a:lvl1p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n-GB" noProof="1"/>
          </a:p>
        </p:txBody>
      </p:sp>
      <p:sp>
        <p:nvSpPr>
          <p:cNvPr id="12" name="Text Placeholder 11"/>
          <p:cNvSpPr>
            <a:spLocks noGrp="1"/>
          </p:cNvSpPr>
          <p:nvPr>
            <p:ph type="body" sz="quarter" idx="16"/>
          </p:nvPr>
        </p:nvSpPr>
        <p:spPr>
          <a:xfrm>
            <a:off x="533400" y="1314450"/>
            <a:ext cx="2590800" cy="1597914"/>
          </a:xfrm>
        </p:spPr>
        <p:txBody>
          <a:bodyPr/>
          <a:lstStyle>
            <a:lvl1pPr>
              <a:defRPr sz="1800" b="1" i="1" baseline="0">
                <a:solidFill>
                  <a:schemeClr val="tx2"/>
                </a:solidFill>
              </a:defRPr>
            </a:lvl1pPr>
          </a:lstStyle>
          <a:p>
            <a:pPr lvl="0"/>
            <a:r>
              <a:rPr lang="en-US" noProof="1"/>
              <a:t>Click to edit Master text styles</a:t>
            </a:r>
          </a:p>
        </p:txBody>
      </p:sp>
      <p:sp>
        <p:nvSpPr>
          <p:cNvPr id="18" name="Footer Placeholder 4"/>
          <p:cNvSpPr>
            <a:spLocks noGrp="1"/>
          </p:cNvSpPr>
          <p:nvPr>
            <p:ph type="ftr" sz="quarter" idx="3"/>
          </p:nvPr>
        </p:nvSpPr>
        <p:spPr>
          <a:xfrm>
            <a:off x="533400" y="4743450"/>
            <a:ext cx="5257800" cy="114300"/>
          </a:xfrm>
          <a:prstGeom prst="rect">
            <a:avLst/>
          </a:prstGeom>
        </p:spPr>
        <p:txBody>
          <a:bodyPr vert="horz" lIns="0" tIns="0" rIns="0" bIns="0" anchor="b" anchorCtr="0">
            <a:noAutofit/>
          </a:bodyPr>
          <a:lstStyle>
            <a:lvl1pPr algn="l">
              <a:defRPr sz="750">
                <a:solidFill>
                  <a:schemeClr val="tx1"/>
                </a:solidFill>
                <a:latin typeface="Arial" pitchFamily="34" charset="0"/>
                <a:cs typeface="Arial" pitchFamily="34" charset="0"/>
              </a:defRPr>
            </a:lvl1pPr>
          </a:lstStyle>
          <a:p>
            <a:endParaRPr lang="en-US"/>
          </a:p>
        </p:txBody>
      </p:sp>
      <p:sp>
        <p:nvSpPr>
          <p:cNvPr id="19" name="TextBox 18"/>
          <p:cNvSpPr txBox="1"/>
          <p:nvPr/>
        </p:nvSpPr>
        <p:spPr>
          <a:xfrm>
            <a:off x="533400" y="4857751"/>
            <a:ext cx="2590800" cy="114300"/>
          </a:xfrm>
          <a:prstGeom prst="rect">
            <a:avLst/>
          </a:prstGeom>
          <a:noFill/>
        </p:spPr>
        <p:txBody>
          <a:bodyPr vert="horz" wrap="square" lIns="0" tIns="0" rIns="0" bIns="0" rtlCol="0" anchor="t" anchorCtr="0">
            <a:noAutofit/>
          </a:bodyPr>
          <a:lstStyle/>
          <a:p>
            <a:r>
              <a:rPr lang="en-GB" sz="750" noProof="1">
                <a:latin typeface="Arial" pitchFamily="34" charset="0"/>
                <a:cs typeface="Arial" pitchFamily="34" charset="0"/>
              </a:rPr>
              <a:t>PwC</a:t>
            </a:r>
          </a:p>
        </p:txBody>
      </p:sp>
      <p:cxnSp>
        <p:nvCxnSpPr>
          <p:cNvPr id="30" name="Shape 29"/>
          <p:cNvCxnSpPr/>
          <p:nvPr/>
        </p:nvCxnSpPr>
        <p:spPr>
          <a:xfrm rot="5400000" flipH="1" flipV="1">
            <a:off x="5810252" y="-2228850"/>
            <a:ext cx="114299" cy="54864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016C0488-217C-405E-84A7-2C6B75A710C1}" type="slidenum">
              <a:rPr lang="en-US" smtClean="0"/>
              <a:t>‹#›</a:t>
            </a:fld>
            <a:endParaRPr lang="en-US"/>
          </a:p>
        </p:txBody>
      </p:sp>
      <p:sp>
        <p:nvSpPr>
          <p:cNvPr id="11"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53CBB441-54ED-477C-9FAB-35555F11287D}" type="datetimeFigureOut">
              <a:rPr lang="en-US" smtClean="0"/>
              <a:t>03/05/2024</a:t>
            </a:fld>
            <a:endParaRPr lang="en-US"/>
          </a:p>
        </p:txBody>
      </p:sp>
    </p:spTree>
    <p:extLst>
      <p:ext uri="{BB962C8B-B14F-4D97-AF65-F5344CB8AC3E}">
        <p14:creationId xmlns:p14="http://schemas.microsoft.com/office/powerpoint/2010/main" val="108979185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Cover Only">
    <p:spTree>
      <p:nvGrpSpPr>
        <p:cNvPr id="1" name=""/>
        <p:cNvGrpSpPr/>
        <p:nvPr/>
      </p:nvGrpSpPr>
      <p:grpSpPr>
        <a:xfrm>
          <a:off x="0" y="0"/>
          <a:ext cx="0" cy="0"/>
          <a:chOff x="0" y="0"/>
          <a:chExt cx="0" cy="0"/>
        </a:xfrm>
      </p:grpSpPr>
      <p:sp>
        <p:nvSpPr>
          <p:cNvPr id="2" name="Title 1"/>
          <p:cNvSpPr>
            <a:spLocks noGrp="1"/>
          </p:cNvSpPr>
          <p:nvPr>
            <p:ph type="title"/>
          </p:nvPr>
        </p:nvSpPr>
        <p:spPr>
          <a:xfrm>
            <a:off x="533400" y="514350"/>
            <a:ext cx="8077200" cy="685800"/>
          </a:xfrm>
        </p:spPr>
        <p:txBody>
          <a:bodyPr/>
          <a:lstStyle/>
          <a:p>
            <a:r>
              <a:rPr lang="en-US" noProof="0"/>
              <a:t>Click to edit Master title style</a:t>
            </a:r>
            <a:endParaRPr lang="en-GB" noProof="0"/>
          </a:p>
        </p:txBody>
      </p:sp>
      <p:sp>
        <p:nvSpPr>
          <p:cNvPr id="12" name="Footer Placeholder 4"/>
          <p:cNvSpPr>
            <a:spLocks noGrp="1"/>
          </p:cNvSpPr>
          <p:nvPr>
            <p:ph type="ftr" sz="quarter" idx="3"/>
          </p:nvPr>
        </p:nvSpPr>
        <p:spPr>
          <a:xfrm>
            <a:off x="533400" y="4743450"/>
            <a:ext cx="5257800" cy="114300"/>
          </a:xfrm>
          <a:prstGeom prst="rect">
            <a:avLst/>
          </a:prstGeom>
        </p:spPr>
        <p:txBody>
          <a:bodyPr vert="horz" lIns="0" tIns="0" rIns="0" bIns="0" anchor="b" anchorCtr="0">
            <a:noAutofit/>
          </a:bodyPr>
          <a:lstStyle>
            <a:lvl1pPr algn="l">
              <a:defRPr sz="750">
                <a:solidFill>
                  <a:schemeClr val="tx1"/>
                </a:solidFill>
                <a:latin typeface="Arial" pitchFamily="34" charset="0"/>
                <a:cs typeface="Arial" pitchFamily="34" charset="0"/>
              </a:defRPr>
            </a:lvl1pPr>
          </a:lstStyle>
          <a:p>
            <a:endParaRPr lang="en-US"/>
          </a:p>
        </p:txBody>
      </p:sp>
      <p:sp>
        <p:nvSpPr>
          <p:cNvPr id="16" name="TextBox 15"/>
          <p:cNvSpPr txBox="1"/>
          <p:nvPr/>
        </p:nvSpPr>
        <p:spPr>
          <a:xfrm>
            <a:off x="533400" y="4857751"/>
            <a:ext cx="2590800" cy="114300"/>
          </a:xfrm>
          <a:prstGeom prst="rect">
            <a:avLst/>
          </a:prstGeom>
          <a:noFill/>
        </p:spPr>
        <p:txBody>
          <a:bodyPr vert="horz" wrap="square" lIns="0" tIns="0" rIns="0" bIns="0" rtlCol="0" anchor="t" anchorCtr="0">
            <a:noAutofit/>
          </a:bodyPr>
          <a:lstStyle/>
          <a:p>
            <a:r>
              <a:rPr lang="en-GB" sz="750" noProof="0">
                <a:latin typeface="Arial" pitchFamily="34" charset="0"/>
                <a:cs typeface="Arial" pitchFamily="34" charset="0"/>
              </a:rPr>
              <a:t>PwC</a:t>
            </a:r>
          </a:p>
        </p:txBody>
      </p:sp>
      <p:cxnSp>
        <p:nvCxnSpPr>
          <p:cNvPr id="10" name="Shape 9"/>
          <p:cNvCxnSpPr/>
          <p:nvPr/>
        </p:nvCxnSpPr>
        <p:spPr>
          <a:xfrm rot="5400000" flipH="1" flipV="1">
            <a:off x="4438652" y="-3600450"/>
            <a:ext cx="1142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016C0488-217C-405E-84A7-2C6B75A710C1}" type="slidenum">
              <a:rPr lang="en-US" smtClean="0"/>
              <a:t>‹#›</a:t>
            </a:fld>
            <a:endParaRPr lang="en-US"/>
          </a:p>
        </p:txBody>
      </p:sp>
      <p:sp>
        <p:nvSpPr>
          <p:cNvPr id="9"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53CBB441-54ED-477C-9FAB-35555F11287D}" type="datetimeFigureOut">
              <a:rPr lang="en-US" smtClean="0"/>
              <a:t>03/05/2024</a:t>
            </a:fld>
            <a:endParaRPr lang="en-US"/>
          </a:p>
        </p:txBody>
      </p:sp>
    </p:spTree>
    <p:extLst>
      <p:ext uri="{BB962C8B-B14F-4D97-AF65-F5344CB8AC3E}">
        <p14:creationId xmlns:p14="http://schemas.microsoft.com/office/powerpoint/2010/main" val="351140927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Empty no Foo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02015581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
        <p:nvSpPr>
          <p:cNvPr id="11" name="Footer Placeholder 4"/>
          <p:cNvSpPr>
            <a:spLocks noGrp="1"/>
          </p:cNvSpPr>
          <p:nvPr>
            <p:ph type="ftr" sz="quarter" idx="3"/>
          </p:nvPr>
        </p:nvSpPr>
        <p:spPr>
          <a:xfrm>
            <a:off x="533400" y="4743450"/>
            <a:ext cx="5257800" cy="114300"/>
          </a:xfrm>
          <a:prstGeom prst="rect">
            <a:avLst/>
          </a:prstGeom>
        </p:spPr>
        <p:txBody>
          <a:bodyPr vert="horz" lIns="0" tIns="0" rIns="0" bIns="0" anchor="b" anchorCtr="0">
            <a:noAutofit/>
          </a:bodyPr>
          <a:lstStyle>
            <a:lvl1pPr algn="l">
              <a:defRPr sz="750">
                <a:solidFill>
                  <a:schemeClr val="tx1"/>
                </a:solidFill>
                <a:latin typeface="Arial" pitchFamily="34" charset="0"/>
                <a:cs typeface="Arial" pitchFamily="34" charset="0"/>
              </a:defRPr>
            </a:lvl1pPr>
          </a:lstStyle>
          <a:p>
            <a:endParaRPr lang="en-US"/>
          </a:p>
        </p:txBody>
      </p:sp>
      <p:sp>
        <p:nvSpPr>
          <p:cNvPr id="12" name="TextBox 11"/>
          <p:cNvSpPr txBox="1"/>
          <p:nvPr/>
        </p:nvSpPr>
        <p:spPr>
          <a:xfrm>
            <a:off x="533400" y="4857752"/>
            <a:ext cx="2590800" cy="114299"/>
          </a:xfrm>
          <a:prstGeom prst="rect">
            <a:avLst/>
          </a:prstGeom>
          <a:noFill/>
        </p:spPr>
        <p:txBody>
          <a:bodyPr vert="horz" wrap="square" lIns="0" tIns="0" rIns="0" bIns="0" rtlCol="0" anchor="t" anchorCtr="0">
            <a:noAutofit/>
          </a:bodyPr>
          <a:lstStyle/>
          <a:p>
            <a:r>
              <a:rPr lang="en-GB" sz="750" noProof="0">
                <a:latin typeface="Arial" pitchFamily="34" charset="0"/>
                <a:cs typeface="Arial" pitchFamily="34" charset="0"/>
              </a:rPr>
              <a:t>PwC</a:t>
            </a:r>
          </a:p>
        </p:txBody>
      </p:sp>
      <p:sp>
        <p:nvSpPr>
          <p:cNvPr id="6"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016C0488-217C-405E-84A7-2C6B75A710C1}" type="slidenum">
              <a:rPr lang="en-US" smtClean="0"/>
              <a:t>‹#›</a:t>
            </a:fld>
            <a:endParaRPr lang="en-US"/>
          </a:p>
        </p:txBody>
      </p:sp>
      <p:sp>
        <p:nvSpPr>
          <p:cNvPr id="8"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53CBB441-54ED-477C-9FAB-35555F11287D}" type="datetimeFigureOut">
              <a:rPr lang="en-US" smtClean="0"/>
              <a:t>03/05/2024</a:t>
            </a:fld>
            <a:endParaRPr lang="en-US"/>
          </a:p>
        </p:txBody>
      </p:sp>
    </p:spTree>
    <p:extLst>
      <p:ext uri="{BB962C8B-B14F-4D97-AF65-F5344CB8AC3E}">
        <p14:creationId xmlns:p14="http://schemas.microsoft.com/office/powerpoint/2010/main" val="339629874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Key poi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514350"/>
            <a:ext cx="8077200" cy="685800"/>
          </a:xfrm>
        </p:spPr>
        <p:txBody>
          <a:bodyPr/>
          <a:lstStyle>
            <a:lvl1pPr>
              <a:lnSpc>
                <a:spcPct val="100000"/>
              </a:lnSpc>
              <a:defRPr baseline="0">
                <a:solidFill>
                  <a:schemeClr val="tx1"/>
                </a:solidFill>
              </a:defRPr>
            </a:lvl1pPr>
          </a:lstStyle>
          <a:p>
            <a:r>
              <a:rPr lang="en-US" noProof="0"/>
              <a:t>Click to edit Master title style</a:t>
            </a:r>
            <a:endParaRPr lang="en-GB" noProof="0"/>
          </a:p>
        </p:txBody>
      </p:sp>
      <p:cxnSp>
        <p:nvCxnSpPr>
          <p:cNvPr id="11" name="Shape 10"/>
          <p:cNvCxnSpPr/>
          <p:nvPr/>
        </p:nvCxnSpPr>
        <p:spPr>
          <a:xfrm rot="5400000" flipH="1" flipV="1">
            <a:off x="4438652" y="-3600450"/>
            <a:ext cx="1142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Footer Placeholder 4"/>
          <p:cNvSpPr>
            <a:spLocks noGrp="1"/>
          </p:cNvSpPr>
          <p:nvPr>
            <p:ph type="ftr" sz="quarter" idx="3"/>
          </p:nvPr>
        </p:nvSpPr>
        <p:spPr>
          <a:xfrm>
            <a:off x="533400" y="4743450"/>
            <a:ext cx="5257800" cy="114300"/>
          </a:xfrm>
          <a:prstGeom prst="rect">
            <a:avLst/>
          </a:prstGeom>
        </p:spPr>
        <p:txBody>
          <a:bodyPr vert="horz" lIns="0" tIns="0" rIns="0" bIns="0" anchor="b" anchorCtr="0">
            <a:noAutofit/>
          </a:bodyPr>
          <a:lstStyle>
            <a:lvl1pPr algn="l">
              <a:defRPr sz="750">
                <a:solidFill>
                  <a:schemeClr val="tx1"/>
                </a:solidFill>
                <a:latin typeface="Arial" pitchFamily="34" charset="0"/>
                <a:cs typeface="Arial" pitchFamily="34" charset="0"/>
              </a:defRPr>
            </a:lvl1pPr>
          </a:lstStyle>
          <a:p>
            <a:endParaRPr lang="en-US"/>
          </a:p>
        </p:txBody>
      </p:sp>
      <p:sp>
        <p:nvSpPr>
          <p:cNvPr id="12" name="TextBox 11"/>
          <p:cNvSpPr txBox="1"/>
          <p:nvPr/>
        </p:nvSpPr>
        <p:spPr>
          <a:xfrm>
            <a:off x="533400" y="4857752"/>
            <a:ext cx="2590800" cy="114299"/>
          </a:xfrm>
          <a:prstGeom prst="rect">
            <a:avLst/>
          </a:prstGeom>
          <a:noFill/>
        </p:spPr>
        <p:txBody>
          <a:bodyPr vert="horz" wrap="square" lIns="0" tIns="0" rIns="0" bIns="0" rtlCol="0" anchor="t" anchorCtr="0">
            <a:noAutofit/>
          </a:bodyPr>
          <a:lstStyle/>
          <a:p>
            <a:r>
              <a:rPr lang="en-GB" sz="750" noProof="0">
                <a:latin typeface="Arial" pitchFamily="34" charset="0"/>
                <a:cs typeface="Arial" pitchFamily="34" charset="0"/>
              </a:rPr>
              <a:t>PwC</a:t>
            </a:r>
          </a:p>
        </p:txBody>
      </p:sp>
      <p:sp>
        <p:nvSpPr>
          <p:cNvPr id="15" name="Content Placeholder 26"/>
          <p:cNvSpPr>
            <a:spLocks noGrp="1"/>
          </p:cNvSpPr>
          <p:nvPr>
            <p:ph sz="quarter" idx="15"/>
          </p:nvPr>
        </p:nvSpPr>
        <p:spPr>
          <a:xfrm>
            <a:off x="533400" y="1314450"/>
            <a:ext cx="8077200" cy="3314700"/>
          </a:xfrm>
        </p:spPr>
        <p:txBody>
          <a:bodyPr/>
          <a:lstStyle>
            <a:lvl1pPr>
              <a:defRPr sz="2400" baseline="0">
                <a:solidFill>
                  <a:schemeClr val="tx2"/>
                </a:solidFill>
              </a:defRPr>
            </a:lvl1pPr>
            <a:lvl2pPr>
              <a:buClr>
                <a:schemeClr val="tx2"/>
              </a:buClr>
              <a:defRPr sz="2400">
                <a:solidFill>
                  <a:schemeClr val="tx2"/>
                </a:solidFill>
              </a:defRPr>
            </a:lvl2pPr>
            <a:lvl3pPr>
              <a:buClr>
                <a:schemeClr val="tx2"/>
              </a:buClr>
              <a:defRPr sz="2400">
                <a:solidFill>
                  <a:schemeClr val="tx2"/>
                </a:solidFill>
              </a:defRPr>
            </a:lvl3pPr>
            <a:lvl4pPr>
              <a:buClr>
                <a:schemeClr val="tx2"/>
              </a:buClr>
              <a:defRPr sz="2400">
                <a:solidFill>
                  <a:schemeClr val="tx2"/>
                </a:solidFill>
              </a:defRPr>
            </a:lvl4pPr>
            <a:lvl5pPr>
              <a:buClr>
                <a:schemeClr val="tx2"/>
              </a:buClr>
              <a:defRPr sz="2400">
                <a:solidFill>
                  <a:schemeClr val="tx2"/>
                </a:solidFill>
              </a:defRPr>
            </a:lvl5pPr>
            <a:lvl6pPr>
              <a:buClr>
                <a:schemeClr val="tx2"/>
              </a:buClr>
              <a:defRPr sz="2400" baseline="0">
                <a:solidFill>
                  <a:schemeClr val="tx2"/>
                </a:solidFill>
              </a:defRPr>
            </a:lvl6pPr>
            <a:lvl7pPr>
              <a:buClr>
                <a:schemeClr val="tx2"/>
              </a:buClr>
              <a:buAutoNum type="alphaLcPeriod"/>
              <a:defRPr sz="2400" baseline="0">
                <a:solidFill>
                  <a:schemeClr val="tx2"/>
                </a:solidFill>
              </a:defRPr>
            </a:lvl7pPr>
            <a:lvl8pPr>
              <a:buClr>
                <a:schemeClr val="tx2"/>
              </a:buClr>
              <a:buNone/>
              <a:defRPr sz="2400">
                <a:solidFill>
                  <a:schemeClr val="tx2"/>
                </a:solidFill>
              </a:defRPr>
            </a:lvl8pPr>
            <a:lvl9pPr>
              <a:defRPr sz="24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4"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016C0488-217C-405E-84A7-2C6B75A710C1}" type="slidenum">
              <a:rPr lang="en-US" smtClean="0"/>
              <a:t>‹#›</a:t>
            </a:fld>
            <a:endParaRPr lang="en-US"/>
          </a:p>
        </p:txBody>
      </p:sp>
      <p:sp>
        <p:nvSpPr>
          <p:cNvPr id="16"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53CBB441-54ED-477C-9FAB-35555F11287D}" type="datetimeFigureOut">
              <a:rPr lang="en-US" smtClean="0"/>
              <a:t>03/05/2024</a:t>
            </a:fld>
            <a:endParaRPr lang="en-US"/>
          </a:p>
        </p:txBody>
      </p:sp>
    </p:spTree>
    <p:extLst>
      <p:ext uri="{BB962C8B-B14F-4D97-AF65-F5344CB8AC3E}">
        <p14:creationId xmlns:p14="http://schemas.microsoft.com/office/powerpoint/2010/main" val="336876347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Key point: Colour">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514350"/>
            <a:ext cx="8077200" cy="685800"/>
          </a:xfrm>
        </p:spPr>
        <p:txBody>
          <a:bodyPr/>
          <a:lstStyle>
            <a:lvl1pPr>
              <a:lnSpc>
                <a:spcPct val="100000"/>
              </a:lnSpc>
              <a:defRPr baseline="0">
                <a:solidFill>
                  <a:schemeClr val="bg1"/>
                </a:solidFill>
              </a:defRPr>
            </a:lvl1pPr>
          </a:lstStyle>
          <a:p>
            <a:r>
              <a:rPr lang="en-US" noProof="0"/>
              <a:t>Click to edit Master title style</a:t>
            </a:r>
            <a:endParaRPr lang="en-GB" noProof="0"/>
          </a:p>
        </p:txBody>
      </p:sp>
      <p:sp>
        <p:nvSpPr>
          <p:cNvPr id="3" name="Content Placeholder 2"/>
          <p:cNvSpPr>
            <a:spLocks noGrp="1"/>
          </p:cNvSpPr>
          <p:nvPr>
            <p:ph idx="1"/>
          </p:nvPr>
        </p:nvSpPr>
        <p:spPr>
          <a:xfrm>
            <a:off x="533400" y="1314450"/>
            <a:ext cx="8077200" cy="3314700"/>
          </a:xfrm>
        </p:spPr>
        <p:txBody>
          <a:bodyPr>
            <a:noAutofit/>
          </a:bodyPr>
          <a:lstStyle>
            <a:lvl1pPr>
              <a:lnSpc>
                <a:spcPts val="2700"/>
              </a:lnSpc>
              <a:spcBef>
                <a:spcPts val="0"/>
              </a:spcBef>
              <a:spcAft>
                <a:spcPts val="450"/>
              </a:spcAft>
              <a:defRPr sz="2400" baseline="0">
                <a:solidFill>
                  <a:schemeClr val="bg1"/>
                </a:solidFill>
              </a:defRPr>
            </a:lvl1pPr>
            <a:lvl2pPr marL="333375" indent="-197644">
              <a:lnSpc>
                <a:spcPts val="2700"/>
              </a:lnSpc>
              <a:spcBef>
                <a:spcPts val="0"/>
              </a:spcBef>
              <a:spcAft>
                <a:spcPts val="450"/>
              </a:spcAft>
              <a:buClr>
                <a:schemeClr val="bg1"/>
              </a:buClr>
              <a:defRPr sz="2400">
                <a:solidFill>
                  <a:schemeClr val="bg1"/>
                </a:solidFill>
              </a:defRPr>
            </a:lvl2pPr>
            <a:lvl3pPr marL="535781" indent="-200025">
              <a:lnSpc>
                <a:spcPts val="2700"/>
              </a:lnSpc>
              <a:spcBef>
                <a:spcPts val="0"/>
              </a:spcBef>
              <a:spcAft>
                <a:spcPts val="450"/>
              </a:spcAft>
              <a:buClr>
                <a:schemeClr val="bg1"/>
              </a:buClr>
              <a:defRPr sz="2400">
                <a:solidFill>
                  <a:schemeClr val="bg1"/>
                </a:solidFill>
              </a:defRPr>
            </a:lvl3pPr>
            <a:lvl4pPr marL="738188" indent="-200025">
              <a:lnSpc>
                <a:spcPts val="2700"/>
              </a:lnSpc>
              <a:spcBef>
                <a:spcPts val="0"/>
              </a:spcBef>
              <a:spcAft>
                <a:spcPts val="450"/>
              </a:spcAft>
              <a:buClr>
                <a:schemeClr val="bg1"/>
              </a:buClr>
              <a:defRPr sz="2400">
                <a:solidFill>
                  <a:schemeClr val="bg1"/>
                </a:solidFill>
              </a:defRPr>
            </a:lvl4pPr>
            <a:lvl5pPr marL="1006079" indent="-200025">
              <a:lnSpc>
                <a:spcPts val="2700"/>
              </a:lnSpc>
              <a:spcBef>
                <a:spcPts val="0"/>
              </a:spcBef>
              <a:spcAft>
                <a:spcPts val="450"/>
              </a:spcAft>
              <a:buClr>
                <a:schemeClr val="bg1"/>
              </a:buClr>
              <a:defRPr sz="2400">
                <a:solidFill>
                  <a:schemeClr val="bg1"/>
                </a:solidFill>
              </a:defRPr>
            </a:lvl5pPr>
            <a:lvl6pPr marL="1208485" indent="-203597">
              <a:lnSpc>
                <a:spcPts val="2700"/>
              </a:lnSpc>
              <a:spcBef>
                <a:spcPts val="0"/>
              </a:spcBef>
              <a:spcAft>
                <a:spcPts val="45"/>
              </a:spcAft>
              <a:buClr>
                <a:schemeClr val="bg1"/>
              </a:buClr>
              <a:buFont typeface="Arial" pitchFamily="34" charset="0"/>
              <a:buNone/>
              <a:defRPr sz="2100">
                <a:solidFill>
                  <a:schemeClr val="bg1"/>
                </a:solidFill>
              </a:defRPr>
            </a:lvl6pPr>
            <a:lvl7pPr>
              <a:defRPr sz="2100">
                <a:solidFill>
                  <a:schemeClr val="bg1"/>
                </a:solidFill>
              </a:defRPr>
            </a:lvl7pPr>
            <a:lvl8pPr>
              <a:lnSpc>
                <a:spcPts val="2700"/>
              </a:lnSpc>
              <a:defRPr sz="2100">
                <a:solidFill>
                  <a:schemeClr val="bg1"/>
                </a:solidFill>
              </a:defRPr>
            </a:lvl8pPr>
            <a:lvl9pPr>
              <a:defRPr sz="2100">
                <a:solidFill>
                  <a:schemeClr val="bg1"/>
                </a:solidFill>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28" name="Footer Placeholder 4"/>
          <p:cNvSpPr>
            <a:spLocks noGrp="1"/>
          </p:cNvSpPr>
          <p:nvPr>
            <p:ph type="ftr" sz="quarter" idx="3"/>
          </p:nvPr>
        </p:nvSpPr>
        <p:spPr>
          <a:xfrm>
            <a:off x="533400" y="4743450"/>
            <a:ext cx="5257800" cy="114300"/>
          </a:xfrm>
          <a:prstGeom prst="rect">
            <a:avLst/>
          </a:prstGeom>
        </p:spPr>
        <p:txBody>
          <a:bodyPr vert="horz" lIns="0" tIns="0" rIns="0" bIns="0" anchor="b" anchorCtr="0">
            <a:noAutofit/>
          </a:bodyPr>
          <a:lstStyle>
            <a:lvl1pPr algn="l">
              <a:defRPr sz="750">
                <a:solidFill>
                  <a:schemeClr val="bg1"/>
                </a:solidFill>
                <a:latin typeface="Arial" pitchFamily="34" charset="0"/>
                <a:cs typeface="Arial" pitchFamily="34" charset="0"/>
              </a:defRPr>
            </a:lvl1pPr>
          </a:lstStyle>
          <a:p>
            <a:endParaRPr lang="en-US"/>
          </a:p>
        </p:txBody>
      </p:sp>
      <p:sp>
        <p:nvSpPr>
          <p:cNvPr id="29" name="TextBox 28"/>
          <p:cNvSpPr txBox="1"/>
          <p:nvPr/>
        </p:nvSpPr>
        <p:spPr>
          <a:xfrm>
            <a:off x="533400" y="4857752"/>
            <a:ext cx="2590800" cy="114299"/>
          </a:xfrm>
          <a:prstGeom prst="rect">
            <a:avLst/>
          </a:prstGeom>
          <a:noFill/>
        </p:spPr>
        <p:txBody>
          <a:bodyPr vert="horz" wrap="square" lIns="0" tIns="0" rIns="0" bIns="0" rtlCol="0" anchor="t" anchorCtr="0">
            <a:noAutofit/>
          </a:bodyPr>
          <a:lstStyle/>
          <a:p>
            <a:r>
              <a:rPr lang="en-GB" sz="750" noProof="0">
                <a:solidFill>
                  <a:schemeClr val="bg1"/>
                </a:solidFill>
                <a:latin typeface="Arial" pitchFamily="34" charset="0"/>
                <a:cs typeface="Arial" pitchFamily="34" charset="0"/>
              </a:rPr>
              <a:t>PwC</a:t>
            </a:r>
          </a:p>
        </p:txBody>
      </p:sp>
      <p:cxnSp>
        <p:nvCxnSpPr>
          <p:cNvPr id="11" name="Shape 10"/>
          <p:cNvCxnSpPr/>
          <p:nvPr/>
        </p:nvCxnSpPr>
        <p:spPr>
          <a:xfrm rot="5400000" flipH="1" flipV="1">
            <a:off x="4438652" y="-3600450"/>
            <a:ext cx="114299" cy="8229600"/>
          </a:xfrm>
          <a:prstGeom prst="bentConnector2">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bg1"/>
                </a:solidFill>
                <a:latin typeface="Arial" pitchFamily="34" charset="0"/>
                <a:cs typeface="Arial" pitchFamily="34" charset="0"/>
              </a:defRPr>
            </a:lvl1pPr>
          </a:lstStyle>
          <a:p>
            <a:fld id="{016C0488-217C-405E-84A7-2C6B75A710C1}" type="slidenum">
              <a:rPr lang="en-US" smtClean="0"/>
              <a:t>‹#›</a:t>
            </a:fld>
            <a:endParaRPr lang="en-US"/>
          </a:p>
        </p:txBody>
      </p:sp>
      <p:sp>
        <p:nvSpPr>
          <p:cNvPr id="10"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bg1"/>
                </a:solidFill>
                <a:latin typeface="Arial" pitchFamily="34" charset="0"/>
                <a:cs typeface="Arial" pitchFamily="34" charset="0"/>
              </a:defRPr>
            </a:lvl1pPr>
          </a:lstStyle>
          <a:p>
            <a:fld id="{53CBB441-54ED-477C-9FAB-35555F11287D}" type="datetimeFigureOut">
              <a:rPr lang="en-US" smtClean="0"/>
              <a:t>03/05/2024</a:t>
            </a:fld>
            <a:endParaRPr lang="en-US"/>
          </a:p>
        </p:txBody>
      </p:sp>
    </p:spTree>
    <p:extLst>
      <p:ext uri="{BB962C8B-B14F-4D97-AF65-F5344CB8AC3E}">
        <p14:creationId xmlns:p14="http://schemas.microsoft.com/office/powerpoint/2010/main" val="212468091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Section Divider">
    <p:spTree>
      <p:nvGrpSpPr>
        <p:cNvPr id="1" name=""/>
        <p:cNvGrpSpPr/>
        <p:nvPr/>
      </p:nvGrpSpPr>
      <p:grpSpPr>
        <a:xfrm>
          <a:off x="0" y="0"/>
          <a:ext cx="0" cy="0"/>
          <a:chOff x="0" y="0"/>
          <a:chExt cx="0" cy="0"/>
        </a:xfrm>
      </p:grpSpPr>
      <p:sp>
        <p:nvSpPr>
          <p:cNvPr id="57" name="Title 1"/>
          <p:cNvSpPr>
            <a:spLocks noGrp="1"/>
          </p:cNvSpPr>
          <p:nvPr>
            <p:ph type="ctrTitle"/>
          </p:nvPr>
        </p:nvSpPr>
        <p:spPr bwMode="black">
          <a:xfrm>
            <a:off x="533400" y="514352"/>
            <a:ext cx="8077200" cy="800099"/>
          </a:xfrm>
        </p:spPr>
        <p:txBody>
          <a:bodyPr anchor="t" anchorCtr="0">
            <a:noAutofit/>
          </a:bodyPr>
          <a:lstStyle>
            <a:lvl1pPr>
              <a:lnSpc>
                <a:spcPct val="90000"/>
              </a:lnSpc>
              <a:defRPr sz="2400">
                <a:solidFill>
                  <a:schemeClr val="tx1"/>
                </a:solidFill>
              </a:defRPr>
            </a:lvl1pPr>
          </a:lstStyle>
          <a:p>
            <a:r>
              <a:rPr lang="en-US" noProof="0"/>
              <a:t>Click to edit Master title style</a:t>
            </a:r>
            <a:endParaRPr lang="en-GB" noProof="0"/>
          </a:p>
        </p:txBody>
      </p:sp>
      <p:sp>
        <p:nvSpPr>
          <p:cNvPr id="58" name="Subtitle 2"/>
          <p:cNvSpPr>
            <a:spLocks noGrp="1"/>
          </p:cNvSpPr>
          <p:nvPr>
            <p:ph type="subTitle" idx="1"/>
          </p:nvPr>
        </p:nvSpPr>
        <p:spPr bwMode="black">
          <a:xfrm>
            <a:off x="533400" y="1428752"/>
            <a:ext cx="8077200" cy="1028699"/>
          </a:xfrm>
        </p:spPr>
        <p:txBody>
          <a:bodyPr>
            <a:noAutofit/>
          </a:bodyPr>
          <a:lstStyle>
            <a:lvl1pPr marL="0" indent="0" algn="l">
              <a:lnSpc>
                <a:spcPct val="90000"/>
              </a:lnSpc>
              <a:buNone/>
              <a:defRPr sz="2400">
                <a:solidFill>
                  <a:schemeClr val="tx1"/>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noProof="0"/>
              <a:t>Click to edit Master subtitle style</a:t>
            </a:r>
            <a:endParaRPr lang="en-GB" noProof="0"/>
          </a:p>
        </p:txBody>
      </p:sp>
      <p:sp>
        <p:nvSpPr>
          <p:cNvPr id="33" name="Footer Placeholder 4"/>
          <p:cNvSpPr>
            <a:spLocks noGrp="1"/>
          </p:cNvSpPr>
          <p:nvPr>
            <p:ph type="ftr" sz="quarter" idx="3"/>
          </p:nvPr>
        </p:nvSpPr>
        <p:spPr>
          <a:xfrm>
            <a:off x="533400" y="4743450"/>
            <a:ext cx="5257800" cy="114300"/>
          </a:xfrm>
          <a:prstGeom prst="rect">
            <a:avLst/>
          </a:prstGeom>
        </p:spPr>
        <p:txBody>
          <a:bodyPr vert="horz" lIns="0" tIns="0" rIns="0" bIns="0" anchor="b" anchorCtr="0">
            <a:noAutofit/>
          </a:bodyPr>
          <a:lstStyle>
            <a:lvl1pPr algn="l">
              <a:defRPr sz="750">
                <a:solidFill>
                  <a:schemeClr val="tx1"/>
                </a:solidFill>
                <a:latin typeface="Arial" pitchFamily="34" charset="0"/>
                <a:cs typeface="Arial" pitchFamily="34" charset="0"/>
              </a:defRPr>
            </a:lvl1pPr>
          </a:lstStyle>
          <a:p>
            <a:endParaRPr lang="en-US"/>
          </a:p>
        </p:txBody>
      </p:sp>
      <p:sp>
        <p:nvSpPr>
          <p:cNvPr id="34" name="TextBox 33"/>
          <p:cNvSpPr txBox="1"/>
          <p:nvPr/>
        </p:nvSpPr>
        <p:spPr>
          <a:xfrm>
            <a:off x="533400" y="4857752"/>
            <a:ext cx="2590800" cy="114299"/>
          </a:xfrm>
          <a:prstGeom prst="rect">
            <a:avLst/>
          </a:prstGeom>
          <a:noFill/>
        </p:spPr>
        <p:txBody>
          <a:bodyPr vert="horz" wrap="square" lIns="0" tIns="0" rIns="0" bIns="0" rtlCol="0" anchor="t" anchorCtr="0">
            <a:noAutofit/>
          </a:bodyPr>
          <a:lstStyle/>
          <a:p>
            <a:r>
              <a:rPr lang="en-GB" sz="750" noProof="0">
                <a:latin typeface="Arial" pitchFamily="34" charset="0"/>
                <a:cs typeface="Arial" pitchFamily="34" charset="0"/>
              </a:rPr>
              <a:t>PwC</a:t>
            </a:r>
          </a:p>
        </p:txBody>
      </p:sp>
      <p:cxnSp>
        <p:nvCxnSpPr>
          <p:cNvPr id="12" name="Shape 11"/>
          <p:cNvCxnSpPr/>
          <p:nvPr/>
        </p:nvCxnSpPr>
        <p:spPr>
          <a:xfrm rot="5400000" flipH="1" flipV="1">
            <a:off x="4438652" y="-3600450"/>
            <a:ext cx="1142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016C0488-217C-405E-84A7-2C6B75A710C1}" type="slidenum">
              <a:rPr lang="en-US" smtClean="0"/>
              <a:t>‹#›</a:t>
            </a:fld>
            <a:endParaRPr lang="en-US"/>
          </a:p>
        </p:txBody>
      </p:sp>
      <p:sp>
        <p:nvSpPr>
          <p:cNvPr id="10"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53CBB441-54ED-477C-9FAB-35555F11287D}" type="datetimeFigureOut">
              <a:rPr lang="en-US" smtClean="0"/>
              <a:t>03/05/2024</a:t>
            </a:fld>
            <a:endParaRPr lang="en-US"/>
          </a:p>
        </p:txBody>
      </p:sp>
    </p:spTree>
    <p:extLst>
      <p:ext uri="{BB962C8B-B14F-4D97-AF65-F5344CB8AC3E}">
        <p14:creationId xmlns:p14="http://schemas.microsoft.com/office/powerpoint/2010/main" val="427738129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Section Divider: Colour">
    <p:bg>
      <p:bgPr>
        <a:solidFill>
          <a:schemeClr val="tx2"/>
        </a:solidFill>
        <a:effectLst/>
      </p:bgPr>
    </p:bg>
    <p:spTree>
      <p:nvGrpSpPr>
        <p:cNvPr id="1" name=""/>
        <p:cNvGrpSpPr/>
        <p:nvPr/>
      </p:nvGrpSpPr>
      <p:grpSpPr>
        <a:xfrm>
          <a:off x="0" y="0"/>
          <a:ext cx="0" cy="0"/>
          <a:chOff x="0" y="0"/>
          <a:chExt cx="0" cy="0"/>
        </a:xfrm>
      </p:grpSpPr>
      <p:sp>
        <p:nvSpPr>
          <p:cNvPr id="57" name="Title 1"/>
          <p:cNvSpPr>
            <a:spLocks noGrp="1"/>
          </p:cNvSpPr>
          <p:nvPr>
            <p:ph type="ctrTitle"/>
          </p:nvPr>
        </p:nvSpPr>
        <p:spPr bwMode="black">
          <a:xfrm>
            <a:off x="533400" y="514350"/>
            <a:ext cx="8077200" cy="800100"/>
          </a:xfrm>
        </p:spPr>
        <p:txBody>
          <a:bodyPr anchor="t" anchorCtr="0">
            <a:noAutofit/>
          </a:bodyPr>
          <a:lstStyle>
            <a:lvl1pPr>
              <a:lnSpc>
                <a:spcPct val="90000"/>
              </a:lnSpc>
              <a:defRPr sz="2400" baseline="0">
                <a:solidFill>
                  <a:schemeClr val="bg1"/>
                </a:solidFill>
              </a:defRPr>
            </a:lvl1pPr>
          </a:lstStyle>
          <a:p>
            <a:r>
              <a:rPr lang="en-US" noProof="0"/>
              <a:t>Click to edit Master title style</a:t>
            </a:r>
            <a:endParaRPr lang="en-GB" noProof="0"/>
          </a:p>
        </p:txBody>
      </p:sp>
      <p:sp>
        <p:nvSpPr>
          <p:cNvPr id="22" name="Subtitle 2"/>
          <p:cNvSpPr>
            <a:spLocks noGrp="1"/>
          </p:cNvSpPr>
          <p:nvPr>
            <p:ph type="subTitle" idx="1"/>
          </p:nvPr>
        </p:nvSpPr>
        <p:spPr bwMode="black">
          <a:xfrm>
            <a:off x="533400" y="1428750"/>
            <a:ext cx="8077200" cy="1028700"/>
          </a:xfrm>
        </p:spPr>
        <p:txBody>
          <a:bodyPr>
            <a:noAutofit/>
          </a:bodyPr>
          <a:lstStyle>
            <a:lvl1pPr marL="0" indent="0" algn="l">
              <a:lnSpc>
                <a:spcPct val="90000"/>
              </a:lnSpc>
              <a:buNone/>
              <a:defRPr sz="2400" baseline="0">
                <a:solidFill>
                  <a:schemeClr val="bg1"/>
                </a:solidFill>
                <a:latin typeface="+mj-lt"/>
              </a:defRPr>
            </a:lvl1pPr>
            <a:lvl2pPr marL="0" indent="0" algn="l">
              <a:buNone/>
              <a:defRPr sz="1350">
                <a:solidFill>
                  <a:schemeClr val="bg1"/>
                </a:solidFill>
                <a:latin typeface="+mj-lt"/>
              </a:defRPr>
            </a:lvl2pPr>
            <a:lvl3pPr marL="342900" indent="0" algn="l">
              <a:buNone/>
              <a:defRPr sz="1350">
                <a:solidFill>
                  <a:schemeClr val="bg1"/>
                </a:solidFill>
                <a:latin typeface="+mj-lt"/>
              </a:defRPr>
            </a:lvl3pPr>
            <a:lvl4pPr marL="685800" indent="0" algn="l">
              <a:buNone/>
              <a:defRPr sz="1350">
                <a:solidFill>
                  <a:schemeClr val="bg1"/>
                </a:solidFill>
                <a:latin typeface="+mj-lt"/>
              </a:defRPr>
            </a:lvl4pPr>
            <a:lvl5pPr marL="1028700" indent="0" algn="l">
              <a:buNone/>
              <a:defRPr sz="1350">
                <a:solidFill>
                  <a:schemeClr val="bg1"/>
                </a:solidFill>
                <a:latin typeface="+mj-lt"/>
              </a:defRPr>
            </a:lvl5pPr>
            <a:lvl6pPr marL="1371600" indent="0" algn="l">
              <a:buNone/>
              <a:defRPr sz="1350">
                <a:solidFill>
                  <a:schemeClr val="bg1"/>
                </a:solidFill>
                <a:latin typeface="+mj-lt"/>
              </a:defRPr>
            </a:lvl6pPr>
            <a:lvl7pPr marL="1714500" indent="0" algn="l">
              <a:buNone/>
              <a:defRPr sz="1350">
                <a:solidFill>
                  <a:schemeClr val="bg1"/>
                </a:solidFill>
                <a:latin typeface="+mj-lt"/>
              </a:defRPr>
            </a:lvl7pPr>
            <a:lvl8pPr marL="2057400" indent="0" algn="l">
              <a:buNone/>
              <a:defRPr sz="1350">
                <a:solidFill>
                  <a:schemeClr val="bg1"/>
                </a:solidFill>
                <a:latin typeface="+mj-lt"/>
              </a:defRPr>
            </a:lvl8pPr>
            <a:lvl9pPr marL="2400300" indent="0" algn="l">
              <a:buNone/>
              <a:defRPr sz="1350">
                <a:solidFill>
                  <a:schemeClr val="bg1"/>
                </a:solidFill>
                <a:latin typeface="+mj-lt"/>
              </a:defRPr>
            </a:lvl9pPr>
          </a:lstStyle>
          <a:p>
            <a:r>
              <a:rPr lang="en-US" noProof="0"/>
              <a:t>Click to edit Master subtitle style</a:t>
            </a:r>
            <a:endParaRPr lang="en-GB" noProof="0"/>
          </a:p>
        </p:txBody>
      </p:sp>
      <p:sp>
        <p:nvSpPr>
          <p:cNvPr id="37" name="Footer Placeholder 4"/>
          <p:cNvSpPr>
            <a:spLocks noGrp="1"/>
          </p:cNvSpPr>
          <p:nvPr>
            <p:ph type="ftr" sz="quarter" idx="3"/>
          </p:nvPr>
        </p:nvSpPr>
        <p:spPr>
          <a:xfrm>
            <a:off x="533400" y="4743450"/>
            <a:ext cx="5257800" cy="114300"/>
          </a:xfrm>
          <a:prstGeom prst="rect">
            <a:avLst/>
          </a:prstGeom>
        </p:spPr>
        <p:txBody>
          <a:bodyPr vert="horz" lIns="0" tIns="0" rIns="0" bIns="0" anchor="b" anchorCtr="0">
            <a:noAutofit/>
          </a:bodyPr>
          <a:lstStyle>
            <a:lvl1pPr algn="l">
              <a:defRPr sz="750">
                <a:solidFill>
                  <a:schemeClr val="bg1"/>
                </a:solidFill>
                <a:latin typeface="Arial" pitchFamily="34" charset="0"/>
                <a:cs typeface="Arial" pitchFamily="34" charset="0"/>
              </a:defRPr>
            </a:lvl1pPr>
          </a:lstStyle>
          <a:p>
            <a:endParaRPr lang="en-US"/>
          </a:p>
        </p:txBody>
      </p:sp>
      <p:sp>
        <p:nvSpPr>
          <p:cNvPr id="38" name="TextBox 37"/>
          <p:cNvSpPr txBox="1"/>
          <p:nvPr/>
        </p:nvSpPr>
        <p:spPr>
          <a:xfrm>
            <a:off x="533400" y="4857751"/>
            <a:ext cx="2590800" cy="114300"/>
          </a:xfrm>
          <a:prstGeom prst="rect">
            <a:avLst/>
          </a:prstGeom>
          <a:noFill/>
        </p:spPr>
        <p:txBody>
          <a:bodyPr vert="horz" wrap="square" lIns="0" tIns="0" rIns="0" bIns="0" rtlCol="0" anchor="t" anchorCtr="0">
            <a:noAutofit/>
          </a:bodyPr>
          <a:lstStyle/>
          <a:p>
            <a:r>
              <a:rPr lang="en-GB" sz="750" noProof="0">
                <a:solidFill>
                  <a:schemeClr val="bg1"/>
                </a:solidFill>
                <a:latin typeface="Arial" pitchFamily="34" charset="0"/>
                <a:cs typeface="Arial" pitchFamily="34" charset="0"/>
              </a:rPr>
              <a:t>PwC</a:t>
            </a:r>
          </a:p>
        </p:txBody>
      </p:sp>
      <p:cxnSp>
        <p:nvCxnSpPr>
          <p:cNvPr id="11" name="Shape 10"/>
          <p:cNvCxnSpPr/>
          <p:nvPr/>
        </p:nvCxnSpPr>
        <p:spPr>
          <a:xfrm rot="5400000" flipH="1" flipV="1">
            <a:off x="4438652" y="-3600450"/>
            <a:ext cx="114299" cy="8229600"/>
          </a:xfrm>
          <a:prstGeom prst="bentConnector2">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bg1"/>
                </a:solidFill>
                <a:latin typeface="Arial" pitchFamily="34" charset="0"/>
                <a:cs typeface="Arial" pitchFamily="34" charset="0"/>
              </a:defRPr>
            </a:lvl1pPr>
          </a:lstStyle>
          <a:p>
            <a:fld id="{016C0488-217C-405E-84A7-2C6B75A710C1}" type="slidenum">
              <a:rPr lang="en-US" smtClean="0"/>
              <a:t>‹#›</a:t>
            </a:fld>
            <a:endParaRPr lang="en-US"/>
          </a:p>
        </p:txBody>
      </p:sp>
      <p:sp>
        <p:nvSpPr>
          <p:cNvPr id="10"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bg1"/>
                </a:solidFill>
                <a:latin typeface="Arial" pitchFamily="34" charset="0"/>
                <a:cs typeface="Arial" pitchFamily="34" charset="0"/>
              </a:defRPr>
            </a:lvl1pPr>
          </a:lstStyle>
          <a:p>
            <a:fld id="{53CBB441-54ED-477C-9FAB-35555F11287D}" type="datetimeFigureOut">
              <a:rPr lang="en-US" smtClean="0"/>
              <a:t>03/05/2024</a:t>
            </a:fld>
            <a:endParaRPr lang="en-US"/>
          </a:p>
        </p:txBody>
      </p:sp>
    </p:spTree>
    <p:extLst>
      <p:ext uri="{BB962C8B-B14F-4D97-AF65-F5344CB8AC3E}">
        <p14:creationId xmlns:p14="http://schemas.microsoft.com/office/powerpoint/2010/main" val="196520850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Section Divider: Content">
    <p:bg>
      <p:bgPr>
        <a:solidFill>
          <a:schemeClr val="tx2"/>
        </a:solidFill>
        <a:effectLst/>
      </p:bgPr>
    </p:bg>
    <p:spTree>
      <p:nvGrpSpPr>
        <p:cNvPr id="1" name=""/>
        <p:cNvGrpSpPr/>
        <p:nvPr/>
      </p:nvGrpSpPr>
      <p:grpSpPr>
        <a:xfrm>
          <a:off x="0" y="0"/>
          <a:ext cx="0" cy="0"/>
          <a:chOff x="0" y="0"/>
          <a:chExt cx="0" cy="0"/>
        </a:xfrm>
      </p:grpSpPr>
      <p:sp>
        <p:nvSpPr>
          <p:cNvPr id="57" name="Title 1"/>
          <p:cNvSpPr>
            <a:spLocks noGrp="1"/>
          </p:cNvSpPr>
          <p:nvPr>
            <p:ph type="ctrTitle"/>
          </p:nvPr>
        </p:nvSpPr>
        <p:spPr bwMode="black">
          <a:xfrm>
            <a:off x="533400" y="514350"/>
            <a:ext cx="8077200" cy="800100"/>
          </a:xfrm>
        </p:spPr>
        <p:txBody>
          <a:bodyPr anchor="t" anchorCtr="0">
            <a:noAutofit/>
          </a:bodyPr>
          <a:lstStyle>
            <a:lvl1pPr>
              <a:lnSpc>
                <a:spcPct val="90000"/>
              </a:lnSpc>
              <a:defRPr sz="2400">
                <a:solidFill>
                  <a:schemeClr val="bg1"/>
                </a:solidFill>
              </a:defRPr>
            </a:lvl1pPr>
          </a:lstStyle>
          <a:p>
            <a:r>
              <a:rPr lang="en-US" noProof="0"/>
              <a:t>Click to edit Master title style</a:t>
            </a:r>
            <a:endParaRPr lang="en-GB" noProof="0"/>
          </a:p>
        </p:txBody>
      </p:sp>
      <p:sp>
        <p:nvSpPr>
          <p:cNvPr id="20" name="Content Placeholder 19"/>
          <p:cNvSpPr>
            <a:spLocks noGrp="1"/>
          </p:cNvSpPr>
          <p:nvPr>
            <p:ph sz="quarter" idx="13"/>
          </p:nvPr>
        </p:nvSpPr>
        <p:spPr>
          <a:xfrm>
            <a:off x="533402" y="2114550"/>
            <a:ext cx="3962399" cy="2514600"/>
          </a:xfrm>
        </p:spPr>
        <p:txBody>
          <a:bodyPr/>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vl6pPr>
              <a:buClr>
                <a:schemeClr val="bg1"/>
              </a:buCl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33" name="Subtitle 2"/>
          <p:cNvSpPr>
            <a:spLocks noGrp="1"/>
          </p:cNvSpPr>
          <p:nvPr>
            <p:ph type="subTitle" idx="1"/>
          </p:nvPr>
        </p:nvSpPr>
        <p:spPr bwMode="black">
          <a:xfrm>
            <a:off x="533400" y="1428751"/>
            <a:ext cx="8077200" cy="571500"/>
          </a:xfrm>
        </p:spPr>
        <p:txBody>
          <a:bodyPr>
            <a:noAutofit/>
          </a:bodyPr>
          <a:lstStyle>
            <a:lvl1pPr marL="0" indent="0" algn="l">
              <a:lnSpc>
                <a:spcPct val="90000"/>
              </a:lnSpc>
              <a:buNone/>
              <a:defRPr sz="2400">
                <a:solidFill>
                  <a:schemeClr val="bg1"/>
                </a:solidFill>
                <a:latin typeface="+mj-lt"/>
              </a:defRPr>
            </a:lvl1pPr>
            <a:lvl2pPr marL="0" indent="0" algn="l">
              <a:buNone/>
              <a:defRPr sz="1350">
                <a:solidFill>
                  <a:schemeClr val="bg1"/>
                </a:solidFill>
                <a:latin typeface="+mj-lt"/>
              </a:defRPr>
            </a:lvl2pPr>
            <a:lvl3pPr marL="342900" indent="0" algn="l">
              <a:buNone/>
              <a:defRPr sz="1350">
                <a:solidFill>
                  <a:schemeClr val="bg1"/>
                </a:solidFill>
                <a:latin typeface="+mj-lt"/>
              </a:defRPr>
            </a:lvl3pPr>
            <a:lvl4pPr marL="685800" indent="0" algn="l">
              <a:buNone/>
              <a:defRPr sz="1350">
                <a:solidFill>
                  <a:schemeClr val="bg1"/>
                </a:solidFill>
                <a:latin typeface="+mj-lt"/>
              </a:defRPr>
            </a:lvl4pPr>
            <a:lvl5pPr marL="1028700" indent="0" algn="l">
              <a:buNone/>
              <a:defRPr sz="1350">
                <a:solidFill>
                  <a:schemeClr val="bg1"/>
                </a:solidFill>
                <a:latin typeface="+mj-lt"/>
              </a:defRPr>
            </a:lvl5pPr>
            <a:lvl6pPr marL="1371600" indent="0" algn="l">
              <a:buNone/>
              <a:defRPr sz="1350">
                <a:solidFill>
                  <a:schemeClr val="bg1"/>
                </a:solidFill>
                <a:latin typeface="+mj-lt"/>
              </a:defRPr>
            </a:lvl6pPr>
            <a:lvl7pPr marL="1714500" indent="0" algn="l">
              <a:buNone/>
              <a:defRPr sz="1350">
                <a:solidFill>
                  <a:schemeClr val="bg1"/>
                </a:solidFill>
                <a:latin typeface="+mj-lt"/>
              </a:defRPr>
            </a:lvl7pPr>
            <a:lvl8pPr marL="2057400" indent="0" algn="l">
              <a:buNone/>
              <a:defRPr sz="1350">
                <a:solidFill>
                  <a:schemeClr val="bg1"/>
                </a:solidFill>
                <a:latin typeface="+mj-lt"/>
              </a:defRPr>
            </a:lvl8pPr>
            <a:lvl9pPr marL="2400300" indent="0" algn="l">
              <a:buNone/>
              <a:defRPr sz="1350">
                <a:solidFill>
                  <a:schemeClr val="bg1"/>
                </a:solidFill>
                <a:latin typeface="+mj-lt"/>
              </a:defRPr>
            </a:lvl9pPr>
          </a:lstStyle>
          <a:p>
            <a:r>
              <a:rPr lang="en-US" noProof="0"/>
              <a:t>Click to edit Master subtitle style</a:t>
            </a:r>
            <a:endParaRPr lang="en-GB" noProof="0"/>
          </a:p>
        </p:txBody>
      </p:sp>
      <p:sp>
        <p:nvSpPr>
          <p:cNvPr id="31" name="Footer Placeholder 4"/>
          <p:cNvSpPr>
            <a:spLocks noGrp="1"/>
          </p:cNvSpPr>
          <p:nvPr>
            <p:ph type="ftr" sz="quarter" idx="3"/>
          </p:nvPr>
        </p:nvSpPr>
        <p:spPr>
          <a:xfrm>
            <a:off x="533400" y="4743450"/>
            <a:ext cx="5257800" cy="114300"/>
          </a:xfrm>
          <a:prstGeom prst="rect">
            <a:avLst/>
          </a:prstGeom>
        </p:spPr>
        <p:txBody>
          <a:bodyPr vert="horz" lIns="0" tIns="0" rIns="0" bIns="0" anchor="b" anchorCtr="0">
            <a:noAutofit/>
          </a:bodyPr>
          <a:lstStyle>
            <a:lvl1pPr algn="l">
              <a:defRPr sz="750">
                <a:solidFill>
                  <a:schemeClr val="bg1"/>
                </a:solidFill>
                <a:latin typeface="Arial" pitchFamily="34" charset="0"/>
                <a:cs typeface="Arial" pitchFamily="34" charset="0"/>
              </a:defRPr>
            </a:lvl1pPr>
          </a:lstStyle>
          <a:p>
            <a:endParaRPr lang="en-US"/>
          </a:p>
        </p:txBody>
      </p:sp>
      <p:sp>
        <p:nvSpPr>
          <p:cNvPr id="32" name="TextBox 31"/>
          <p:cNvSpPr txBox="1"/>
          <p:nvPr/>
        </p:nvSpPr>
        <p:spPr>
          <a:xfrm>
            <a:off x="533400" y="4857751"/>
            <a:ext cx="2590800" cy="114300"/>
          </a:xfrm>
          <a:prstGeom prst="rect">
            <a:avLst/>
          </a:prstGeom>
          <a:noFill/>
        </p:spPr>
        <p:txBody>
          <a:bodyPr vert="horz" wrap="square" lIns="0" tIns="0" rIns="0" bIns="0" rtlCol="0" anchor="t" anchorCtr="0">
            <a:noAutofit/>
          </a:bodyPr>
          <a:lstStyle/>
          <a:p>
            <a:r>
              <a:rPr lang="en-GB" sz="750" noProof="0">
                <a:solidFill>
                  <a:schemeClr val="bg1"/>
                </a:solidFill>
                <a:latin typeface="Arial" pitchFamily="34" charset="0"/>
                <a:cs typeface="Arial" pitchFamily="34" charset="0"/>
              </a:rPr>
              <a:t>PwC</a:t>
            </a:r>
          </a:p>
        </p:txBody>
      </p:sp>
      <p:cxnSp>
        <p:nvCxnSpPr>
          <p:cNvPr id="12" name="Shape 11"/>
          <p:cNvCxnSpPr/>
          <p:nvPr/>
        </p:nvCxnSpPr>
        <p:spPr>
          <a:xfrm rot="5400000" flipH="1" flipV="1">
            <a:off x="4438652" y="-3600450"/>
            <a:ext cx="114299" cy="8229600"/>
          </a:xfrm>
          <a:prstGeom prst="bentConnector2">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bg1"/>
                </a:solidFill>
                <a:latin typeface="Arial" pitchFamily="34" charset="0"/>
                <a:cs typeface="Arial" pitchFamily="34" charset="0"/>
              </a:defRPr>
            </a:lvl1pPr>
          </a:lstStyle>
          <a:p>
            <a:fld id="{016C0488-217C-405E-84A7-2C6B75A710C1}" type="slidenum">
              <a:rPr lang="en-US" smtClean="0"/>
              <a:t>‹#›</a:t>
            </a:fld>
            <a:endParaRPr lang="en-US"/>
          </a:p>
        </p:txBody>
      </p:sp>
      <p:sp>
        <p:nvSpPr>
          <p:cNvPr id="11"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bg1"/>
                </a:solidFill>
                <a:latin typeface="Arial" pitchFamily="34" charset="0"/>
                <a:cs typeface="Arial" pitchFamily="34" charset="0"/>
              </a:defRPr>
            </a:lvl1pPr>
          </a:lstStyle>
          <a:p>
            <a:fld id="{53CBB441-54ED-477C-9FAB-35555F11287D}" type="datetimeFigureOut">
              <a:rPr lang="en-US" smtClean="0"/>
              <a:t>03/05/2024</a:t>
            </a:fld>
            <a:endParaRPr lang="en-US"/>
          </a:p>
        </p:txBody>
      </p:sp>
    </p:spTree>
    <p:extLst>
      <p:ext uri="{BB962C8B-B14F-4D97-AF65-F5344CB8AC3E}">
        <p14:creationId xmlns:p14="http://schemas.microsoft.com/office/powerpoint/2010/main" val="320676568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Cover Slide: Fixed Logo">
    <p:spTree>
      <p:nvGrpSpPr>
        <p:cNvPr id="1" name=""/>
        <p:cNvGrpSpPr/>
        <p:nvPr/>
      </p:nvGrpSpPr>
      <p:grpSpPr>
        <a:xfrm>
          <a:off x="0" y="0"/>
          <a:ext cx="0" cy="0"/>
          <a:chOff x="0" y="0"/>
          <a:chExt cx="0" cy="0"/>
        </a:xfrm>
      </p:grpSpPr>
      <p:cxnSp>
        <p:nvCxnSpPr>
          <p:cNvPr id="141" name="Shape 140"/>
          <p:cNvCxnSpPr/>
          <p:nvPr/>
        </p:nvCxnSpPr>
        <p:spPr>
          <a:xfrm rot="5400000" flipH="1" flipV="1">
            <a:off x="5115308" y="-2905506"/>
            <a:ext cx="114299" cy="6839712"/>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42" name="Title 1"/>
          <p:cNvSpPr>
            <a:spLocks noGrp="1"/>
          </p:cNvSpPr>
          <p:nvPr>
            <p:ph type="ctrTitle" hasCustomPrompt="1"/>
          </p:nvPr>
        </p:nvSpPr>
        <p:spPr bwMode="black">
          <a:xfrm>
            <a:off x="1895476" y="628650"/>
            <a:ext cx="5343525" cy="685800"/>
          </a:xfrm>
        </p:spPr>
        <p:txBody>
          <a:bodyPr anchor="t" anchorCtr="0">
            <a:noAutofit/>
          </a:bodyPr>
          <a:lstStyle>
            <a:lvl1pPr>
              <a:lnSpc>
                <a:spcPct val="90000"/>
              </a:lnSpc>
              <a:defRPr sz="2400" b="1" i="1" baseline="0">
                <a:solidFill>
                  <a:schemeClr val="tx1"/>
                </a:solidFill>
              </a:defRPr>
            </a:lvl1pPr>
          </a:lstStyle>
          <a:p>
            <a:r>
              <a:rPr lang="en-GB" noProof="0" dirty="0"/>
              <a:t>Click to add the presentation’s main title</a:t>
            </a:r>
          </a:p>
        </p:txBody>
      </p:sp>
      <p:sp>
        <p:nvSpPr>
          <p:cNvPr id="143" name="Subtitle 2"/>
          <p:cNvSpPr>
            <a:spLocks noGrp="1"/>
          </p:cNvSpPr>
          <p:nvPr>
            <p:ph type="subTitle" idx="1" hasCustomPrompt="1"/>
          </p:nvPr>
        </p:nvSpPr>
        <p:spPr bwMode="black">
          <a:xfrm>
            <a:off x="1895476" y="1371600"/>
            <a:ext cx="5343525" cy="685801"/>
          </a:xfrm>
        </p:spPr>
        <p:txBody>
          <a:bodyPr>
            <a:noAutofit/>
          </a:bodyPr>
          <a:lstStyle>
            <a:lvl1pPr marL="0" indent="0" algn="l">
              <a:lnSpc>
                <a:spcPct val="90000"/>
              </a:lnSpc>
              <a:spcAft>
                <a:spcPts val="0"/>
              </a:spcAft>
              <a:buNone/>
              <a:defRPr sz="2400" baseline="0">
                <a:solidFill>
                  <a:schemeClr val="tx1"/>
                </a:solidFill>
                <a:latin typeface="+mj-lt"/>
              </a:defRPr>
            </a:lvl1pPr>
            <a:lvl2pPr marL="0" indent="0" algn="l">
              <a:buNone/>
              <a:defRPr sz="1350">
                <a:solidFill>
                  <a:schemeClr val="bg1"/>
                </a:solidFill>
                <a:latin typeface="+mj-lt"/>
              </a:defRPr>
            </a:lvl2pPr>
            <a:lvl3pPr marL="342900" indent="0" algn="l">
              <a:buNone/>
              <a:defRPr sz="1350">
                <a:solidFill>
                  <a:schemeClr val="bg1"/>
                </a:solidFill>
                <a:latin typeface="+mj-lt"/>
              </a:defRPr>
            </a:lvl3pPr>
            <a:lvl4pPr marL="685800" indent="0" algn="l">
              <a:buNone/>
              <a:defRPr sz="1350">
                <a:solidFill>
                  <a:schemeClr val="bg1"/>
                </a:solidFill>
                <a:latin typeface="+mj-lt"/>
              </a:defRPr>
            </a:lvl4pPr>
            <a:lvl5pPr marL="1028700" indent="0" algn="l">
              <a:buNone/>
              <a:defRPr sz="1350">
                <a:solidFill>
                  <a:schemeClr val="bg1"/>
                </a:solidFill>
                <a:latin typeface="+mj-lt"/>
              </a:defRPr>
            </a:lvl5pPr>
            <a:lvl6pPr marL="1371600" indent="0" algn="l">
              <a:buNone/>
              <a:defRPr sz="1350">
                <a:solidFill>
                  <a:schemeClr val="bg1"/>
                </a:solidFill>
                <a:latin typeface="+mj-lt"/>
              </a:defRPr>
            </a:lvl6pPr>
            <a:lvl7pPr marL="1714500" indent="0" algn="l">
              <a:buNone/>
              <a:defRPr sz="1350">
                <a:solidFill>
                  <a:schemeClr val="bg1"/>
                </a:solidFill>
                <a:latin typeface="+mj-lt"/>
              </a:defRPr>
            </a:lvl7pPr>
            <a:lvl8pPr marL="2057400" indent="0" algn="l">
              <a:buNone/>
              <a:defRPr sz="1350">
                <a:solidFill>
                  <a:schemeClr val="bg1"/>
                </a:solidFill>
                <a:latin typeface="+mj-lt"/>
              </a:defRPr>
            </a:lvl8pPr>
            <a:lvl9pPr marL="2400300" indent="0" algn="l">
              <a:buNone/>
              <a:defRPr sz="1350">
                <a:solidFill>
                  <a:schemeClr val="bg1"/>
                </a:solidFill>
                <a:latin typeface="+mj-lt"/>
              </a:defRPr>
            </a:lvl9pPr>
          </a:lstStyle>
          <a:p>
            <a:r>
              <a:rPr lang="en-GB" noProof="0" dirty="0"/>
              <a:t>Subtitle and date (move higher if title is only one line)</a:t>
            </a:r>
          </a:p>
        </p:txBody>
      </p:sp>
      <p:sp>
        <p:nvSpPr>
          <p:cNvPr id="144" name="Text Placeholder 31"/>
          <p:cNvSpPr>
            <a:spLocks noGrp="1"/>
          </p:cNvSpPr>
          <p:nvPr>
            <p:ph type="body" sz="quarter" idx="10" hasCustomPrompt="1"/>
          </p:nvPr>
        </p:nvSpPr>
        <p:spPr bwMode="black">
          <a:xfrm>
            <a:off x="1895475" y="281178"/>
            <a:ext cx="4105656" cy="109728"/>
          </a:xfrm>
        </p:spPr>
        <p:txBody>
          <a:bodyPr/>
          <a:lstStyle>
            <a:lvl1pPr>
              <a:defRPr sz="825">
                <a:solidFill>
                  <a:schemeClr val="tx1"/>
                </a:solidFill>
                <a:latin typeface="Arial" pitchFamily="34" charset="0"/>
                <a:cs typeface="Arial" pitchFamily="34" charset="0"/>
              </a:defRPr>
            </a:lvl1pPr>
            <a:lvl2pPr>
              <a:defRPr sz="750">
                <a:solidFill>
                  <a:schemeClr val="bg1"/>
                </a:solidFill>
                <a:latin typeface="Arial" pitchFamily="34" charset="0"/>
                <a:cs typeface="Arial" pitchFamily="34" charset="0"/>
              </a:defRPr>
            </a:lvl2pPr>
            <a:lvl3pPr>
              <a:defRPr sz="750">
                <a:solidFill>
                  <a:schemeClr val="bg1"/>
                </a:solidFill>
                <a:latin typeface="Arial" pitchFamily="34" charset="0"/>
                <a:cs typeface="Arial" pitchFamily="34" charset="0"/>
              </a:defRPr>
            </a:lvl3pPr>
            <a:lvl4pPr>
              <a:defRPr sz="750">
                <a:solidFill>
                  <a:schemeClr val="bg1"/>
                </a:solidFill>
                <a:latin typeface="Arial" pitchFamily="34" charset="0"/>
                <a:cs typeface="Arial" pitchFamily="34" charset="0"/>
              </a:defRPr>
            </a:lvl4pPr>
            <a:lvl5pPr>
              <a:defRPr sz="750">
                <a:solidFill>
                  <a:schemeClr val="bg1"/>
                </a:solidFill>
                <a:latin typeface="Arial" pitchFamily="34" charset="0"/>
                <a:cs typeface="Arial" pitchFamily="34" charset="0"/>
              </a:defRPr>
            </a:lvl5pPr>
          </a:lstStyle>
          <a:p>
            <a:pPr lvl="0"/>
            <a:r>
              <a:rPr lang="en-GB" noProof="0"/>
              <a:t>www.pwc.com</a:t>
            </a:r>
          </a:p>
        </p:txBody>
      </p:sp>
      <p:grpSp>
        <p:nvGrpSpPr>
          <p:cNvPr id="102" name="Group 101"/>
          <p:cNvGrpSpPr>
            <a:grpSpLocks noChangeAspect="1"/>
          </p:cNvGrpSpPr>
          <p:nvPr/>
        </p:nvGrpSpPr>
        <p:grpSpPr>
          <a:xfrm>
            <a:off x="968593" y="4326512"/>
            <a:ext cx="1232283" cy="701842"/>
            <a:chOff x="518032" y="-1032869"/>
            <a:chExt cx="6161413" cy="4678943"/>
          </a:xfrm>
        </p:grpSpPr>
        <p:grpSp>
          <p:nvGrpSpPr>
            <p:cNvPr id="103" name="Group 73"/>
            <p:cNvGrpSpPr>
              <a:grpSpLocks noChangeAspect="1"/>
            </p:cNvGrpSpPr>
            <p:nvPr/>
          </p:nvGrpSpPr>
          <p:grpSpPr>
            <a:xfrm>
              <a:off x="4438637" y="-1032863"/>
              <a:ext cx="2240792" cy="2011550"/>
              <a:chOff x="1905000" y="5715000"/>
              <a:chExt cx="445770" cy="381000"/>
            </a:xfrm>
          </p:grpSpPr>
          <p:sp>
            <p:nvSpPr>
              <p:cNvPr id="107" name="Rectangle 25"/>
              <p:cNvSpPr>
                <a:spLocks noChangeArrowheads="1"/>
              </p:cNvSpPr>
              <p:nvPr userDrawn="1"/>
            </p:nvSpPr>
            <p:spPr bwMode="gray">
              <a:xfrm>
                <a:off x="2293620" y="5988118"/>
                <a:ext cx="57150" cy="107882"/>
              </a:xfrm>
              <a:prstGeom prst="rect">
                <a:avLst/>
              </a:prstGeom>
              <a:solidFill>
                <a:srgbClr val="F445F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08" name="Rectangle 26"/>
              <p:cNvSpPr>
                <a:spLocks noChangeArrowheads="1"/>
              </p:cNvSpPr>
              <p:nvPr userDrawn="1"/>
            </p:nvSpPr>
            <p:spPr bwMode="gray">
              <a:xfrm>
                <a:off x="2132171" y="5757333"/>
                <a:ext cx="44291" cy="66914"/>
              </a:xfrm>
              <a:prstGeom prst="rect">
                <a:avLst/>
              </a:prstGeom>
              <a:solidFill>
                <a:srgbClr val="F6B67F"/>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09" name="Rectangle 27"/>
              <p:cNvSpPr>
                <a:spLocks noChangeArrowheads="1"/>
              </p:cNvSpPr>
              <p:nvPr userDrawn="1"/>
            </p:nvSpPr>
            <p:spPr bwMode="gray">
              <a:xfrm>
                <a:off x="1905000" y="5715000"/>
                <a:ext cx="227171" cy="42333"/>
              </a:xfrm>
              <a:prstGeom prst="rect">
                <a:avLst/>
              </a:prstGeom>
              <a:solidFill>
                <a:srgbClr val="F48F1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10" name="Rectangle 28"/>
              <p:cNvSpPr>
                <a:spLocks noChangeArrowheads="1"/>
              </p:cNvSpPr>
              <p:nvPr userDrawn="1"/>
            </p:nvSpPr>
            <p:spPr bwMode="gray">
              <a:xfrm>
                <a:off x="1905000" y="5757333"/>
                <a:ext cx="227171" cy="66914"/>
              </a:xfrm>
              <a:prstGeom prst="rect">
                <a:avLst/>
              </a:prstGeom>
              <a:solidFill>
                <a:srgbClr val="EB660B"/>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11" name="Rectangle 29"/>
              <p:cNvSpPr>
                <a:spLocks noChangeArrowheads="1"/>
              </p:cNvSpPr>
              <p:nvPr userDrawn="1"/>
            </p:nvSpPr>
            <p:spPr bwMode="gray">
              <a:xfrm>
                <a:off x="2176462" y="5824247"/>
                <a:ext cx="117158" cy="163871"/>
              </a:xfrm>
              <a:prstGeom prst="rect">
                <a:avLst/>
              </a:prstGeom>
              <a:solidFill>
                <a:srgbClr val="F3BF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12" name="Rectangle 30"/>
              <p:cNvSpPr>
                <a:spLocks noChangeArrowheads="1"/>
              </p:cNvSpPr>
              <p:nvPr userDrawn="1"/>
            </p:nvSpPr>
            <p:spPr bwMode="gray">
              <a:xfrm>
                <a:off x="2176462" y="5988118"/>
                <a:ext cx="117158" cy="107882"/>
              </a:xfrm>
              <a:prstGeom prst="rect">
                <a:avLst/>
              </a:prstGeom>
              <a:solidFill>
                <a:srgbClr val="E934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13" name="Rectangle 31"/>
              <p:cNvSpPr>
                <a:spLocks noChangeArrowheads="1"/>
              </p:cNvSpPr>
              <p:nvPr userDrawn="1"/>
            </p:nvSpPr>
            <p:spPr bwMode="gray">
              <a:xfrm>
                <a:off x="2132171" y="5824247"/>
                <a:ext cx="44291" cy="163871"/>
              </a:xfrm>
              <a:prstGeom prst="rect">
                <a:avLst/>
              </a:prstGeom>
              <a:solidFill>
                <a:srgbClr val="EA88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14" name="Rectangle 32"/>
              <p:cNvSpPr>
                <a:spLocks noChangeArrowheads="1"/>
              </p:cNvSpPr>
              <p:nvPr userDrawn="1"/>
            </p:nvSpPr>
            <p:spPr bwMode="gray">
              <a:xfrm>
                <a:off x="2132171" y="5988118"/>
                <a:ext cx="44291" cy="107882"/>
              </a:xfrm>
              <a:prstGeom prst="rect">
                <a:avLst/>
              </a:prstGeom>
              <a:solidFill>
                <a:srgbClr val="E025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15" name="Freeform 33"/>
              <p:cNvSpPr>
                <a:spLocks/>
              </p:cNvSpPr>
              <p:nvPr userDrawn="1"/>
            </p:nvSpPr>
            <p:spPr bwMode="gray">
              <a:xfrm>
                <a:off x="1905000" y="5824247"/>
                <a:ext cx="227171" cy="163871"/>
              </a:xfrm>
              <a:custGeom>
                <a:avLst/>
                <a:gdLst/>
                <a:ahLst/>
                <a:cxnLst>
                  <a:cxn ang="0">
                    <a:pos x="0" y="0"/>
                  </a:cxn>
                  <a:cxn ang="0">
                    <a:pos x="159" y="0"/>
                  </a:cxn>
                  <a:cxn ang="0">
                    <a:pos x="159" y="120"/>
                  </a:cxn>
                  <a:cxn ang="0">
                    <a:pos x="99" y="120"/>
                  </a:cxn>
                  <a:cxn ang="0">
                    <a:pos x="99" y="80"/>
                  </a:cxn>
                  <a:cxn ang="0">
                    <a:pos x="0" y="80"/>
                  </a:cxn>
                  <a:cxn ang="0">
                    <a:pos x="0" y="0"/>
                  </a:cxn>
                </a:cxnLst>
                <a:rect l="0" t="0" r="r" b="b"/>
                <a:pathLst>
                  <a:path w="159" h="120">
                    <a:moveTo>
                      <a:pt x="0" y="0"/>
                    </a:moveTo>
                    <a:lnTo>
                      <a:pt x="159" y="0"/>
                    </a:lnTo>
                    <a:lnTo>
                      <a:pt x="159" y="120"/>
                    </a:lnTo>
                    <a:lnTo>
                      <a:pt x="99" y="120"/>
                    </a:lnTo>
                    <a:lnTo>
                      <a:pt x="99" y="80"/>
                    </a:lnTo>
                    <a:lnTo>
                      <a:pt x="0" y="80"/>
                    </a:lnTo>
                    <a:lnTo>
                      <a:pt x="0" y="0"/>
                    </a:lnTo>
                    <a:close/>
                  </a:path>
                </a:pathLst>
              </a:custGeom>
              <a:solidFill>
                <a:srgbClr val="E04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16" name="Rectangle 34"/>
              <p:cNvSpPr>
                <a:spLocks noChangeArrowheads="1"/>
              </p:cNvSpPr>
              <p:nvPr userDrawn="1"/>
            </p:nvSpPr>
            <p:spPr bwMode="gray">
              <a:xfrm>
                <a:off x="2046446" y="5988118"/>
                <a:ext cx="85725" cy="107882"/>
              </a:xfrm>
              <a:prstGeom prst="rect">
                <a:avLst/>
              </a:prstGeom>
              <a:solidFill>
                <a:srgbClr val="D614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17" name="Rectangle 35"/>
              <p:cNvSpPr>
                <a:spLocks noChangeArrowheads="1"/>
              </p:cNvSpPr>
              <p:nvPr userDrawn="1"/>
            </p:nvSpPr>
            <p:spPr bwMode="gray">
              <a:xfrm>
                <a:off x="1905000" y="5933495"/>
                <a:ext cx="141446" cy="54624"/>
              </a:xfrm>
              <a:prstGeom prst="rect">
                <a:avLst/>
              </a:prstGeom>
              <a:solidFill>
                <a:srgbClr val="C93C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18" name="Rectangle 36"/>
              <p:cNvSpPr>
                <a:spLocks noChangeArrowheads="1"/>
              </p:cNvSpPr>
              <p:nvPr userDrawn="1"/>
            </p:nvSpPr>
            <p:spPr bwMode="gray">
              <a:xfrm>
                <a:off x="1905000" y="5988118"/>
                <a:ext cx="141446" cy="107882"/>
              </a:xfrm>
              <a:prstGeom prst="rect">
                <a:avLst/>
              </a:prstGeom>
              <a:solidFill>
                <a:srgbClr val="C01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19" name="Rectangle 25"/>
              <p:cNvSpPr>
                <a:spLocks noChangeArrowheads="1"/>
              </p:cNvSpPr>
              <p:nvPr/>
            </p:nvSpPr>
            <p:spPr bwMode="gray">
              <a:xfrm>
                <a:off x="2293620" y="5988118"/>
                <a:ext cx="57150" cy="107882"/>
              </a:xfrm>
              <a:prstGeom prst="rect">
                <a:avLst/>
              </a:prstGeom>
              <a:solidFill>
                <a:srgbClr val="F445F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20" name="Rectangle 26"/>
              <p:cNvSpPr>
                <a:spLocks noChangeArrowheads="1"/>
              </p:cNvSpPr>
              <p:nvPr/>
            </p:nvSpPr>
            <p:spPr bwMode="gray">
              <a:xfrm>
                <a:off x="2132171" y="5757333"/>
                <a:ext cx="44291" cy="66914"/>
              </a:xfrm>
              <a:prstGeom prst="rect">
                <a:avLst/>
              </a:prstGeom>
              <a:solidFill>
                <a:srgbClr val="F6B67F"/>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21" name="Rectangle 27"/>
              <p:cNvSpPr>
                <a:spLocks noChangeArrowheads="1"/>
              </p:cNvSpPr>
              <p:nvPr/>
            </p:nvSpPr>
            <p:spPr bwMode="gray">
              <a:xfrm>
                <a:off x="1905000" y="5715000"/>
                <a:ext cx="227171" cy="42333"/>
              </a:xfrm>
              <a:prstGeom prst="rect">
                <a:avLst/>
              </a:prstGeom>
              <a:solidFill>
                <a:srgbClr val="F48F1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22" name="Rectangle 28"/>
              <p:cNvSpPr>
                <a:spLocks noChangeArrowheads="1"/>
              </p:cNvSpPr>
              <p:nvPr/>
            </p:nvSpPr>
            <p:spPr bwMode="gray">
              <a:xfrm>
                <a:off x="1905000" y="5757333"/>
                <a:ext cx="227171" cy="66914"/>
              </a:xfrm>
              <a:prstGeom prst="rect">
                <a:avLst/>
              </a:prstGeom>
              <a:solidFill>
                <a:srgbClr val="EB660B"/>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23" name="Rectangle 29"/>
              <p:cNvSpPr>
                <a:spLocks noChangeArrowheads="1"/>
              </p:cNvSpPr>
              <p:nvPr/>
            </p:nvSpPr>
            <p:spPr bwMode="gray">
              <a:xfrm>
                <a:off x="2176462" y="5824247"/>
                <a:ext cx="117158" cy="163871"/>
              </a:xfrm>
              <a:prstGeom prst="rect">
                <a:avLst/>
              </a:prstGeom>
              <a:solidFill>
                <a:srgbClr val="F3BF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24" name="Rectangle 30"/>
              <p:cNvSpPr>
                <a:spLocks noChangeArrowheads="1"/>
              </p:cNvSpPr>
              <p:nvPr/>
            </p:nvSpPr>
            <p:spPr bwMode="gray">
              <a:xfrm>
                <a:off x="2176462" y="5988118"/>
                <a:ext cx="117158" cy="107882"/>
              </a:xfrm>
              <a:prstGeom prst="rect">
                <a:avLst/>
              </a:prstGeom>
              <a:solidFill>
                <a:srgbClr val="E934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25" name="Rectangle 31"/>
              <p:cNvSpPr>
                <a:spLocks noChangeArrowheads="1"/>
              </p:cNvSpPr>
              <p:nvPr/>
            </p:nvSpPr>
            <p:spPr bwMode="gray">
              <a:xfrm>
                <a:off x="2132171" y="5824247"/>
                <a:ext cx="44291" cy="163871"/>
              </a:xfrm>
              <a:prstGeom prst="rect">
                <a:avLst/>
              </a:prstGeom>
              <a:solidFill>
                <a:srgbClr val="EA88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26" name="Rectangle 32"/>
              <p:cNvSpPr>
                <a:spLocks noChangeArrowheads="1"/>
              </p:cNvSpPr>
              <p:nvPr/>
            </p:nvSpPr>
            <p:spPr bwMode="gray">
              <a:xfrm>
                <a:off x="2132171" y="5988118"/>
                <a:ext cx="44291" cy="107882"/>
              </a:xfrm>
              <a:prstGeom prst="rect">
                <a:avLst/>
              </a:prstGeom>
              <a:solidFill>
                <a:srgbClr val="E025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27" name="Freeform 33"/>
              <p:cNvSpPr>
                <a:spLocks/>
              </p:cNvSpPr>
              <p:nvPr/>
            </p:nvSpPr>
            <p:spPr bwMode="gray">
              <a:xfrm>
                <a:off x="1905000" y="5824247"/>
                <a:ext cx="227171" cy="163871"/>
              </a:xfrm>
              <a:custGeom>
                <a:avLst/>
                <a:gdLst/>
                <a:ahLst/>
                <a:cxnLst>
                  <a:cxn ang="0">
                    <a:pos x="0" y="0"/>
                  </a:cxn>
                  <a:cxn ang="0">
                    <a:pos x="159" y="0"/>
                  </a:cxn>
                  <a:cxn ang="0">
                    <a:pos x="159" y="120"/>
                  </a:cxn>
                  <a:cxn ang="0">
                    <a:pos x="99" y="120"/>
                  </a:cxn>
                  <a:cxn ang="0">
                    <a:pos x="99" y="80"/>
                  </a:cxn>
                  <a:cxn ang="0">
                    <a:pos x="0" y="80"/>
                  </a:cxn>
                  <a:cxn ang="0">
                    <a:pos x="0" y="0"/>
                  </a:cxn>
                </a:cxnLst>
                <a:rect l="0" t="0" r="r" b="b"/>
                <a:pathLst>
                  <a:path w="159" h="120">
                    <a:moveTo>
                      <a:pt x="0" y="0"/>
                    </a:moveTo>
                    <a:lnTo>
                      <a:pt x="159" y="0"/>
                    </a:lnTo>
                    <a:lnTo>
                      <a:pt x="159" y="120"/>
                    </a:lnTo>
                    <a:lnTo>
                      <a:pt x="99" y="120"/>
                    </a:lnTo>
                    <a:lnTo>
                      <a:pt x="99" y="80"/>
                    </a:lnTo>
                    <a:lnTo>
                      <a:pt x="0" y="80"/>
                    </a:lnTo>
                    <a:lnTo>
                      <a:pt x="0" y="0"/>
                    </a:lnTo>
                    <a:close/>
                  </a:path>
                </a:pathLst>
              </a:custGeom>
              <a:solidFill>
                <a:srgbClr val="E04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28" name="Rectangle 34"/>
              <p:cNvSpPr>
                <a:spLocks noChangeArrowheads="1"/>
              </p:cNvSpPr>
              <p:nvPr/>
            </p:nvSpPr>
            <p:spPr bwMode="gray">
              <a:xfrm>
                <a:off x="2046446" y="5988118"/>
                <a:ext cx="85725" cy="107882"/>
              </a:xfrm>
              <a:prstGeom prst="rect">
                <a:avLst/>
              </a:prstGeom>
              <a:solidFill>
                <a:srgbClr val="D614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29" name="Rectangle 35"/>
              <p:cNvSpPr>
                <a:spLocks noChangeArrowheads="1"/>
              </p:cNvSpPr>
              <p:nvPr/>
            </p:nvSpPr>
            <p:spPr bwMode="gray">
              <a:xfrm>
                <a:off x="1905000" y="5933495"/>
                <a:ext cx="141446" cy="54624"/>
              </a:xfrm>
              <a:prstGeom prst="rect">
                <a:avLst/>
              </a:prstGeom>
              <a:solidFill>
                <a:srgbClr val="C93C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30" name="Rectangle 36"/>
              <p:cNvSpPr>
                <a:spLocks noChangeArrowheads="1"/>
              </p:cNvSpPr>
              <p:nvPr/>
            </p:nvSpPr>
            <p:spPr bwMode="gray">
              <a:xfrm>
                <a:off x="1905000" y="5988118"/>
                <a:ext cx="141446" cy="107882"/>
              </a:xfrm>
              <a:prstGeom prst="rect">
                <a:avLst/>
              </a:prstGeom>
              <a:solidFill>
                <a:srgbClr val="C01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grpSp>
        <p:grpSp>
          <p:nvGrpSpPr>
            <p:cNvPr id="104" name="Group 32"/>
            <p:cNvGrpSpPr/>
            <p:nvPr/>
          </p:nvGrpSpPr>
          <p:grpSpPr>
            <a:xfrm>
              <a:off x="518032" y="978681"/>
              <a:ext cx="4572000" cy="2667393"/>
              <a:chOff x="518032" y="978681"/>
              <a:chExt cx="4572000" cy="2667393"/>
            </a:xfrm>
          </p:grpSpPr>
          <p:sp>
            <p:nvSpPr>
              <p:cNvPr id="105"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06"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sz="1350" noProof="0"/>
              </a:p>
            </p:txBody>
          </p:sp>
        </p:grpSp>
      </p:grpSp>
    </p:spTree>
    <p:extLst>
      <p:ext uri="{BB962C8B-B14F-4D97-AF65-F5344CB8AC3E}">
        <p14:creationId xmlns:p14="http://schemas.microsoft.com/office/powerpoint/2010/main" val="21882063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Cover Slide: Client Logo">
    <p:spTree>
      <p:nvGrpSpPr>
        <p:cNvPr id="1" name=""/>
        <p:cNvGrpSpPr/>
        <p:nvPr/>
      </p:nvGrpSpPr>
      <p:grpSpPr>
        <a:xfrm>
          <a:off x="0" y="0"/>
          <a:ext cx="0" cy="0"/>
          <a:chOff x="0" y="0"/>
          <a:chExt cx="0" cy="0"/>
        </a:xfrm>
      </p:grpSpPr>
      <p:grpSp>
        <p:nvGrpSpPr>
          <p:cNvPr id="32" name="Group 31"/>
          <p:cNvGrpSpPr/>
          <p:nvPr/>
        </p:nvGrpSpPr>
        <p:grpSpPr bwMode="gray">
          <a:xfrm>
            <a:off x="1752601" y="2"/>
            <a:ext cx="7391400" cy="4632007"/>
            <a:chOff x="19140488" y="13674"/>
            <a:chExt cx="7443798" cy="6145827"/>
          </a:xfrm>
        </p:grpSpPr>
        <p:sp>
          <p:nvSpPr>
            <p:cNvPr id="35" name="Rectangle 17"/>
            <p:cNvSpPr>
              <a:spLocks noChangeArrowheads="1"/>
            </p:cNvSpPr>
            <p:nvPr/>
          </p:nvSpPr>
          <p:spPr bwMode="gray">
            <a:xfrm>
              <a:off x="19140488" y="4188799"/>
              <a:ext cx="2302206" cy="1970702"/>
            </a:xfrm>
            <a:prstGeom prst="rect">
              <a:avLst/>
            </a:prstGeom>
            <a:solidFill>
              <a:srgbClr val="9A170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36" name="Rectangle 7"/>
            <p:cNvSpPr>
              <a:spLocks noChangeArrowheads="1"/>
            </p:cNvSpPr>
            <p:nvPr/>
          </p:nvSpPr>
          <p:spPr bwMode="gray">
            <a:xfrm>
              <a:off x="25663403" y="4032250"/>
              <a:ext cx="920883" cy="2127250"/>
            </a:xfrm>
            <a:prstGeom prst="rect">
              <a:avLst/>
            </a:prstGeom>
            <a:solidFill>
              <a:srgbClr val="F3BE2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37" name="Rectangle 8"/>
            <p:cNvSpPr>
              <a:spLocks noChangeArrowheads="1"/>
            </p:cNvSpPr>
            <p:nvPr/>
          </p:nvSpPr>
          <p:spPr bwMode="gray">
            <a:xfrm>
              <a:off x="25049482" y="2899477"/>
              <a:ext cx="734694" cy="1289321"/>
            </a:xfrm>
            <a:prstGeom prst="rect">
              <a:avLst/>
            </a:prstGeom>
            <a:solidFill>
              <a:srgbClr val="F3BC8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42" name="Rectangle 9"/>
            <p:cNvSpPr>
              <a:spLocks noChangeArrowheads="1"/>
            </p:cNvSpPr>
            <p:nvPr/>
          </p:nvSpPr>
          <p:spPr bwMode="gray">
            <a:xfrm>
              <a:off x="25049482" y="4032250"/>
              <a:ext cx="734693" cy="2127250"/>
            </a:xfrm>
            <a:prstGeom prst="rect">
              <a:avLst/>
            </a:prstGeom>
            <a:solidFill>
              <a:srgbClr val="E88C1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43" name="Rectangle 11"/>
            <p:cNvSpPr>
              <a:spLocks noChangeArrowheads="1"/>
            </p:cNvSpPr>
            <p:nvPr/>
          </p:nvSpPr>
          <p:spPr bwMode="gray">
            <a:xfrm>
              <a:off x="24665780" y="706365"/>
              <a:ext cx="477045" cy="2263848"/>
            </a:xfrm>
            <a:prstGeom prst="rect">
              <a:avLst/>
            </a:prstGeom>
            <a:solidFill>
              <a:srgbClr val="E669A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44" name="Rectangle 12"/>
            <p:cNvSpPr>
              <a:spLocks noChangeArrowheads="1"/>
            </p:cNvSpPr>
            <p:nvPr/>
          </p:nvSpPr>
          <p:spPr bwMode="gray">
            <a:xfrm>
              <a:off x="24665780" y="2899478"/>
              <a:ext cx="477045" cy="1289321"/>
            </a:xfrm>
            <a:prstGeom prst="rect">
              <a:avLst/>
            </a:prstGeom>
            <a:solidFill>
              <a:srgbClr val="DB4D5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48" name="Rectangle 13"/>
            <p:cNvSpPr>
              <a:spLocks noChangeArrowheads="1"/>
            </p:cNvSpPr>
            <p:nvPr/>
          </p:nvSpPr>
          <p:spPr bwMode="gray">
            <a:xfrm>
              <a:off x="24665780" y="4032250"/>
              <a:ext cx="477045" cy="2127250"/>
            </a:xfrm>
            <a:prstGeom prst="rect">
              <a:avLst/>
            </a:prstGeom>
            <a:solidFill>
              <a:srgbClr val="D13A0D"/>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49" name="Rectangle 14"/>
            <p:cNvSpPr>
              <a:spLocks noChangeArrowheads="1"/>
            </p:cNvSpPr>
            <p:nvPr/>
          </p:nvSpPr>
          <p:spPr bwMode="gray">
            <a:xfrm>
              <a:off x="19140488" y="669925"/>
              <a:ext cx="5662612" cy="2300288"/>
            </a:xfrm>
            <a:prstGeom prst="rect">
              <a:avLst/>
            </a:prstGeom>
            <a:solidFill>
              <a:srgbClr val="D74021"/>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50" name="Rectangle 15"/>
            <p:cNvSpPr>
              <a:spLocks noChangeArrowheads="1"/>
            </p:cNvSpPr>
            <p:nvPr/>
          </p:nvSpPr>
          <p:spPr bwMode="gray">
            <a:xfrm>
              <a:off x="19140488" y="2899478"/>
              <a:ext cx="5662612" cy="1289321"/>
            </a:xfrm>
            <a:prstGeom prst="rect">
              <a:avLst/>
            </a:prstGeom>
            <a:solidFill>
              <a:srgbClr val="CD2F1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51" name="Freeform 16"/>
            <p:cNvSpPr>
              <a:spLocks/>
            </p:cNvSpPr>
            <p:nvPr/>
          </p:nvSpPr>
          <p:spPr bwMode="gray">
            <a:xfrm>
              <a:off x="19140488" y="4032250"/>
              <a:ext cx="5662612" cy="2127250"/>
            </a:xfrm>
            <a:custGeom>
              <a:avLst/>
              <a:gdLst/>
              <a:ahLst/>
              <a:cxnLst>
                <a:cxn ang="0">
                  <a:pos x="0" y="0"/>
                </a:cxn>
                <a:cxn ang="0">
                  <a:pos x="3567" y="0"/>
                </a:cxn>
                <a:cxn ang="0">
                  <a:pos x="3567" y="1340"/>
                </a:cxn>
                <a:cxn ang="0">
                  <a:pos x="1372" y="1340"/>
                </a:cxn>
                <a:cxn ang="0">
                  <a:pos x="1372" y="181"/>
                </a:cxn>
                <a:cxn ang="0">
                  <a:pos x="0" y="181"/>
                </a:cxn>
                <a:cxn ang="0">
                  <a:pos x="0" y="0"/>
                </a:cxn>
              </a:cxnLst>
              <a:rect l="0" t="0" r="r" b="b"/>
              <a:pathLst>
                <a:path w="3567" h="1340">
                  <a:moveTo>
                    <a:pt x="0" y="0"/>
                  </a:moveTo>
                  <a:lnTo>
                    <a:pt x="3567" y="0"/>
                  </a:lnTo>
                  <a:lnTo>
                    <a:pt x="3567" y="1340"/>
                  </a:lnTo>
                  <a:lnTo>
                    <a:pt x="1372" y="1340"/>
                  </a:lnTo>
                  <a:lnTo>
                    <a:pt x="1372" y="181"/>
                  </a:lnTo>
                  <a:lnTo>
                    <a:pt x="0" y="181"/>
                  </a:lnTo>
                  <a:lnTo>
                    <a:pt x="0" y="0"/>
                  </a:lnTo>
                  <a:close/>
                </a:path>
              </a:pathLst>
            </a:custGeom>
            <a:solidFill>
              <a:srgbClr val="C4230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sz="1350"/>
            </a:p>
          </p:txBody>
        </p:sp>
        <p:sp>
          <p:nvSpPr>
            <p:cNvPr id="52" name="Rectangle 10"/>
            <p:cNvSpPr>
              <a:spLocks noChangeArrowheads="1"/>
            </p:cNvSpPr>
            <p:nvPr/>
          </p:nvSpPr>
          <p:spPr bwMode="gray">
            <a:xfrm>
              <a:off x="19140488" y="13674"/>
              <a:ext cx="5662612" cy="692692"/>
            </a:xfrm>
            <a:prstGeom prst="rect">
              <a:avLst/>
            </a:prstGeom>
            <a:solidFill>
              <a:srgbClr val="EE9C3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grpSp>
      <p:sp>
        <p:nvSpPr>
          <p:cNvPr id="31" name="Picture Placeholder 76"/>
          <p:cNvSpPr>
            <a:spLocks noGrp="1"/>
          </p:cNvSpPr>
          <p:nvPr>
            <p:ph type="pic" sz="quarter" idx="13"/>
          </p:nvPr>
        </p:nvSpPr>
        <p:spPr>
          <a:xfrm>
            <a:off x="609601" y="2286000"/>
            <a:ext cx="914400" cy="571500"/>
          </a:xfrm>
        </p:spPr>
        <p:txBody>
          <a:bodyPr/>
          <a:lstStyle>
            <a:lvl1pPr>
              <a:defRPr sz="1050"/>
            </a:lvl1pPr>
          </a:lstStyle>
          <a:p>
            <a:r>
              <a:rPr lang="en-US" noProof="0"/>
              <a:t>Click icon to add picture</a:t>
            </a:r>
            <a:endParaRPr lang="en-GB" noProof="0" dirty="0"/>
          </a:p>
        </p:txBody>
      </p:sp>
      <p:grpSp>
        <p:nvGrpSpPr>
          <p:cNvPr id="3" name="Group 31"/>
          <p:cNvGrpSpPr/>
          <p:nvPr/>
        </p:nvGrpSpPr>
        <p:grpSpPr>
          <a:xfrm>
            <a:off x="489087" y="2176274"/>
            <a:ext cx="1209752" cy="113414"/>
            <a:chOff x="489087" y="2521685"/>
            <a:chExt cx="1209752" cy="151219"/>
          </a:xfrm>
        </p:grpSpPr>
        <p:cxnSp>
          <p:nvCxnSpPr>
            <p:cNvPr id="33" name="Straight Connector 32"/>
            <p:cNvCxnSpPr/>
            <p:nvPr userDrawn="1"/>
          </p:nvCxnSpPr>
          <p:spPr>
            <a:xfrm rot="10800000">
              <a:off x="489087" y="2521686"/>
              <a:ext cx="1209752"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a:xfrm rot="5400000">
              <a:off x="413478" y="2597295"/>
              <a:ext cx="151219"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45" name="Title 1"/>
          <p:cNvSpPr>
            <a:spLocks noGrp="1"/>
          </p:cNvSpPr>
          <p:nvPr>
            <p:ph type="ctrTitle" hasCustomPrompt="1"/>
          </p:nvPr>
        </p:nvSpPr>
        <p:spPr bwMode="white">
          <a:xfrm>
            <a:off x="1895476" y="628650"/>
            <a:ext cx="5343525" cy="685800"/>
          </a:xfrm>
        </p:spPr>
        <p:txBody>
          <a:bodyPr anchor="t" anchorCtr="0">
            <a:noAutofit/>
          </a:bodyPr>
          <a:lstStyle>
            <a:lvl1pPr>
              <a:lnSpc>
                <a:spcPct val="90000"/>
              </a:lnSpc>
              <a:defRPr sz="2400" b="1" i="1" baseline="0">
                <a:solidFill>
                  <a:schemeClr val="bg1"/>
                </a:solidFill>
              </a:defRPr>
            </a:lvl1pPr>
          </a:lstStyle>
          <a:p>
            <a:r>
              <a:rPr lang="en-GB" noProof="0"/>
              <a:t>Click to add the presentation’s main title</a:t>
            </a:r>
          </a:p>
        </p:txBody>
      </p:sp>
      <p:sp>
        <p:nvSpPr>
          <p:cNvPr id="46" name="Subtitle 2"/>
          <p:cNvSpPr>
            <a:spLocks noGrp="1"/>
          </p:cNvSpPr>
          <p:nvPr>
            <p:ph type="subTitle" idx="1" hasCustomPrompt="1"/>
          </p:nvPr>
        </p:nvSpPr>
        <p:spPr bwMode="white">
          <a:xfrm>
            <a:off x="1895476" y="1371600"/>
            <a:ext cx="5343525" cy="685801"/>
          </a:xfrm>
        </p:spPr>
        <p:txBody>
          <a:bodyPr>
            <a:noAutofit/>
          </a:bodyPr>
          <a:lstStyle>
            <a:lvl1pPr marL="0" indent="0" algn="l">
              <a:lnSpc>
                <a:spcPct val="90000"/>
              </a:lnSpc>
              <a:spcAft>
                <a:spcPts val="0"/>
              </a:spcAft>
              <a:buNone/>
              <a:defRPr sz="2400" baseline="0">
                <a:solidFill>
                  <a:schemeClr val="bg1"/>
                </a:solidFill>
                <a:latin typeface="+mj-lt"/>
              </a:defRPr>
            </a:lvl1pPr>
            <a:lvl2pPr marL="0" indent="0" algn="l">
              <a:buNone/>
              <a:defRPr sz="1350">
                <a:solidFill>
                  <a:schemeClr val="bg1"/>
                </a:solidFill>
                <a:latin typeface="+mj-lt"/>
              </a:defRPr>
            </a:lvl2pPr>
            <a:lvl3pPr marL="342900" indent="0" algn="l">
              <a:buNone/>
              <a:defRPr sz="1350">
                <a:solidFill>
                  <a:schemeClr val="bg1"/>
                </a:solidFill>
                <a:latin typeface="+mj-lt"/>
              </a:defRPr>
            </a:lvl3pPr>
            <a:lvl4pPr marL="685800" indent="0" algn="l">
              <a:buNone/>
              <a:defRPr sz="1350">
                <a:solidFill>
                  <a:schemeClr val="bg1"/>
                </a:solidFill>
                <a:latin typeface="+mj-lt"/>
              </a:defRPr>
            </a:lvl4pPr>
            <a:lvl5pPr marL="1028700" indent="0" algn="l">
              <a:buNone/>
              <a:defRPr sz="1350">
                <a:solidFill>
                  <a:schemeClr val="bg1"/>
                </a:solidFill>
                <a:latin typeface="+mj-lt"/>
              </a:defRPr>
            </a:lvl5pPr>
            <a:lvl6pPr marL="1371600" indent="0" algn="l">
              <a:buNone/>
              <a:defRPr sz="1350">
                <a:solidFill>
                  <a:schemeClr val="bg1"/>
                </a:solidFill>
                <a:latin typeface="+mj-lt"/>
              </a:defRPr>
            </a:lvl6pPr>
            <a:lvl7pPr marL="1714500" indent="0" algn="l">
              <a:buNone/>
              <a:defRPr sz="1350">
                <a:solidFill>
                  <a:schemeClr val="bg1"/>
                </a:solidFill>
                <a:latin typeface="+mj-lt"/>
              </a:defRPr>
            </a:lvl7pPr>
            <a:lvl8pPr marL="2057400" indent="0" algn="l">
              <a:buNone/>
              <a:defRPr sz="1350">
                <a:solidFill>
                  <a:schemeClr val="bg1"/>
                </a:solidFill>
                <a:latin typeface="+mj-lt"/>
              </a:defRPr>
            </a:lvl8pPr>
            <a:lvl9pPr marL="2400300" indent="0" algn="l">
              <a:buNone/>
              <a:defRPr sz="1350">
                <a:solidFill>
                  <a:schemeClr val="bg1"/>
                </a:solidFill>
                <a:latin typeface="+mj-lt"/>
              </a:defRPr>
            </a:lvl9pPr>
          </a:lstStyle>
          <a:p>
            <a:r>
              <a:rPr lang="en-GB" noProof="0" dirty="0"/>
              <a:t>Subtitle and date (move higher if title is only one line)</a:t>
            </a:r>
          </a:p>
        </p:txBody>
      </p:sp>
      <p:sp>
        <p:nvSpPr>
          <p:cNvPr id="47" name="Text Placeholder 31"/>
          <p:cNvSpPr>
            <a:spLocks noGrp="1"/>
          </p:cNvSpPr>
          <p:nvPr>
            <p:ph type="body" sz="quarter" idx="10" hasCustomPrompt="1"/>
          </p:nvPr>
        </p:nvSpPr>
        <p:spPr bwMode="white">
          <a:xfrm>
            <a:off x="1895475" y="281178"/>
            <a:ext cx="4105656" cy="109728"/>
          </a:xfrm>
        </p:spPr>
        <p:txBody>
          <a:bodyPr/>
          <a:lstStyle>
            <a:lvl1pPr>
              <a:defRPr sz="825">
                <a:solidFill>
                  <a:schemeClr val="bg1"/>
                </a:solidFill>
                <a:latin typeface="Arial" pitchFamily="34" charset="0"/>
                <a:cs typeface="Arial" pitchFamily="34" charset="0"/>
              </a:defRPr>
            </a:lvl1pPr>
            <a:lvl2pPr>
              <a:defRPr sz="750">
                <a:solidFill>
                  <a:schemeClr val="bg1"/>
                </a:solidFill>
                <a:latin typeface="Arial" pitchFamily="34" charset="0"/>
                <a:cs typeface="Arial" pitchFamily="34" charset="0"/>
              </a:defRPr>
            </a:lvl2pPr>
            <a:lvl3pPr>
              <a:defRPr sz="750">
                <a:solidFill>
                  <a:schemeClr val="bg1"/>
                </a:solidFill>
                <a:latin typeface="Arial" pitchFamily="34" charset="0"/>
                <a:cs typeface="Arial" pitchFamily="34" charset="0"/>
              </a:defRPr>
            </a:lvl3pPr>
            <a:lvl4pPr>
              <a:defRPr sz="750">
                <a:solidFill>
                  <a:schemeClr val="bg1"/>
                </a:solidFill>
                <a:latin typeface="Arial" pitchFamily="34" charset="0"/>
                <a:cs typeface="Arial" pitchFamily="34" charset="0"/>
              </a:defRPr>
            </a:lvl4pPr>
            <a:lvl5pPr>
              <a:defRPr sz="750">
                <a:solidFill>
                  <a:schemeClr val="bg1"/>
                </a:solidFill>
                <a:latin typeface="Arial" pitchFamily="34" charset="0"/>
                <a:cs typeface="Arial" pitchFamily="34" charset="0"/>
              </a:defRPr>
            </a:lvl5pPr>
          </a:lstStyle>
          <a:p>
            <a:pPr lvl="0"/>
            <a:r>
              <a:rPr lang="en-GB" noProof="0"/>
              <a:t>www.pwc.com</a:t>
            </a:r>
          </a:p>
        </p:txBody>
      </p:sp>
      <p:grpSp>
        <p:nvGrpSpPr>
          <p:cNvPr id="96" name="Group 32"/>
          <p:cNvGrpSpPr/>
          <p:nvPr/>
        </p:nvGrpSpPr>
        <p:grpSpPr>
          <a:xfrm>
            <a:off x="968592" y="4628245"/>
            <a:ext cx="914400" cy="400109"/>
            <a:chOff x="518032" y="978681"/>
            <a:chExt cx="4572000" cy="2667393"/>
          </a:xfrm>
        </p:grpSpPr>
        <p:sp>
          <p:nvSpPr>
            <p:cNvPr id="97"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98"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sz="1350" noProof="0"/>
            </a:p>
          </p:txBody>
        </p:sp>
      </p:grpSp>
    </p:spTree>
    <p:extLst>
      <p:ext uri="{BB962C8B-B14F-4D97-AF65-F5344CB8AC3E}">
        <p14:creationId xmlns:p14="http://schemas.microsoft.com/office/powerpoint/2010/main" val="97802125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Cover Slide: Picture">
    <p:spTree>
      <p:nvGrpSpPr>
        <p:cNvPr id="1" name=""/>
        <p:cNvGrpSpPr/>
        <p:nvPr/>
      </p:nvGrpSpPr>
      <p:grpSpPr>
        <a:xfrm>
          <a:off x="0" y="0"/>
          <a:ext cx="0" cy="0"/>
          <a:chOff x="0" y="0"/>
          <a:chExt cx="0" cy="0"/>
        </a:xfrm>
      </p:grpSpPr>
      <p:grpSp>
        <p:nvGrpSpPr>
          <p:cNvPr id="27" name="Group 26"/>
          <p:cNvGrpSpPr/>
          <p:nvPr/>
        </p:nvGrpSpPr>
        <p:grpSpPr bwMode="gray">
          <a:xfrm>
            <a:off x="1752601" y="2"/>
            <a:ext cx="7391400" cy="4632007"/>
            <a:chOff x="19140488" y="13674"/>
            <a:chExt cx="7443798" cy="6145827"/>
          </a:xfrm>
        </p:grpSpPr>
        <p:sp>
          <p:nvSpPr>
            <p:cNvPr id="28" name="Rectangle 17"/>
            <p:cNvSpPr>
              <a:spLocks noChangeArrowheads="1"/>
            </p:cNvSpPr>
            <p:nvPr/>
          </p:nvSpPr>
          <p:spPr bwMode="gray">
            <a:xfrm>
              <a:off x="19140488" y="4188799"/>
              <a:ext cx="2302206" cy="1970702"/>
            </a:xfrm>
            <a:prstGeom prst="rect">
              <a:avLst/>
            </a:prstGeom>
            <a:solidFill>
              <a:srgbClr val="9A170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29" name="Rectangle 7"/>
            <p:cNvSpPr>
              <a:spLocks noChangeArrowheads="1"/>
            </p:cNvSpPr>
            <p:nvPr/>
          </p:nvSpPr>
          <p:spPr bwMode="gray">
            <a:xfrm>
              <a:off x="25663403" y="4032250"/>
              <a:ext cx="920883" cy="2127250"/>
            </a:xfrm>
            <a:prstGeom prst="rect">
              <a:avLst/>
            </a:prstGeom>
            <a:solidFill>
              <a:srgbClr val="F3BE2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30" name="Rectangle 8"/>
            <p:cNvSpPr>
              <a:spLocks noChangeArrowheads="1"/>
            </p:cNvSpPr>
            <p:nvPr/>
          </p:nvSpPr>
          <p:spPr bwMode="gray">
            <a:xfrm>
              <a:off x="25049482" y="2899477"/>
              <a:ext cx="734694" cy="1289321"/>
            </a:xfrm>
            <a:prstGeom prst="rect">
              <a:avLst/>
            </a:prstGeom>
            <a:solidFill>
              <a:srgbClr val="F3BC8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31" name="Rectangle 9"/>
            <p:cNvSpPr>
              <a:spLocks noChangeArrowheads="1"/>
            </p:cNvSpPr>
            <p:nvPr/>
          </p:nvSpPr>
          <p:spPr bwMode="gray">
            <a:xfrm>
              <a:off x="25049482" y="4032250"/>
              <a:ext cx="734693" cy="2127250"/>
            </a:xfrm>
            <a:prstGeom prst="rect">
              <a:avLst/>
            </a:prstGeom>
            <a:solidFill>
              <a:srgbClr val="E88C1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32" name="Rectangle 11"/>
            <p:cNvSpPr>
              <a:spLocks noChangeArrowheads="1"/>
            </p:cNvSpPr>
            <p:nvPr/>
          </p:nvSpPr>
          <p:spPr bwMode="gray">
            <a:xfrm>
              <a:off x="24665780" y="706365"/>
              <a:ext cx="477045" cy="2263848"/>
            </a:xfrm>
            <a:prstGeom prst="rect">
              <a:avLst/>
            </a:prstGeom>
            <a:solidFill>
              <a:srgbClr val="E669A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33" name="Rectangle 12"/>
            <p:cNvSpPr>
              <a:spLocks noChangeArrowheads="1"/>
            </p:cNvSpPr>
            <p:nvPr/>
          </p:nvSpPr>
          <p:spPr bwMode="gray">
            <a:xfrm>
              <a:off x="24665780" y="2899478"/>
              <a:ext cx="477045" cy="1289321"/>
            </a:xfrm>
            <a:prstGeom prst="rect">
              <a:avLst/>
            </a:prstGeom>
            <a:solidFill>
              <a:srgbClr val="DB4D5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40" name="Rectangle 13"/>
            <p:cNvSpPr>
              <a:spLocks noChangeArrowheads="1"/>
            </p:cNvSpPr>
            <p:nvPr/>
          </p:nvSpPr>
          <p:spPr bwMode="gray">
            <a:xfrm>
              <a:off x="24665780" y="4032250"/>
              <a:ext cx="477045" cy="2127250"/>
            </a:xfrm>
            <a:prstGeom prst="rect">
              <a:avLst/>
            </a:prstGeom>
            <a:solidFill>
              <a:srgbClr val="D13A0D"/>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41" name="Rectangle 14"/>
            <p:cNvSpPr>
              <a:spLocks noChangeArrowheads="1"/>
            </p:cNvSpPr>
            <p:nvPr/>
          </p:nvSpPr>
          <p:spPr bwMode="gray">
            <a:xfrm>
              <a:off x="19140488" y="669925"/>
              <a:ext cx="5662612" cy="2300288"/>
            </a:xfrm>
            <a:prstGeom prst="rect">
              <a:avLst/>
            </a:prstGeom>
            <a:solidFill>
              <a:srgbClr val="D74021"/>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42" name="Rectangle 15"/>
            <p:cNvSpPr>
              <a:spLocks noChangeArrowheads="1"/>
            </p:cNvSpPr>
            <p:nvPr/>
          </p:nvSpPr>
          <p:spPr bwMode="gray">
            <a:xfrm>
              <a:off x="19140488" y="2899478"/>
              <a:ext cx="5662612" cy="1289321"/>
            </a:xfrm>
            <a:prstGeom prst="rect">
              <a:avLst/>
            </a:prstGeom>
            <a:solidFill>
              <a:srgbClr val="CD2F1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sp>
          <p:nvSpPr>
            <p:cNvPr id="43" name="Freeform 16"/>
            <p:cNvSpPr>
              <a:spLocks/>
            </p:cNvSpPr>
            <p:nvPr/>
          </p:nvSpPr>
          <p:spPr bwMode="gray">
            <a:xfrm>
              <a:off x="19140488" y="4032250"/>
              <a:ext cx="5662612" cy="2127250"/>
            </a:xfrm>
            <a:custGeom>
              <a:avLst/>
              <a:gdLst/>
              <a:ahLst/>
              <a:cxnLst>
                <a:cxn ang="0">
                  <a:pos x="0" y="0"/>
                </a:cxn>
                <a:cxn ang="0">
                  <a:pos x="3567" y="0"/>
                </a:cxn>
                <a:cxn ang="0">
                  <a:pos x="3567" y="1340"/>
                </a:cxn>
                <a:cxn ang="0">
                  <a:pos x="1372" y="1340"/>
                </a:cxn>
                <a:cxn ang="0">
                  <a:pos x="1372" y="181"/>
                </a:cxn>
                <a:cxn ang="0">
                  <a:pos x="0" y="181"/>
                </a:cxn>
                <a:cxn ang="0">
                  <a:pos x="0" y="0"/>
                </a:cxn>
              </a:cxnLst>
              <a:rect l="0" t="0" r="r" b="b"/>
              <a:pathLst>
                <a:path w="3567" h="1340">
                  <a:moveTo>
                    <a:pt x="0" y="0"/>
                  </a:moveTo>
                  <a:lnTo>
                    <a:pt x="3567" y="0"/>
                  </a:lnTo>
                  <a:lnTo>
                    <a:pt x="3567" y="1340"/>
                  </a:lnTo>
                  <a:lnTo>
                    <a:pt x="1372" y="1340"/>
                  </a:lnTo>
                  <a:lnTo>
                    <a:pt x="1372" y="181"/>
                  </a:lnTo>
                  <a:lnTo>
                    <a:pt x="0" y="181"/>
                  </a:lnTo>
                  <a:lnTo>
                    <a:pt x="0" y="0"/>
                  </a:lnTo>
                  <a:close/>
                </a:path>
              </a:pathLst>
            </a:custGeom>
            <a:solidFill>
              <a:srgbClr val="C4230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sz="1350"/>
            </a:p>
          </p:txBody>
        </p:sp>
        <p:sp>
          <p:nvSpPr>
            <p:cNvPr id="44" name="Rectangle 10"/>
            <p:cNvSpPr>
              <a:spLocks noChangeArrowheads="1"/>
            </p:cNvSpPr>
            <p:nvPr/>
          </p:nvSpPr>
          <p:spPr bwMode="gray">
            <a:xfrm>
              <a:off x="19140488" y="13674"/>
              <a:ext cx="5662612" cy="692692"/>
            </a:xfrm>
            <a:prstGeom prst="rect">
              <a:avLst/>
            </a:prstGeom>
            <a:solidFill>
              <a:srgbClr val="EE9C3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a:p>
          </p:txBody>
        </p:sp>
      </p:grpSp>
      <p:sp>
        <p:nvSpPr>
          <p:cNvPr id="54" name="Title 1"/>
          <p:cNvSpPr>
            <a:spLocks noGrp="1"/>
          </p:cNvSpPr>
          <p:nvPr>
            <p:ph type="ctrTitle" hasCustomPrompt="1"/>
          </p:nvPr>
        </p:nvSpPr>
        <p:spPr bwMode="white">
          <a:xfrm>
            <a:off x="1895476" y="628650"/>
            <a:ext cx="5343525" cy="685800"/>
          </a:xfrm>
        </p:spPr>
        <p:txBody>
          <a:bodyPr anchor="t" anchorCtr="0">
            <a:noAutofit/>
          </a:bodyPr>
          <a:lstStyle>
            <a:lvl1pPr>
              <a:lnSpc>
                <a:spcPct val="90000"/>
              </a:lnSpc>
              <a:defRPr sz="2400" b="1" i="1" baseline="0">
                <a:solidFill>
                  <a:schemeClr val="bg1"/>
                </a:solidFill>
              </a:defRPr>
            </a:lvl1pPr>
          </a:lstStyle>
          <a:p>
            <a:r>
              <a:rPr lang="en-GB" noProof="0" dirty="0"/>
              <a:t>Click to add the presentation’s main title</a:t>
            </a:r>
          </a:p>
        </p:txBody>
      </p:sp>
      <p:sp>
        <p:nvSpPr>
          <p:cNvPr id="55" name="Subtitle 2"/>
          <p:cNvSpPr>
            <a:spLocks noGrp="1"/>
          </p:cNvSpPr>
          <p:nvPr>
            <p:ph type="subTitle" idx="1" hasCustomPrompt="1"/>
          </p:nvPr>
        </p:nvSpPr>
        <p:spPr bwMode="white">
          <a:xfrm>
            <a:off x="1895476" y="1371600"/>
            <a:ext cx="5343525" cy="685801"/>
          </a:xfrm>
        </p:spPr>
        <p:txBody>
          <a:bodyPr>
            <a:noAutofit/>
          </a:bodyPr>
          <a:lstStyle>
            <a:lvl1pPr marL="0" indent="0" algn="l">
              <a:lnSpc>
                <a:spcPct val="90000"/>
              </a:lnSpc>
              <a:spcAft>
                <a:spcPts val="0"/>
              </a:spcAft>
              <a:buNone/>
              <a:defRPr sz="2400" baseline="0">
                <a:solidFill>
                  <a:schemeClr val="bg1"/>
                </a:solidFill>
                <a:latin typeface="+mj-lt"/>
              </a:defRPr>
            </a:lvl1pPr>
            <a:lvl2pPr marL="0" indent="0" algn="l">
              <a:buNone/>
              <a:defRPr sz="1350">
                <a:solidFill>
                  <a:schemeClr val="bg1"/>
                </a:solidFill>
                <a:latin typeface="+mj-lt"/>
              </a:defRPr>
            </a:lvl2pPr>
            <a:lvl3pPr marL="342900" indent="0" algn="l">
              <a:buNone/>
              <a:defRPr sz="1350">
                <a:solidFill>
                  <a:schemeClr val="bg1"/>
                </a:solidFill>
                <a:latin typeface="+mj-lt"/>
              </a:defRPr>
            </a:lvl3pPr>
            <a:lvl4pPr marL="685800" indent="0" algn="l">
              <a:buNone/>
              <a:defRPr sz="1350">
                <a:solidFill>
                  <a:schemeClr val="bg1"/>
                </a:solidFill>
                <a:latin typeface="+mj-lt"/>
              </a:defRPr>
            </a:lvl4pPr>
            <a:lvl5pPr marL="1028700" indent="0" algn="l">
              <a:buNone/>
              <a:defRPr sz="1350">
                <a:solidFill>
                  <a:schemeClr val="bg1"/>
                </a:solidFill>
                <a:latin typeface="+mj-lt"/>
              </a:defRPr>
            </a:lvl5pPr>
            <a:lvl6pPr marL="1371600" indent="0" algn="l">
              <a:buNone/>
              <a:defRPr sz="1350">
                <a:solidFill>
                  <a:schemeClr val="bg1"/>
                </a:solidFill>
                <a:latin typeface="+mj-lt"/>
              </a:defRPr>
            </a:lvl6pPr>
            <a:lvl7pPr marL="1714500" indent="0" algn="l">
              <a:buNone/>
              <a:defRPr sz="1350">
                <a:solidFill>
                  <a:schemeClr val="bg1"/>
                </a:solidFill>
                <a:latin typeface="+mj-lt"/>
              </a:defRPr>
            </a:lvl7pPr>
            <a:lvl8pPr marL="2057400" indent="0" algn="l">
              <a:buNone/>
              <a:defRPr sz="1350">
                <a:solidFill>
                  <a:schemeClr val="bg1"/>
                </a:solidFill>
                <a:latin typeface="+mj-lt"/>
              </a:defRPr>
            </a:lvl8pPr>
            <a:lvl9pPr marL="2400300" indent="0" algn="l">
              <a:buNone/>
              <a:defRPr sz="1350">
                <a:solidFill>
                  <a:schemeClr val="bg1"/>
                </a:solidFill>
                <a:latin typeface="+mj-lt"/>
              </a:defRPr>
            </a:lvl9pPr>
          </a:lstStyle>
          <a:p>
            <a:r>
              <a:rPr lang="en-GB" noProof="0" dirty="0"/>
              <a:t>Subtitle and date (move higher if title is only one line)</a:t>
            </a:r>
          </a:p>
        </p:txBody>
      </p:sp>
      <p:sp>
        <p:nvSpPr>
          <p:cNvPr id="56" name="Text Placeholder 31"/>
          <p:cNvSpPr>
            <a:spLocks noGrp="1"/>
          </p:cNvSpPr>
          <p:nvPr>
            <p:ph type="body" sz="quarter" idx="10" hasCustomPrompt="1"/>
          </p:nvPr>
        </p:nvSpPr>
        <p:spPr bwMode="white">
          <a:xfrm>
            <a:off x="1895475" y="281178"/>
            <a:ext cx="4105656" cy="109728"/>
          </a:xfrm>
        </p:spPr>
        <p:txBody>
          <a:bodyPr/>
          <a:lstStyle>
            <a:lvl1pPr>
              <a:defRPr sz="825">
                <a:solidFill>
                  <a:schemeClr val="bg1"/>
                </a:solidFill>
                <a:latin typeface="Arial" pitchFamily="34" charset="0"/>
                <a:cs typeface="Arial" pitchFamily="34" charset="0"/>
              </a:defRPr>
            </a:lvl1pPr>
            <a:lvl2pPr>
              <a:defRPr sz="750">
                <a:solidFill>
                  <a:schemeClr val="bg1"/>
                </a:solidFill>
                <a:latin typeface="Arial" pitchFamily="34" charset="0"/>
                <a:cs typeface="Arial" pitchFamily="34" charset="0"/>
              </a:defRPr>
            </a:lvl2pPr>
            <a:lvl3pPr>
              <a:defRPr sz="750">
                <a:solidFill>
                  <a:schemeClr val="bg1"/>
                </a:solidFill>
                <a:latin typeface="Arial" pitchFamily="34" charset="0"/>
                <a:cs typeface="Arial" pitchFamily="34" charset="0"/>
              </a:defRPr>
            </a:lvl3pPr>
            <a:lvl4pPr>
              <a:defRPr sz="750">
                <a:solidFill>
                  <a:schemeClr val="bg1"/>
                </a:solidFill>
                <a:latin typeface="Arial" pitchFamily="34" charset="0"/>
                <a:cs typeface="Arial" pitchFamily="34" charset="0"/>
              </a:defRPr>
            </a:lvl4pPr>
            <a:lvl5pPr>
              <a:defRPr sz="750">
                <a:solidFill>
                  <a:schemeClr val="bg1"/>
                </a:solidFill>
                <a:latin typeface="Arial" pitchFamily="34" charset="0"/>
                <a:cs typeface="Arial" pitchFamily="34" charset="0"/>
              </a:defRPr>
            </a:lvl5pPr>
          </a:lstStyle>
          <a:p>
            <a:pPr lvl="0"/>
            <a:r>
              <a:rPr lang="en-GB" noProof="0"/>
              <a:t>www.pwc.com</a:t>
            </a:r>
          </a:p>
        </p:txBody>
      </p:sp>
      <p:sp>
        <p:nvSpPr>
          <p:cNvPr id="17" name="Picture Placeholder 76"/>
          <p:cNvSpPr>
            <a:spLocks noGrp="1"/>
          </p:cNvSpPr>
          <p:nvPr>
            <p:ph type="pic" sz="quarter" idx="13"/>
          </p:nvPr>
        </p:nvSpPr>
        <p:spPr>
          <a:xfrm>
            <a:off x="1752600" y="2174984"/>
            <a:ext cx="6324600" cy="2454167"/>
          </a:xfrm>
        </p:spPr>
        <p:txBody>
          <a:bodyPr/>
          <a:lstStyle>
            <a:lvl1pPr>
              <a:defRPr sz="1050"/>
            </a:lvl1pPr>
          </a:lstStyle>
          <a:p>
            <a:r>
              <a:rPr lang="en-US" noProof="0"/>
              <a:t>Click icon to add picture</a:t>
            </a:r>
            <a:endParaRPr lang="en-GB" noProof="0" dirty="0"/>
          </a:p>
        </p:txBody>
      </p:sp>
      <p:grpSp>
        <p:nvGrpSpPr>
          <p:cNvPr id="18" name="Group 32"/>
          <p:cNvGrpSpPr/>
          <p:nvPr/>
        </p:nvGrpSpPr>
        <p:grpSpPr>
          <a:xfrm>
            <a:off x="968592" y="4628245"/>
            <a:ext cx="914400" cy="400109"/>
            <a:chOff x="518032" y="978681"/>
            <a:chExt cx="4572000" cy="2667393"/>
          </a:xfrm>
        </p:grpSpPr>
        <p:sp>
          <p:nvSpPr>
            <p:cNvPr id="19"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21"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sz="1350" noProof="0"/>
            </a:p>
          </p:txBody>
        </p:sp>
      </p:grpSp>
    </p:spTree>
    <p:extLst>
      <p:ext uri="{BB962C8B-B14F-4D97-AF65-F5344CB8AC3E}">
        <p14:creationId xmlns:p14="http://schemas.microsoft.com/office/powerpoint/2010/main" val="190638454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Cover Slide: Colour">
    <p:spTree>
      <p:nvGrpSpPr>
        <p:cNvPr id="1" name=""/>
        <p:cNvGrpSpPr/>
        <p:nvPr/>
      </p:nvGrpSpPr>
      <p:grpSpPr>
        <a:xfrm>
          <a:off x="0" y="0"/>
          <a:ext cx="0" cy="0"/>
          <a:chOff x="0" y="0"/>
          <a:chExt cx="0" cy="0"/>
        </a:xfrm>
      </p:grpSpPr>
      <p:sp>
        <p:nvSpPr>
          <p:cNvPr id="82" name="Rectangle 649"/>
          <p:cNvSpPr>
            <a:spLocks noChangeArrowheads="1"/>
          </p:cNvSpPr>
          <p:nvPr/>
        </p:nvSpPr>
        <p:spPr bwMode="gray">
          <a:xfrm>
            <a:off x="7391400" y="514352"/>
            <a:ext cx="1752600" cy="4114799"/>
          </a:xfrm>
          <a:prstGeom prst="rect">
            <a:avLst/>
          </a:prstGeom>
          <a:solidFill>
            <a:schemeClr val="tx2">
              <a:lumMod val="40000"/>
              <a:lumOff val="60000"/>
            </a:schemeClr>
          </a:solidFill>
          <a:ln w="0">
            <a:noFill/>
            <a:prstDash val="solid"/>
            <a:miter lim="800000"/>
            <a:headEnd/>
            <a:tailEnd/>
          </a:ln>
        </p:spPr>
        <p:txBody>
          <a:bodyPr vert="horz" wrap="square" lIns="68580" tIns="34290" rIns="68580" bIns="34290" numCol="1" anchor="t" anchorCtr="0" compatLnSpc="1">
            <a:prstTxWarp prst="textNoShape">
              <a:avLst/>
            </a:prstTxWarp>
          </a:bodyPr>
          <a:lstStyle/>
          <a:p>
            <a:endParaRPr lang="en-GB" sz="1350" noProof="0"/>
          </a:p>
        </p:txBody>
      </p:sp>
      <p:sp>
        <p:nvSpPr>
          <p:cNvPr id="81" name="Rectangle 648"/>
          <p:cNvSpPr>
            <a:spLocks noChangeArrowheads="1"/>
          </p:cNvSpPr>
          <p:nvPr/>
        </p:nvSpPr>
        <p:spPr bwMode="gray">
          <a:xfrm>
            <a:off x="1752600" y="0"/>
            <a:ext cx="5638800" cy="514350"/>
          </a:xfrm>
          <a:prstGeom prst="rect">
            <a:avLst/>
          </a:prstGeom>
          <a:solidFill>
            <a:schemeClr val="tx2">
              <a:lumMod val="60000"/>
              <a:lumOff val="40000"/>
            </a:schemeClr>
          </a:solidFill>
          <a:ln w="0">
            <a:noFill/>
            <a:prstDash val="solid"/>
            <a:miter lim="800000"/>
            <a:headEnd/>
            <a:tailEnd/>
          </a:ln>
        </p:spPr>
        <p:txBody>
          <a:bodyPr vert="horz" wrap="square" lIns="68580" tIns="34290" rIns="68580" bIns="34290" numCol="1" anchor="t" anchorCtr="0" compatLnSpc="1">
            <a:prstTxWarp prst="textNoShape">
              <a:avLst/>
            </a:prstTxWarp>
          </a:bodyPr>
          <a:lstStyle/>
          <a:p>
            <a:endParaRPr lang="en-GB" sz="1350" noProof="0"/>
          </a:p>
        </p:txBody>
      </p:sp>
      <p:sp>
        <p:nvSpPr>
          <p:cNvPr id="83" name="Rectangle 650"/>
          <p:cNvSpPr>
            <a:spLocks noChangeArrowheads="1"/>
          </p:cNvSpPr>
          <p:nvPr/>
        </p:nvSpPr>
        <p:spPr bwMode="gray">
          <a:xfrm>
            <a:off x="1752600" y="514350"/>
            <a:ext cx="5638800" cy="4114800"/>
          </a:xfrm>
          <a:prstGeom prst="rect">
            <a:avLst/>
          </a:prstGeom>
          <a:solidFill>
            <a:schemeClr val="tx2"/>
          </a:solidFill>
          <a:ln w="0">
            <a:noFill/>
            <a:prstDash val="solid"/>
            <a:miter lim="800000"/>
            <a:headEnd/>
            <a:tailEnd/>
          </a:ln>
        </p:spPr>
        <p:txBody>
          <a:bodyPr vert="horz" wrap="square" lIns="68580" tIns="34290" rIns="68580" bIns="34290" numCol="1" anchor="t" anchorCtr="0" compatLnSpc="1">
            <a:prstTxWarp prst="textNoShape">
              <a:avLst/>
            </a:prstTxWarp>
          </a:bodyPr>
          <a:lstStyle/>
          <a:p>
            <a:endParaRPr lang="en-GB" sz="1350" noProof="0"/>
          </a:p>
        </p:txBody>
      </p:sp>
      <p:sp>
        <p:nvSpPr>
          <p:cNvPr id="50" name="Title 1"/>
          <p:cNvSpPr>
            <a:spLocks noGrp="1"/>
          </p:cNvSpPr>
          <p:nvPr>
            <p:ph type="ctrTitle" hasCustomPrompt="1"/>
          </p:nvPr>
        </p:nvSpPr>
        <p:spPr bwMode="white">
          <a:xfrm>
            <a:off x="1895476" y="628650"/>
            <a:ext cx="5343525" cy="685800"/>
          </a:xfrm>
        </p:spPr>
        <p:txBody>
          <a:bodyPr anchor="t" anchorCtr="0">
            <a:noAutofit/>
          </a:bodyPr>
          <a:lstStyle>
            <a:lvl1pPr>
              <a:lnSpc>
                <a:spcPct val="90000"/>
              </a:lnSpc>
              <a:defRPr sz="2400" b="1" i="1" baseline="0">
                <a:solidFill>
                  <a:schemeClr val="bg1"/>
                </a:solidFill>
              </a:defRPr>
            </a:lvl1pPr>
          </a:lstStyle>
          <a:p>
            <a:r>
              <a:rPr lang="en-GB" noProof="0" dirty="0"/>
              <a:t>Click to add the presentation’s main title</a:t>
            </a:r>
          </a:p>
        </p:txBody>
      </p:sp>
      <p:sp>
        <p:nvSpPr>
          <p:cNvPr id="51" name="Subtitle 2"/>
          <p:cNvSpPr>
            <a:spLocks noGrp="1"/>
          </p:cNvSpPr>
          <p:nvPr>
            <p:ph type="subTitle" idx="1" hasCustomPrompt="1"/>
          </p:nvPr>
        </p:nvSpPr>
        <p:spPr bwMode="white">
          <a:xfrm>
            <a:off x="1895476" y="1371600"/>
            <a:ext cx="5343525" cy="685801"/>
          </a:xfrm>
        </p:spPr>
        <p:txBody>
          <a:bodyPr>
            <a:noAutofit/>
          </a:bodyPr>
          <a:lstStyle>
            <a:lvl1pPr marL="0" indent="0" algn="l">
              <a:lnSpc>
                <a:spcPct val="90000"/>
              </a:lnSpc>
              <a:spcAft>
                <a:spcPts val="0"/>
              </a:spcAft>
              <a:buNone/>
              <a:defRPr sz="2400" baseline="0">
                <a:solidFill>
                  <a:schemeClr val="bg1"/>
                </a:solidFill>
                <a:latin typeface="+mj-lt"/>
              </a:defRPr>
            </a:lvl1pPr>
            <a:lvl2pPr marL="0" indent="0" algn="l">
              <a:buNone/>
              <a:defRPr sz="1350">
                <a:solidFill>
                  <a:schemeClr val="bg1"/>
                </a:solidFill>
                <a:latin typeface="+mj-lt"/>
              </a:defRPr>
            </a:lvl2pPr>
            <a:lvl3pPr marL="342900" indent="0" algn="l">
              <a:buNone/>
              <a:defRPr sz="1350">
                <a:solidFill>
                  <a:schemeClr val="bg1"/>
                </a:solidFill>
                <a:latin typeface="+mj-lt"/>
              </a:defRPr>
            </a:lvl3pPr>
            <a:lvl4pPr marL="685800" indent="0" algn="l">
              <a:buNone/>
              <a:defRPr sz="1350">
                <a:solidFill>
                  <a:schemeClr val="bg1"/>
                </a:solidFill>
                <a:latin typeface="+mj-lt"/>
              </a:defRPr>
            </a:lvl4pPr>
            <a:lvl5pPr marL="1028700" indent="0" algn="l">
              <a:buNone/>
              <a:defRPr sz="1350">
                <a:solidFill>
                  <a:schemeClr val="bg1"/>
                </a:solidFill>
                <a:latin typeface="+mj-lt"/>
              </a:defRPr>
            </a:lvl5pPr>
            <a:lvl6pPr marL="1371600" indent="0" algn="l">
              <a:buNone/>
              <a:defRPr sz="1350">
                <a:solidFill>
                  <a:schemeClr val="bg1"/>
                </a:solidFill>
                <a:latin typeface="+mj-lt"/>
              </a:defRPr>
            </a:lvl6pPr>
            <a:lvl7pPr marL="1714500" indent="0" algn="l">
              <a:buNone/>
              <a:defRPr sz="1350">
                <a:solidFill>
                  <a:schemeClr val="bg1"/>
                </a:solidFill>
                <a:latin typeface="+mj-lt"/>
              </a:defRPr>
            </a:lvl7pPr>
            <a:lvl8pPr marL="2057400" indent="0" algn="l">
              <a:buNone/>
              <a:defRPr sz="1350">
                <a:solidFill>
                  <a:schemeClr val="bg1"/>
                </a:solidFill>
                <a:latin typeface="+mj-lt"/>
              </a:defRPr>
            </a:lvl8pPr>
            <a:lvl9pPr marL="2400300" indent="0" algn="l">
              <a:buNone/>
              <a:defRPr sz="1350">
                <a:solidFill>
                  <a:schemeClr val="bg1"/>
                </a:solidFill>
                <a:latin typeface="+mj-lt"/>
              </a:defRPr>
            </a:lvl9pPr>
          </a:lstStyle>
          <a:p>
            <a:r>
              <a:rPr lang="en-GB" noProof="0" dirty="0"/>
              <a:t>Subtitle and date (move higher if title is only one line)</a:t>
            </a:r>
          </a:p>
        </p:txBody>
      </p:sp>
      <p:sp>
        <p:nvSpPr>
          <p:cNvPr id="52" name="Text Placeholder 31"/>
          <p:cNvSpPr>
            <a:spLocks noGrp="1"/>
          </p:cNvSpPr>
          <p:nvPr>
            <p:ph type="body" sz="quarter" idx="10" hasCustomPrompt="1"/>
          </p:nvPr>
        </p:nvSpPr>
        <p:spPr bwMode="white">
          <a:xfrm>
            <a:off x="1895475" y="281178"/>
            <a:ext cx="4105656" cy="109728"/>
          </a:xfrm>
        </p:spPr>
        <p:txBody>
          <a:bodyPr/>
          <a:lstStyle>
            <a:lvl1pPr>
              <a:defRPr sz="825">
                <a:solidFill>
                  <a:schemeClr val="bg1"/>
                </a:solidFill>
                <a:latin typeface="Arial" pitchFamily="34" charset="0"/>
                <a:cs typeface="Arial" pitchFamily="34" charset="0"/>
              </a:defRPr>
            </a:lvl1pPr>
            <a:lvl2pPr>
              <a:defRPr sz="750">
                <a:solidFill>
                  <a:schemeClr val="bg1"/>
                </a:solidFill>
                <a:latin typeface="Arial" pitchFamily="34" charset="0"/>
                <a:cs typeface="Arial" pitchFamily="34" charset="0"/>
              </a:defRPr>
            </a:lvl2pPr>
            <a:lvl3pPr>
              <a:defRPr sz="750">
                <a:solidFill>
                  <a:schemeClr val="bg1"/>
                </a:solidFill>
                <a:latin typeface="Arial" pitchFamily="34" charset="0"/>
                <a:cs typeface="Arial" pitchFamily="34" charset="0"/>
              </a:defRPr>
            </a:lvl3pPr>
            <a:lvl4pPr>
              <a:defRPr sz="750">
                <a:solidFill>
                  <a:schemeClr val="bg1"/>
                </a:solidFill>
                <a:latin typeface="Arial" pitchFamily="34" charset="0"/>
                <a:cs typeface="Arial" pitchFamily="34" charset="0"/>
              </a:defRPr>
            </a:lvl4pPr>
            <a:lvl5pPr>
              <a:defRPr sz="750">
                <a:solidFill>
                  <a:schemeClr val="bg1"/>
                </a:solidFill>
                <a:latin typeface="Arial" pitchFamily="34" charset="0"/>
                <a:cs typeface="Arial" pitchFamily="34" charset="0"/>
              </a:defRPr>
            </a:lvl5pPr>
          </a:lstStyle>
          <a:p>
            <a:pPr lvl="0"/>
            <a:r>
              <a:rPr lang="en-GB" noProof="0"/>
              <a:t>www.pwc.com</a:t>
            </a:r>
          </a:p>
        </p:txBody>
      </p:sp>
      <p:grpSp>
        <p:nvGrpSpPr>
          <p:cNvPr id="11" name="Group 32"/>
          <p:cNvGrpSpPr/>
          <p:nvPr/>
        </p:nvGrpSpPr>
        <p:grpSpPr>
          <a:xfrm>
            <a:off x="968592" y="4628245"/>
            <a:ext cx="914400" cy="400109"/>
            <a:chOff x="518032" y="978681"/>
            <a:chExt cx="4572000" cy="2667393"/>
          </a:xfrm>
        </p:grpSpPr>
        <p:sp>
          <p:nvSpPr>
            <p:cNvPr id="12" name="Rectangle 37"/>
            <p:cNvSpPr>
              <a:spLocks noChangeArrowheads="1"/>
            </p:cNvSpPr>
            <p:nvPr userDrawn="1"/>
          </p:nvSpPr>
          <p:spPr bwMode="black">
            <a:xfrm>
              <a:off x="3295650" y="978681"/>
              <a:ext cx="1143000" cy="263229"/>
            </a:xfrm>
            <a:prstGeom prst="rect">
              <a:avLst/>
            </a:prstGeom>
            <a:solidFill>
              <a:schemeClr val="tx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sz="1350" noProof="0"/>
            </a:p>
          </p:txBody>
        </p:sp>
        <p:sp>
          <p:nvSpPr>
            <p:cNvPr id="13"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sz="1350" noProof="0"/>
            </a:p>
          </p:txBody>
        </p:sp>
      </p:grpSp>
    </p:spTree>
    <p:extLst>
      <p:ext uri="{BB962C8B-B14F-4D97-AF65-F5344CB8AC3E}">
        <p14:creationId xmlns:p14="http://schemas.microsoft.com/office/powerpoint/2010/main" val="402806509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Closing Statement">
    <p:spTree>
      <p:nvGrpSpPr>
        <p:cNvPr id="1" name=""/>
        <p:cNvGrpSpPr/>
        <p:nvPr/>
      </p:nvGrpSpPr>
      <p:grpSpPr>
        <a:xfrm>
          <a:off x="0" y="0"/>
          <a:ext cx="0" cy="0"/>
          <a:chOff x="0" y="0"/>
          <a:chExt cx="0" cy="0"/>
        </a:xfrm>
      </p:grpSpPr>
      <p:sp>
        <p:nvSpPr>
          <p:cNvPr id="2" name="Title 1"/>
          <p:cNvSpPr>
            <a:spLocks noGrp="1"/>
          </p:cNvSpPr>
          <p:nvPr>
            <p:ph type="title"/>
          </p:nvPr>
        </p:nvSpPr>
        <p:spPr>
          <a:xfrm>
            <a:off x="533400" y="514350"/>
            <a:ext cx="8077200" cy="685800"/>
          </a:xfrm>
        </p:spPr>
        <p:txBody>
          <a:bodyPr/>
          <a:lstStyle>
            <a:lvl1pPr>
              <a:defRPr sz="2400">
                <a:solidFill>
                  <a:schemeClr val="tx1"/>
                </a:solidFill>
              </a:defRPr>
            </a:lvl1pPr>
          </a:lstStyle>
          <a:p>
            <a:r>
              <a:rPr lang="en-US" noProof="0"/>
              <a:t>Click to edit Master title style</a:t>
            </a:r>
            <a:endParaRPr lang="en-GB" noProof="0"/>
          </a:p>
        </p:txBody>
      </p:sp>
      <p:sp>
        <p:nvSpPr>
          <p:cNvPr id="11" name="Text Placeholder 10"/>
          <p:cNvSpPr>
            <a:spLocks noGrp="1"/>
          </p:cNvSpPr>
          <p:nvPr>
            <p:ph type="body" sz="quarter" idx="10" hasCustomPrompt="1"/>
          </p:nvPr>
        </p:nvSpPr>
        <p:spPr>
          <a:xfrm>
            <a:off x="533400" y="4400550"/>
            <a:ext cx="4800600" cy="571500"/>
          </a:xfrm>
        </p:spPr>
        <p:txBody>
          <a:bodyPr anchor="b"/>
          <a:lstStyle>
            <a:lvl1pPr>
              <a:defRPr sz="675">
                <a:latin typeface="Arial" pitchFamily="34" charset="0"/>
                <a:cs typeface="Arial" pitchFamily="34" charset="0"/>
              </a:defRPr>
            </a:lvl1pPr>
          </a:lstStyle>
          <a:p>
            <a:pPr lvl="0"/>
            <a:r>
              <a:rPr lang="en-GB" noProof="0"/>
              <a:t>Add legal and copyright disclaimers here.</a:t>
            </a:r>
          </a:p>
        </p:txBody>
      </p:sp>
      <p:cxnSp>
        <p:nvCxnSpPr>
          <p:cNvPr id="7" name="Shape 6"/>
          <p:cNvCxnSpPr/>
          <p:nvPr/>
        </p:nvCxnSpPr>
        <p:spPr>
          <a:xfrm rot="5400000" flipH="1" flipV="1">
            <a:off x="4438652" y="-3600450"/>
            <a:ext cx="1142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405926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matchingName="Section Header Red Manual 1 1 1">
  <p:cSld name="Section Header Red Manual 1 1 1">
    <p:bg>
      <p:bgPr>
        <a:solidFill>
          <a:srgbClr val="E0301E"/>
        </a:solidFill>
        <a:effectLst/>
      </p:bgPr>
    </p:bg>
    <p:spTree>
      <p:nvGrpSpPr>
        <p:cNvPr id="1" name="Shape 388"/>
        <p:cNvGrpSpPr/>
        <p:nvPr/>
      </p:nvGrpSpPr>
      <p:grpSpPr>
        <a:xfrm>
          <a:off x="0" y="0"/>
          <a:ext cx="0" cy="0"/>
          <a:chOff x="0" y="0"/>
          <a:chExt cx="0" cy="0"/>
        </a:xfrm>
      </p:grpSpPr>
      <p:sp>
        <p:nvSpPr>
          <p:cNvPr id="389" name="Google Shape;389;g2106439a3b6_3_15"/>
          <p:cNvSpPr txBox="1">
            <a:spLocks noGrp="1"/>
          </p:cNvSpPr>
          <p:nvPr>
            <p:ph type="title"/>
          </p:nvPr>
        </p:nvSpPr>
        <p:spPr>
          <a:xfrm>
            <a:off x="332185" y="321469"/>
            <a:ext cx="1030950" cy="1474425"/>
          </a:xfrm>
          <a:prstGeom prst="rect">
            <a:avLst/>
          </a:prstGeom>
          <a:noFill/>
          <a:ln>
            <a:noFill/>
          </a:ln>
        </p:spPr>
        <p:txBody>
          <a:bodyPr spcFirstLastPara="1" wrap="square" lIns="0" tIns="0" rIns="0" bIns="0" anchor="t" anchorCtr="0">
            <a:noAutofit/>
          </a:bodyPr>
          <a:lstStyle>
            <a:lvl1pPr marR="0" lvl="0" algn="l">
              <a:lnSpc>
                <a:spcPct val="80000"/>
              </a:lnSpc>
              <a:spcBef>
                <a:spcPts val="0"/>
              </a:spcBef>
              <a:spcAft>
                <a:spcPts val="0"/>
              </a:spcAft>
              <a:buClr>
                <a:schemeClr val="lt1"/>
              </a:buClr>
              <a:buSzPts val="14400"/>
              <a:buFont typeface="Arial"/>
              <a:buNone/>
              <a:defRPr sz="10800" b="0" i="0" u="none" strike="noStrike" cap="none">
                <a:solidFill>
                  <a:schemeClr val="lt1"/>
                </a:solidFill>
                <a:latin typeface="Arial"/>
                <a:ea typeface="Arial"/>
                <a:cs typeface="Arial"/>
                <a:sym typeface="Arial"/>
              </a:defRPr>
            </a:lvl1pPr>
            <a:lvl2pPr lvl="1" algn="l">
              <a:lnSpc>
                <a:spcPct val="100000"/>
              </a:lnSpc>
              <a:spcBef>
                <a:spcPts val="0"/>
              </a:spcBef>
              <a:spcAft>
                <a:spcPts val="0"/>
              </a:spcAft>
              <a:buSzPts val="1400"/>
              <a:buNone/>
              <a:defRPr sz="1350"/>
            </a:lvl2pPr>
            <a:lvl3pPr lvl="2" algn="l">
              <a:lnSpc>
                <a:spcPct val="100000"/>
              </a:lnSpc>
              <a:spcBef>
                <a:spcPts val="0"/>
              </a:spcBef>
              <a:spcAft>
                <a:spcPts val="0"/>
              </a:spcAft>
              <a:buSzPts val="1400"/>
              <a:buNone/>
              <a:defRPr sz="1350"/>
            </a:lvl3pPr>
            <a:lvl4pPr lvl="3" algn="l">
              <a:lnSpc>
                <a:spcPct val="100000"/>
              </a:lnSpc>
              <a:spcBef>
                <a:spcPts val="0"/>
              </a:spcBef>
              <a:spcAft>
                <a:spcPts val="0"/>
              </a:spcAft>
              <a:buSzPts val="1400"/>
              <a:buNone/>
              <a:defRPr sz="1350"/>
            </a:lvl4pPr>
            <a:lvl5pPr lvl="4" algn="l">
              <a:lnSpc>
                <a:spcPct val="100000"/>
              </a:lnSpc>
              <a:spcBef>
                <a:spcPts val="0"/>
              </a:spcBef>
              <a:spcAft>
                <a:spcPts val="0"/>
              </a:spcAft>
              <a:buSzPts val="1400"/>
              <a:buNone/>
              <a:defRPr sz="1350"/>
            </a:lvl5pPr>
            <a:lvl6pPr lvl="5" algn="l">
              <a:lnSpc>
                <a:spcPct val="100000"/>
              </a:lnSpc>
              <a:spcBef>
                <a:spcPts val="0"/>
              </a:spcBef>
              <a:spcAft>
                <a:spcPts val="0"/>
              </a:spcAft>
              <a:buSzPts val="1400"/>
              <a:buNone/>
              <a:defRPr sz="1350"/>
            </a:lvl6pPr>
            <a:lvl7pPr lvl="6" algn="l">
              <a:lnSpc>
                <a:spcPct val="100000"/>
              </a:lnSpc>
              <a:spcBef>
                <a:spcPts val="0"/>
              </a:spcBef>
              <a:spcAft>
                <a:spcPts val="0"/>
              </a:spcAft>
              <a:buSzPts val="1400"/>
              <a:buNone/>
              <a:defRPr sz="1350"/>
            </a:lvl7pPr>
            <a:lvl8pPr lvl="7" algn="l">
              <a:lnSpc>
                <a:spcPct val="100000"/>
              </a:lnSpc>
              <a:spcBef>
                <a:spcPts val="0"/>
              </a:spcBef>
              <a:spcAft>
                <a:spcPts val="0"/>
              </a:spcAft>
              <a:buSzPts val="1400"/>
              <a:buNone/>
              <a:defRPr sz="1350"/>
            </a:lvl8pPr>
            <a:lvl9pPr lvl="8" algn="l">
              <a:lnSpc>
                <a:spcPct val="100000"/>
              </a:lnSpc>
              <a:spcBef>
                <a:spcPts val="0"/>
              </a:spcBef>
              <a:spcAft>
                <a:spcPts val="0"/>
              </a:spcAft>
              <a:buSzPts val="1400"/>
              <a:buNone/>
              <a:defRPr sz="1350"/>
            </a:lvl9pPr>
          </a:lstStyle>
          <a:p>
            <a:endParaRPr/>
          </a:p>
        </p:txBody>
      </p:sp>
    </p:spTree>
    <p:extLst>
      <p:ext uri="{BB962C8B-B14F-4D97-AF65-F5344CB8AC3E}">
        <p14:creationId xmlns:p14="http://schemas.microsoft.com/office/powerpoint/2010/main" val="33106597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matchingName="Cover Slide">
  <p:cSld name="1_Cover Slide">
    <p:spTree>
      <p:nvGrpSpPr>
        <p:cNvPr id="1" name="Shape 56"/>
        <p:cNvGrpSpPr/>
        <p:nvPr/>
      </p:nvGrpSpPr>
      <p:grpSpPr>
        <a:xfrm>
          <a:off x="0" y="0"/>
          <a:ext cx="0" cy="0"/>
          <a:chOff x="0" y="0"/>
          <a:chExt cx="0" cy="0"/>
        </a:xfrm>
      </p:grpSpPr>
      <p:grpSp>
        <p:nvGrpSpPr>
          <p:cNvPr id="57" name="Google Shape;57;p14"/>
          <p:cNvGrpSpPr/>
          <p:nvPr/>
        </p:nvGrpSpPr>
        <p:grpSpPr>
          <a:xfrm>
            <a:off x="1752601" y="2"/>
            <a:ext cx="7391400" cy="4632007"/>
            <a:chOff x="19140488" y="13674"/>
            <a:chExt cx="7443798" cy="6145827"/>
          </a:xfrm>
        </p:grpSpPr>
        <p:sp>
          <p:nvSpPr>
            <p:cNvPr id="58" name="Google Shape;58;p14"/>
            <p:cNvSpPr/>
            <p:nvPr/>
          </p:nvSpPr>
          <p:spPr>
            <a:xfrm>
              <a:off x="19140488" y="4188799"/>
              <a:ext cx="2302206" cy="1970702"/>
            </a:xfrm>
            <a:prstGeom prst="rect">
              <a:avLst/>
            </a:prstGeom>
            <a:solidFill>
              <a:srgbClr val="9A170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59" name="Google Shape;59;p14"/>
            <p:cNvSpPr/>
            <p:nvPr/>
          </p:nvSpPr>
          <p:spPr>
            <a:xfrm>
              <a:off x="25663403" y="4032250"/>
              <a:ext cx="920883" cy="2127250"/>
            </a:xfrm>
            <a:prstGeom prst="rect">
              <a:avLst/>
            </a:prstGeom>
            <a:solidFill>
              <a:srgbClr val="F3BE26"/>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0" name="Google Shape;60;p14"/>
            <p:cNvSpPr/>
            <p:nvPr/>
          </p:nvSpPr>
          <p:spPr>
            <a:xfrm>
              <a:off x="25049482" y="2899477"/>
              <a:ext cx="734694" cy="1289321"/>
            </a:xfrm>
            <a:prstGeom prst="rect">
              <a:avLst/>
            </a:prstGeom>
            <a:solidFill>
              <a:srgbClr val="F3BC87"/>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1" name="Google Shape;61;p14"/>
            <p:cNvSpPr/>
            <p:nvPr/>
          </p:nvSpPr>
          <p:spPr>
            <a:xfrm>
              <a:off x="25049482" y="4032250"/>
              <a:ext cx="734693" cy="2127250"/>
            </a:xfrm>
            <a:prstGeom prst="rect">
              <a:avLst/>
            </a:prstGeom>
            <a:solidFill>
              <a:srgbClr val="E88C14"/>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2" name="Google Shape;62;p14"/>
            <p:cNvSpPr/>
            <p:nvPr/>
          </p:nvSpPr>
          <p:spPr>
            <a:xfrm>
              <a:off x="24665780" y="706365"/>
              <a:ext cx="477045" cy="2263848"/>
            </a:xfrm>
            <a:prstGeom prst="rect">
              <a:avLst/>
            </a:prstGeom>
            <a:solidFill>
              <a:srgbClr val="E669A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3" name="Google Shape;63;p14"/>
            <p:cNvSpPr/>
            <p:nvPr/>
          </p:nvSpPr>
          <p:spPr>
            <a:xfrm>
              <a:off x="24665780" y="2899478"/>
              <a:ext cx="477045" cy="1289321"/>
            </a:xfrm>
            <a:prstGeom prst="rect">
              <a:avLst/>
            </a:prstGeom>
            <a:solidFill>
              <a:srgbClr val="DB4D56"/>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4" name="Google Shape;64;p14"/>
            <p:cNvSpPr/>
            <p:nvPr/>
          </p:nvSpPr>
          <p:spPr>
            <a:xfrm>
              <a:off x="24665780" y="4032250"/>
              <a:ext cx="477045" cy="2127250"/>
            </a:xfrm>
            <a:prstGeom prst="rect">
              <a:avLst/>
            </a:prstGeom>
            <a:solidFill>
              <a:srgbClr val="D13A0D"/>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5" name="Google Shape;65;p14"/>
            <p:cNvSpPr/>
            <p:nvPr/>
          </p:nvSpPr>
          <p:spPr>
            <a:xfrm>
              <a:off x="19140488" y="669925"/>
              <a:ext cx="5662612" cy="2300288"/>
            </a:xfrm>
            <a:prstGeom prst="rect">
              <a:avLst/>
            </a:prstGeom>
            <a:solidFill>
              <a:srgbClr val="D7402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6" name="Google Shape;66;p14"/>
            <p:cNvSpPr/>
            <p:nvPr/>
          </p:nvSpPr>
          <p:spPr>
            <a:xfrm>
              <a:off x="19140488" y="2899478"/>
              <a:ext cx="5662612" cy="1289321"/>
            </a:xfrm>
            <a:prstGeom prst="rect">
              <a:avLst/>
            </a:prstGeom>
            <a:solidFill>
              <a:srgbClr val="CD2F12"/>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7" name="Google Shape;67;p14"/>
            <p:cNvSpPr/>
            <p:nvPr/>
          </p:nvSpPr>
          <p:spPr>
            <a:xfrm>
              <a:off x="19140488" y="4032250"/>
              <a:ext cx="5662612" cy="2127250"/>
            </a:xfrm>
            <a:custGeom>
              <a:avLst/>
              <a:gdLst/>
              <a:ahLst/>
              <a:cxnLst/>
              <a:rect l="l" t="t" r="r" b="b"/>
              <a:pathLst>
                <a:path w="3567" h="1340" extrusionOk="0">
                  <a:moveTo>
                    <a:pt x="0" y="0"/>
                  </a:moveTo>
                  <a:lnTo>
                    <a:pt x="3567" y="0"/>
                  </a:lnTo>
                  <a:lnTo>
                    <a:pt x="3567" y="1340"/>
                  </a:lnTo>
                  <a:lnTo>
                    <a:pt x="1372" y="1340"/>
                  </a:lnTo>
                  <a:lnTo>
                    <a:pt x="1372" y="181"/>
                  </a:lnTo>
                  <a:lnTo>
                    <a:pt x="0" y="181"/>
                  </a:lnTo>
                  <a:lnTo>
                    <a:pt x="0" y="0"/>
                  </a:lnTo>
                  <a:close/>
                </a:path>
              </a:pathLst>
            </a:custGeom>
            <a:solidFill>
              <a:srgbClr val="C42303"/>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68" name="Google Shape;68;p14"/>
            <p:cNvSpPr/>
            <p:nvPr/>
          </p:nvSpPr>
          <p:spPr>
            <a:xfrm>
              <a:off x="19140488" y="13674"/>
              <a:ext cx="5662612" cy="692692"/>
            </a:xfrm>
            <a:prstGeom prst="rect">
              <a:avLst/>
            </a:prstGeom>
            <a:solidFill>
              <a:srgbClr val="EE9C34"/>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Arial"/>
                <a:ea typeface="Arial"/>
                <a:cs typeface="Arial"/>
                <a:sym typeface="Arial"/>
              </a:endParaRPr>
            </a:p>
          </p:txBody>
        </p:sp>
      </p:grpSp>
      <p:sp>
        <p:nvSpPr>
          <p:cNvPr id="69" name="Google Shape;69;p14"/>
          <p:cNvSpPr txBox="1">
            <a:spLocks noGrp="1"/>
          </p:cNvSpPr>
          <p:nvPr>
            <p:ph type="ctrTitle"/>
          </p:nvPr>
        </p:nvSpPr>
        <p:spPr>
          <a:xfrm>
            <a:off x="1895477" y="628650"/>
            <a:ext cx="5343525" cy="6858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lt1"/>
              </a:buClr>
              <a:buSzPts val="2400"/>
              <a:buFont typeface="Georgia"/>
              <a:buNone/>
              <a:defRPr sz="2400" b="1" i="1">
                <a:solidFill>
                  <a:schemeClr val="lt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70" name="Google Shape;70;p14"/>
          <p:cNvSpPr txBox="1">
            <a:spLocks noGrp="1"/>
          </p:cNvSpPr>
          <p:nvPr>
            <p:ph type="subTitle" idx="1"/>
          </p:nvPr>
        </p:nvSpPr>
        <p:spPr>
          <a:xfrm>
            <a:off x="1895477" y="1371601"/>
            <a:ext cx="5343525" cy="685801"/>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SzPts val="2400"/>
              <a:buFont typeface="Georgia"/>
              <a:buNone/>
              <a:defRPr sz="2400">
                <a:solidFill>
                  <a:schemeClr val="lt1"/>
                </a:solidFill>
                <a:latin typeface="Georgia"/>
                <a:ea typeface="Georgia"/>
                <a:cs typeface="Georgia"/>
                <a:sym typeface="Georgia"/>
              </a:defRPr>
            </a:lvl1pPr>
            <a:lvl2pPr lvl="1" algn="l">
              <a:lnSpc>
                <a:spcPct val="100000"/>
              </a:lnSpc>
              <a:spcBef>
                <a:spcPts val="0"/>
              </a:spcBef>
              <a:spcAft>
                <a:spcPts val="0"/>
              </a:spcAft>
              <a:buSzPts val="1400"/>
              <a:buNone/>
              <a:defRPr sz="1400">
                <a:solidFill>
                  <a:schemeClr val="lt1"/>
                </a:solidFill>
                <a:latin typeface="Georgia"/>
                <a:ea typeface="Georgia"/>
                <a:cs typeface="Georgia"/>
                <a:sym typeface="Georgia"/>
              </a:defRPr>
            </a:lvl2pPr>
            <a:lvl3pPr lvl="2" algn="l">
              <a:lnSpc>
                <a:spcPct val="100000"/>
              </a:lnSpc>
              <a:spcBef>
                <a:spcPts val="700"/>
              </a:spcBef>
              <a:spcAft>
                <a:spcPts val="0"/>
              </a:spcAft>
              <a:buSzPts val="1400"/>
              <a:buNone/>
              <a:defRPr sz="1400">
                <a:solidFill>
                  <a:schemeClr val="lt1"/>
                </a:solidFill>
                <a:latin typeface="Georgia"/>
                <a:ea typeface="Georgia"/>
                <a:cs typeface="Georgia"/>
                <a:sym typeface="Georgia"/>
              </a:defRPr>
            </a:lvl3pPr>
            <a:lvl4pPr lvl="3" algn="l">
              <a:lnSpc>
                <a:spcPct val="100000"/>
              </a:lnSpc>
              <a:spcBef>
                <a:spcPts val="700"/>
              </a:spcBef>
              <a:spcAft>
                <a:spcPts val="0"/>
              </a:spcAft>
              <a:buSzPts val="1400"/>
              <a:buNone/>
              <a:defRPr sz="1400">
                <a:solidFill>
                  <a:schemeClr val="lt1"/>
                </a:solidFill>
                <a:latin typeface="Georgia"/>
                <a:ea typeface="Georgia"/>
                <a:cs typeface="Georgia"/>
                <a:sym typeface="Georgia"/>
              </a:defRPr>
            </a:lvl4pPr>
            <a:lvl5pPr lvl="4" algn="l">
              <a:lnSpc>
                <a:spcPct val="100000"/>
              </a:lnSpc>
              <a:spcBef>
                <a:spcPts val="700"/>
              </a:spcBef>
              <a:spcAft>
                <a:spcPts val="0"/>
              </a:spcAft>
              <a:buSzPts val="1400"/>
              <a:buNone/>
              <a:defRPr sz="1400">
                <a:solidFill>
                  <a:schemeClr val="lt1"/>
                </a:solidFill>
                <a:latin typeface="Georgia"/>
                <a:ea typeface="Georgia"/>
                <a:cs typeface="Georgia"/>
                <a:sym typeface="Georgia"/>
              </a:defRPr>
            </a:lvl5pPr>
            <a:lvl6pPr lvl="5" algn="l">
              <a:lnSpc>
                <a:spcPct val="100000"/>
              </a:lnSpc>
              <a:spcBef>
                <a:spcPts val="700"/>
              </a:spcBef>
              <a:spcAft>
                <a:spcPts val="0"/>
              </a:spcAft>
              <a:buSzPts val="1400"/>
              <a:buNone/>
              <a:defRPr sz="1400">
                <a:solidFill>
                  <a:schemeClr val="lt1"/>
                </a:solidFill>
                <a:latin typeface="Georgia"/>
                <a:ea typeface="Georgia"/>
                <a:cs typeface="Georgia"/>
                <a:sym typeface="Georgia"/>
              </a:defRPr>
            </a:lvl6pPr>
            <a:lvl7pPr lvl="6"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7pPr>
            <a:lvl8pPr lvl="7" algn="l">
              <a:lnSpc>
                <a:spcPct val="100000"/>
              </a:lnSpc>
              <a:spcBef>
                <a:spcPts val="700"/>
              </a:spcBef>
              <a:spcAft>
                <a:spcPts val="0"/>
              </a:spcAft>
              <a:buClr>
                <a:schemeClr val="lt1"/>
              </a:buClr>
              <a:buSzPts val="1400"/>
              <a:buNone/>
              <a:defRPr sz="1400">
                <a:solidFill>
                  <a:schemeClr val="lt1"/>
                </a:solidFill>
                <a:latin typeface="Georgia"/>
                <a:ea typeface="Georgia"/>
                <a:cs typeface="Georgia"/>
                <a:sym typeface="Georgia"/>
              </a:defRPr>
            </a:lvl8pPr>
            <a:lvl9pPr lvl="8" algn="l">
              <a:lnSpc>
                <a:spcPct val="100000"/>
              </a:lnSpc>
              <a:spcBef>
                <a:spcPts val="700"/>
              </a:spcBef>
              <a:spcAft>
                <a:spcPts val="700"/>
              </a:spcAft>
              <a:buClr>
                <a:schemeClr val="lt1"/>
              </a:buClr>
              <a:buSzPts val="1400"/>
              <a:buNone/>
              <a:defRPr sz="1400">
                <a:solidFill>
                  <a:schemeClr val="lt1"/>
                </a:solidFill>
                <a:latin typeface="Georgia"/>
                <a:ea typeface="Georgia"/>
                <a:cs typeface="Georgia"/>
                <a:sym typeface="Georgia"/>
              </a:defRPr>
            </a:lvl9pPr>
          </a:lstStyle>
          <a:p>
            <a:endParaRPr/>
          </a:p>
        </p:txBody>
      </p:sp>
    </p:spTree>
    <p:extLst>
      <p:ext uri="{BB962C8B-B14F-4D97-AF65-F5344CB8AC3E}">
        <p14:creationId xmlns:p14="http://schemas.microsoft.com/office/powerpoint/2010/main" val="114123012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1_Content: One">
  <p:cSld name="1_Content: One">
    <p:spTree>
      <p:nvGrpSpPr>
        <p:cNvPr id="1" name="Shape 289"/>
        <p:cNvGrpSpPr/>
        <p:nvPr/>
      </p:nvGrpSpPr>
      <p:grpSpPr>
        <a:xfrm>
          <a:off x="0" y="0"/>
          <a:ext cx="0" cy="0"/>
          <a:chOff x="0" y="0"/>
          <a:chExt cx="0" cy="0"/>
        </a:xfrm>
      </p:grpSpPr>
      <p:sp>
        <p:nvSpPr>
          <p:cNvPr id="290" name="Google Shape;290;p37"/>
          <p:cNvSpPr txBox="1">
            <a:spLocks noGrp="1"/>
          </p:cNvSpPr>
          <p:nvPr>
            <p:ph type="title"/>
          </p:nvPr>
        </p:nvSpPr>
        <p:spPr>
          <a:xfrm>
            <a:off x="482139" y="707988"/>
            <a:ext cx="8179724" cy="556708"/>
          </a:xfrm>
          <a:prstGeom prst="rect">
            <a:avLst/>
          </a:prstGeom>
          <a:noFill/>
          <a:ln>
            <a:noFill/>
          </a:ln>
        </p:spPr>
        <p:txBody>
          <a:bodyPr spcFirstLastPara="1" wrap="square" lIns="0" tIns="0" rIns="0" bIns="0" anchor="t" anchorCtr="0">
            <a:noAutofit/>
          </a:bodyPr>
          <a:lstStyle>
            <a:lvl1pPr lvl="0" algn="l">
              <a:spcBef>
                <a:spcPts val="0"/>
              </a:spcBef>
              <a:spcAft>
                <a:spcPts val="0"/>
              </a:spcAft>
              <a:buClr>
                <a:schemeClr val="dk1"/>
              </a:buClr>
              <a:buSzPts val="1500"/>
              <a:buFont typeface="Corbel"/>
              <a:buNone/>
              <a:defRPr sz="1700" b="0" i="0">
                <a:solidFill>
                  <a:schemeClr val="dk1"/>
                </a:solidFill>
                <a:latin typeface="Corbel"/>
                <a:ea typeface="Corbel"/>
                <a:cs typeface="Corbel"/>
                <a:sym typeface="Corbel"/>
              </a:defRPr>
            </a:lvl1pPr>
            <a:lvl2pPr lvl="1" algn="l">
              <a:spcBef>
                <a:spcPts val="0"/>
              </a:spcBef>
              <a:spcAft>
                <a:spcPts val="0"/>
              </a:spcAft>
              <a:buSzPts val="1200"/>
              <a:buNone/>
              <a:defRPr/>
            </a:lvl2pPr>
            <a:lvl3pPr lvl="2" algn="l">
              <a:spcBef>
                <a:spcPts val="0"/>
              </a:spcBef>
              <a:spcAft>
                <a:spcPts val="0"/>
              </a:spcAft>
              <a:buSzPts val="1200"/>
              <a:buNone/>
              <a:defRPr/>
            </a:lvl3pPr>
            <a:lvl4pPr lvl="3" algn="l">
              <a:spcBef>
                <a:spcPts val="0"/>
              </a:spcBef>
              <a:spcAft>
                <a:spcPts val="0"/>
              </a:spcAft>
              <a:buSzPts val="1200"/>
              <a:buNone/>
              <a:defRPr/>
            </a:lvl4pPr>
            <a:lvl5pPr lvl="4" algn="l">
              <a:spcBef>
                <a:spcPts val="0"/>
              </a:spcBef>
              <a:spcAft>
                <a:spcPts val="0"/>
              </a:spcAft>
              <a:buSzPts val="1200"/>
              <a:buNone/>
              <a:defRPr/>
            </a:lvl5pPr>
            <a:lvl6pPr lvl="5" algn="l">
              <a:spcBef>
                <a:spcPts val="0"/>
              </a:spcBef>
              <a:spcAft>
                <a:spcPts val="0"/>
              </a:spcAft>
              <a:buSzPts val="1200"/>
              <a:buNone/>
              <a:defRPr/>
            </a:lvl6pPr>
            <a:lvl7pPr lvl="6" algn="l">
              <a:spcBef>
                <a:spcPts val="0"/>
              </a:spcBef>
              <a:spcAft>
                <a:spcPts val="0"/>
              </a:spcAft>
              <a:buSzPts val="1200"/>
              <a:buNone/>
              <a:defRPr/>
            </a:lvl7pPr>
            <a:lvl8pPr lvl="7" algn="l">
              <a:spcBef>
                <a:spcPts val="0"/>
              </a:spcBef>
              <a:spcAft>
                <a:spcPts val="0"/>
              </a:spcAft>
              <a:buSzPts val="1200"/>
              <a:buNone/>
              <a:defRPr/>
            </a:lvl8pPr>
            <a:lvl9pPr lvl="8" algn="l">
              <a:spcBef>
                <a:spcPts val="0"/>
              </a:spcBef>
              <a:spcAft>
                <a:spcPts val="0"/>
              </a:spcAft>
              <a:buSzPts val="1200"/>
              <a:buNone/>
              <a:defRPr/>
            </a:lvl9pPr>
          </a:lstStyle>
          <a:p>
            <a:endParaRPr/>
          </a:p>
        </p:txBody>
      </p:sp>
      <p:sp>
        <p:nvSpPr>
          <p:cNvPr id="291" name="Google Shape;291;p37"/>
          <p:cNvSpPr txBox="1">
            <a:spLocks noGrp="1"/>
          </p:cNvSpPr>
          <p:nvPr>
            <p:ph type="body" idx="1"/>
          </p:nvPr>
        </p:nvSpPr>
        <p:spPr>
          <a:xfrm>
            <a:off x="482139" y="1361515"/>
            <a:ext cx="8179724" cy="3231328"/>
          </a:xfrm>
          <a:prstGeom prst="rect">
            <a:avLst/>
          </a:prstGeom>
          <a:noFill/>
          <a:ln>
            <a:noFill/>
          </a:ln>
        </p:spPr>
        <p:txBody>
          <a:bodyPr spcFirstLastPara="1" wrap="square" lIns="75575" tIns="0" rIns="75575" bIns="0" anchor="ctr" anchorCtr="0">
            <a:normAutofit/>
          </a:bodyPr>
          <a:lstStyle>
            <a:lvl1pPr marL="457189" lvl="0" indent="-412740" algn="l">
              <a:lnSpc>
                <a:spcPct val="100000"/>
              </a:lnSpc>
              <a:spcBef>
                <a:spcPts val="400"/>
              </a:spcBef>
              <a:spcAft>
                <a:spcPts val="0"/>
              </a:spcAft>
              <a:buSzPts val="2900"/>
              <a:buChar char="•"/>
              <a:defRPr>
                <a:latin typeface="Corbel"/>
                <a:ea typeface="Corbel"/>
                <a:cs typeface="Corbel"/>
                <a:sym typeface="Corbel"/>
              </a:defRPr>
            </a:lvl1pPr>
            <a:lvl2pPr marL="914378" lvl="1" indent="-380990" algn="l">
              <a:lnSpc>
                <a:spcPct val="100000"/>
              </a:lnSpc>
              <a:spcBef>
                <a:spcPts val="500"/>
              </a:spcBef>
              <a:spcAft>
                <a:spcPts val="0"/>
              </a:spcAft>
              <a:buSzPts val="2400"/>
              <a:buChar char="•"/>
              <a:defRPr>
                <a:latin typeface="Corbel"/>
                <a:ea typeface="Corbel"/>
                <a:cs typeface="Corbel"/>
                <a:sym typeface="Corbel"/>
              </a:defRPr>
            </a:lvl2pPr>
            <a:lvl3pPr marL="1371566" lvl="2" indent="-368291" algn="l">
              <a:lnSpc>
                <a:spcPct val="100000"/>
              </a:lnSpc>
              <a:spcBef>
                <a:spcPts val="500"/>
              </a:spcBef>
              <a:spcAft>
                <a:spcPts val="0"/>
              </a:spcAft>
              <a:buSzPts val="2200"/>
              <a:buChar char="•"/>
              <a:defRPr>
                <a:latin typeface="Corbel"/>
                <a:ea typeface="Corbel"/>
                <a:cs typeface="Corbel"/>
                <a:sym typeface="Corbel"/>
              </a:defRPr>
            </a:lvl3pPr>
            <a:lvl4pPr marL="1828754" lvl="3" indent="-349241" algn="l">
              <a:lnSpc>
                <a:spcPct val="100000"/>
              </a:lnSpc>
              <a:spcBef>
                <a:spcPts val="500"/>
              </a:spcBef>
              <a:spcAft>
                <a:spcPts val="0"/>
              </a:spcAft>
              <a:buSzPts val="1900"/>
              <a:buChar char="•"/>
              <a:defRPr>
                <a:latin typeface="Corbel"/>
                <a:ea typeface="Corbel"/>
                <a:cs typeface="Corbel"/>
                <a:sym typeface="Corbel"/>
              </a:defRPr>
            </a:lvl4pPr>
            <a:lvl5pPr marL="2285943" lvl="4" indent="-336542" algn="l">
              <a:lnSpc>
                <a:spcPct val="100000"/>
              </a:lnSpc>
              <a:spcBef>
                <a:spcPts val="500"/>
              </a:spcBef>
              <a:spcAft>
                <a:spcPts val="0"/>
              </a:spcAft>
              <a:buSzPts val="1700"/>
              <a:buChar char="•"/>
              <a:defRPr>
                <a:latin typeface="Corbel"/>
                <a:ea typeface="Corbel"/>
                <a:cs typeface="Corbel"/>
                <a:sym typeface="Corbel"/>
              </a:defRPr>
            </a:lvl5pPr>
            <a:lvl6pPr marL="2743132" marR="0" lvl="5" indent="-304793" algn="l">
              <a:lnSpc>
                <a:spcPct val="100000"/>
              </a:lnSpc>
              <a:spcBef>
                <a:spcPts val="500"/>
              </a:spcBef>
              <a:spcAft>
                <a:spcPts val="0"/>
              </a:spcAft>
              <a:buClr>
                <a:schemeClr val="dk1"/>
              </a:buClr>
              <a:buSzPts val="1200"/>
              <a:buFont typeface="Corbel"/>
              <a:buAutoNum type="arabicPeriod"/>
              <a:defRPr/>
            </a:lvl6pPr>
            <a:lvl7pPr marL="3200320" marR="0" lvl="6" indent="-304793" algn="l">
              <a:lnSpc>
                <a:spcPct val="100000"/>
              </a:lnSpc>
              <a:spcBef>
                <a:spcPts val="400"/>
              </a:spcBef>
              <a:spcAft>
                <a:spcPts val="0"/>
              </a:spcAft>
              <a:buClr>
                <a:schemeClr val="dk1"/>
              </a:buClr>
              <a:buSzPts val="1200"/>
              <a:buFont typeface="Corbel"/>
              <a:buAutoNum type="alphaLcPeriod"/>
              <a:defRPr/>
            </a:lvl7pPr>
            <a:lvl8pPr marL="3657509" marR="0" lvl="7" indent="-304793" algn="l">
              <a:lnSpc>
                <a:spcPct val="100000"/>
              </a:lnSpc>
              <a:spcBef>
                <a:spcPts val="400"/>
              </a:spcBef>
              <a:spcAft>
                <a:spcPts val="0"/>
              </a:spcAft>
              <a:buClr>
                <a:schemeClr val="dk1"/>
              </a:buClr>
              <a:buSzPts val="1200"/>
              <a:buFont typeface="Corbel"/>
              <a:buAutoNum type="romanLcPeriod"/>
              <a:defRPr/>
            </a:lvl8pPr>
            <a:lvl9pPr marL="4114697" marR="0" lvl="8" indent="-228594" algn="l">
              <a:lnSpc>
                <a:spcPct val="100000"/>
              </a:lnSpc>
              <a:spcBef>
                <a:spcPts val="400"/>
              </a:spcBef>
              <a:spcAft>
                <a:spcPts val="400"/>
              </a:spcAft>
              <a:buClr>
                <a:schemeClr val="dk1"/>
              </a:buClr>
              <a:buSzPts val="1200"/>
              <a:buFont typeface="Arial"/>
              <a:buNone/>
              <a:defRPr/>
            </a:lvl9pPr>
          </a:lstStyle>
          <a:p>
            <a:endParaRPr/>
          </a:p>
        </p:txBody>
      </p:sp>
    </p:spTree>
    <p:extLst>
      <p:ext uri="{BB962C8B-B14F-4D97-AF65-F5344CB8AC3E}">
        <p14:creationId xmlns:p14="http://schemas.microsoft.com/office/powerpoint/2010/main" val="321504620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ER: One">
  <p:cSld name="ER: One">
    <p:spTree>
      <p:nvGrpSpPr>
        <p:cNvPr id="1" name="Shape 298"/>
        <p:cNvGrpSpPr/>
        <p:nvPr/>
      </p:nvGrpSpPr>
      <p:grpSpPr>
        <a:xfrm>
          <a:off x="0" y="0"/>
          <a:ext cx="0" cy="0"/>
          <a:chOff x="0" y="0"/>
          <a:chExt cx="0" cy="0"/>
        </a:xfrm>
      </p:grpSpPr>
      <p:sp>
        <p:nvSpPr>
          <p:cNvPr id="299" name="Google Shape;299;p39"/>
          <p:cNvSpPr txBox="1">
            <a:spLocks noGrp="1"/>
          </p:cNvSpPr>
          <p:nvPr>
            <p:ph type="title"/>
          </p:nvPr>
        </p:nvSpPr>
        <p:spPr>
          <a:xfrm>
            <a:off x="482139" y="707988"/>
            <a:ext cx="8179724" cy="556708"/>
          </a:xfrm>
          <a:prstGeom prst="rect">
            <a:avLst/>
          </a:prstGeom>
          <a:noFill/>
          <a:ln>
            <a:noFill/>
          </a:ln>
        </p:spPr>
        <p:txBody>
          <a:bodyPr spcFirstLastPara="1" wrap="square" lIns="0" tIns="0" rIns="0" bIns="0" anchor="t" anchorCtr="0">
            <a:noAutofit/>
          </a:bodyPr>
          <a:lstStyle>
            <a:lvl1pPr lvl="0" algn="l">
              <a:spcBef>
                <a:spcPts val="0"/>
              </a:spcBef>
              <a:spcAft>
                <a:spcPts val="0"/>
              </a:spcAft>
              <a:buClr>
                <a:schemeClr val="dk1"/>
              </a:buClr>
              <a:buSzPts val="1500"/>
              <a:buFont typeface="Corbel"/>
              <a:buNone/>
              <a:defRPr sz="1700" b="0" i="0">
                <a:solidFill>
                  <a:schemeClr val="dk1"/>
                </a:solidFill>
                <a:latin typeface="Corbel"/>
                <a:ea typeface="Corbel"/>
                <a:cs typeface="Corbel"/>
                <a:sym typeface="Corbel"/>
              </a:defRPr>
            </a:lvl1pPr>
            <a:lvl2pPr lvl="1" algn="l">
              <a:spcBef>
                <a:spcPts val="0"/>
              </a:spcBef>
              <a:spcAft>
                <a:spcPts val="0"/>
              </a:spcAft>
              <a:buSzPts val="1200"/>
              <a:buNone/>
              <a:defRPr/>
            </a:lvl2pPr>
            <a:lvl3pPr lvl="2" algn="l">
              <a:spcBef>
                <a:spcPts val="0"/>
              </a:spcBef>
              <a:spcAft>
                <a:spcPts val="0"/>
              </a:spcAft>
              <a:buSzPts val="1200"/>
              <a:buNone/>
              <a:defRPr/>
            </a:lvl3pPr>
            <a:lvl4pPr lvl="3" algn="l">
              <a:spcBef>
                <a:spcPts val="0"/>
              </a:spcBef>
              <a:spcAft>
                <a:spcPts val="0"/>
              </a:spcAft>
              <a:buSzPts val="1200"/>
              <a:buNone/>
              <a:defRPr/>
            </a:lvl4pPr>
            <a:lvl5pPr lvl="4" algn="l">
              <a:spcBef>
                <a:spcPts val="0"/>
              </a:spcBef>
              <a:spcAft>
                <a:spcPts val="0"/>
              </a:spcAft>
              <a:buSzPts val="1200"/>
              <a:buNone/>
              <a:defRPr/>
            </a:lvl5pPr>
            <a:lvl6pPr lvl="5" algn="l">
              <a:spcBef>
                <a:spcPts val="0"/>
              </a:spcBef>
              <a:spcAft>
                <a:spcPts val="0"/>
              </a:spcAft>
              <a:buSzPts val="1200"/>
              <a:buNone/>
              <a:defRPr/>
            </a:lvl6pPr>
            <a:lvl7pPr lvl="6" algn="l">
              <a:spcBef>
                <a:spcPts val="0"/>
              </a:spcBef>
              <a:spcAft>
                <a:spcPts val="0"/>
              </a:spcAft>
              <a:buSzPts val="1200"/>
              <a:buNone/>
              <a:defRPr/>
            </a:lvl7pPr>
            <a:lvl8pPr lvl="7" algn="l">
              <a:spcBef>
                <a:spcPts val="0"/>
              </a:spcBef>
              <a:spcAft>
                <a:spcPts val="0"/>
              </a:spcAft>
              <a:buSzPts val="1200"/>
              <a:buNone/>
              <a:defRPr/>
            </a:lvl8pPr>
            <a:lvl9pPr lvl="8" algn="l">
              <a:spcBef>
                <a:spcPts val="0"/>
              </a:spcBef>
              <a:spcAft>
                <a:spcPts val="0"/>
              </a:spcAft>
              <a:buSzPts val="1200"/>
              <a:buNone/>
              <a:defRPr/>
            </a:lvl9pPr>
          </a:lstStyle>
          <a:p>
            <a:endParaRPr/>
          </a:p>
        </p:txBody>
      </p:sp>
      <p:sp>
        <p:nvSpPr>
          <p:cNvPr id="300" name="Google Shape;300;p39"/>
          <p:cNvSpPr txBox="1">
            <a:spLocks noGrp="1"/>
          </p:cNvSpPr>
          <p:nvPr>
            <p:ph type="body" idx="1"/>
          </p:nvPr>
        </p:nvSpPr>
        <p:spPr>
          <a:xfrm>
            <a:off x="482139" y="1912172"/>
            <a:ext cx="8179724" cy="2680671"/>
          </a:xfrm>
          <a:prstGeom prst="rect">
            <a:avLst/>
          </a:prstGeom>
          <a:noFill/>
          <a:ln>
            <a:noFill/>
          </a:ln>
        </p:spPr>
        <p:txBody>
          <a:bodyPr spcFirstLastPara="1" wrap="square" lIns="75575" tIns="0" rIns="75575" bIns="0" anchor="ctr" anchorCtr="0">
            <a:normAutofit/>
          </a:bodyPr>
          <a:lstStyle>
            <a:lvl1pPr marL="457189" lvl="0" indent="-273044" algn="l">
              <a:lnSpc>
                <a:spcPct val="100000"/>
              </a:lnSpc>
              <a:spcBef>
                <a:spcPts val="100"/>
              </a:spcBef>
              <a:spcAft>
                <a:spcPts val="0"/>
              </a:spcAft>
              <a:buSzPts val="700"/>
              <a:buChar char="•"/>
              <a:defRPr sz="500">
                <a:latin typeface="Corbel"/>
                <a:ea typeface="Corbel"/>
                <a:cs typeface="Corbel"/>
                <a:sym typeface="Corbel"/>
              </a:defRPr>
            </a:lvl1pPr>
            <a:lvl2pPr marL="914378" lvl="1" indent="-273044" algn="l">
              <a:lnSpc>
                <a:spcPct val="100000"/>
              </a:lnSpc>
              <a:spcBef>
                <a:spcPts val="500"/>
              </a:spcBef>
              <a:spcAft>
                <a:spcPts val="0"/>
              </a:spcAft>
              <a:buSzPts val="700"/>
              <a:buChar char="•"/>
              <a:defRPr sz="500">
                <a:latin typeface="Corbel"/>
                <a:ea typeface="Corbel"/>
                <a:cs typeface="Corbel"/>
                <a:sym typeface="Corbel"/>
              </a:defRPr>
            </a:lvl2pPr>
            <a:lvl3pPr marL="1371566" lvl="2" indent="-273044" algn="l">
              <a:lnSpc>
                <a:spcPct val="100000"/>
              </a:lnSpc>
              <a:spcBef>
                <a:spcPts val="500"/>
              </a:spcBef>
              <a:spcAft>
                <a:spcPts val="0"/>
              </a:spcAft>
              <a:buSzPts val="700"/>
              <a:buChar char="•"/>
              <a:defRPr sz="500">
                <a:latin typeface="Corbel"/>
                <a:ea typeface="Corbel"/>
                <a:cs typeface="Corbel"/>
                <a:sym typeface="Corbel"/>
              </a:defRPr>
            </a:lvl3pPr>
            <a:lvl4pPr marL="1828754" lvl="3" indent="-273044" algn="l">
              <a:lnSpc>
                <a:spcPct val="100000"/>
              </a:lnSpc>
              <a:spcBef>
                <a:spcPts val="500"/>
              </a:spcBef>
              <a:spcAft>
                <a:spcPts val="0"/>
              </a:spcAft>
              <a:buSzPts val="700"/>
              <a:buChar char="•"/>
              <a:defRPr sz="500">
                <a:latin typeface="Corbel"/>
                <a:ea typeface="Corbel"/>
                <a:cs typeface="Corbel"/>
                <a:sym typeface="Corbel"/>
              </a:defRPr>
            </a:lvl4pPr>
            <a:lvl5pPr marL="2285943" lvl="4" indent="-273044" algn="l">
              <a:lnSpc>
                <a:spcPct val="100000"/>
              </a:lnSpc>
              <a:spcBef>
                <a:spcPts val="500"/>
              </a:spcBef>
              <a:spcAft>
                <a:spcPts val="0"/>
              </a:spcAft>
              <a:buSzPts val="700"/>
              <a:buChar char="•"/>
              <a:defRPr sz="500">
                <a:latin typeface="Corbel"/>
                <a:ea typeface="Corbel"/>
                <a:cs typeface="Corbel"/>
                <a:sym typeface="Corbel"/>
              </a:defRPr>
            </a:lvl5pPr>
            <a:lvl6pPr marL="2743132" lvl="5" indent="-368291" algn="l">
              <a:lnSpc>
                <a:spcPct val="100000"/>
              </a:lnSpc>
              <a:spcBef>
                <a:spcPts val="500"/>
              </a:spcBef>
              <a:spcAft>
                <a:spcPts val="0"/>
              </a:spcAft>
              <a:buClr>
                <a:schemeClr val="dk1"/>
              </a:buClr>
              <a:buSzPts val="2200"/>
              <a:buChar char="•"/>
              <a:defRPr/>
            </a:lvl6pPr>
            <a:lvl7pPr marL="3200320" lvl="6" indent="-368291" algn="l">
              <a:lnSpc>
                <a:spcPct val="100000"/>
              </a:lnSpc>
              <a:spcBef>
                <a:spcPts val="500"/>
              </a:spcBef>
              <a:spcAft>
                <a:spcPts val="0"/>
              </a:spcAft>
              <a:buClr>
                <a:schemeClr val="dk1"/>
              </a:buClr>
              <a:buSzPts val="2200"/>
              <a:buChar char="•"/>
              <a:defRPr/>
            </a:lvl7pPr>
            <a:lvl8pPr marL="3657509" lvl="7" indent="-368291" algn="l">
              <a:lnSpc>
                <a:spcPct val="100000"/>
              </a:lnSpc>
              <a:spcBef>
                <a:spcPts val="500"/>
              </a:spcBef>
              <a:spcAft>
                <a:spcPts val="0"/>
              </a:spcAft>
              <a:buClr>
                <a:schemeClr val="dk1"/>
              </a:buClr>
              <a:buSzPts val="2200"/>
              <a:buChar char="•"/>
              <a:defRPr/>
            </a:lvl8pPr>
            <a:lvl9pPr marL="4114697" lvl="8" indent="-368291" algn="l">
              <a:lnSpc>
                <a:spcPct val="100000"/>
              </a:lnSpc>
              <a:spcBef>
                <a:spcPts val="500"/>
              </a:spcBef>
              <a:spcAft>
                <a:spcPts val="500"/>
              </a:spcAft>
              <a:buClr>
                <a:schemeClr val="dk2"/>
              </a:buClr>
              <a:buSzPts val="2200"/>
              <a:buChar char="•"/>
              <a:defRPr/>
            </a:lvl9pPr>
          </a:lstStyle>
          <a:p>
            <a:endParaRPr/>
          </a:p>
        </p:txBody>
      </p:sp>
      <p:sp>
        <p:nvSpPr>
          <p:cNvPr id="301" name="Google Shape;301;p39"/>
          <p:cNvSpPr txBox="1">
            <a:spLocks noGrp="1"/>
          </p:cNvSpPr>
          <p:nvPr>
            <p:ph type="body" idx="2"/>
          </p:nvPr>
        </p:nvSpPr>
        <p:spPr>
          <a:xfrm>
            <a:off x="482138" y="1324201"/>
            <a:ext cx="4023360" cy="490145"/>
          </a:xfrm>
          <a:prstGeom prst="rect">
            <a:avLst/>
          </a:prstGeom>
          <a:noFill/>
          <a:ln>
            <a:noFill/>
          </a:ln>
        </p:spPr>
        <p:txBody>
          <a:bodyPr spcFirstLastPara="1" wrap="square" lIns="75575" tIns="0" rIns="75575" bIns="0" anchor="ctr" anchorCtr="0">
            <a:normAutofit/>
          </a:bodyPr>
          <a:lstStyle>
            <a:lvl1pPr marL="457189" lvl="0" indent="-273044" algn="l">
              <a:lnSpc>
                <a:spcPct val="100000"/>
              </a:lnSpc>
              <a:spcBef>
                <a:spcPts val="100"/>
              </a:spcBef>
              <a:spcAft>
                <a:spcPts val="0"/>
              </a:spcAft>
              <a:buSzPts val="700"/>
              <a:buChar char="•"/>
              <a:defRPr sz="500" i="1">
                <a:solidFill>
                  <a:schemeClr val="accent1"/>
                </a:solidFill>
                <a:latin typeface="Corbel"/>
                <a:ea typeface="Corbel"/>
                <a:cs typeface="Corbel"/>
                <a:sym typeface="Corbel"/>
              </a:defRPr>
            </a:lvl1pPr>
            <a:lvl2pPr marL="914378" lvl="1" indent="-380990" algn="l">
              <a:lnSpc>
                <a:spcPct val="100000"/>
              </a:lnSpc>
              <a:spcBef>
                <a:spcPts val="500"/>
              </a:spcBef>
              <a:spcAft>
                <a:spcPts val="0"/>
              </a:spcAft>
              <a:buSzPts val="2400"/>
              <a:buChar char="•"/>
              <a:defRPr>
                <a:latin typeface="Corbel"/>
                <a:ea typeface="Corbel"/>
                <a:cs typeface="Corbel"/>
                <a:sym typeface="Corbel"/>
              </a:defRPr>
            </a:lvl2pPr>
            <a:lvl3pPr marL="1371566" lvl="2" indent="-368291" algn="l">
              <a:lnSpc>
                <a:spcPct val="100000"/>
              </a:lnSpc>
              <a:spcBef>
                <a:spcPts val="500"/>
              </a:spcBef>
              <a:spcAft>
                <a:spcPts val="0"/>
              </a:spcAft>
              <a:buSzPts val="2200"/>
              <a:buChar char="•"/>
              <a:defRPr>
                <a:latin typeface="Corbel"/>
                <a:ea typeface="Corbel"/>
                <a:cs typeface="Corbel"/>
                <a:sym typeface="Corbel"/>
              </a:defRPr>
            </a:lvl3pPr>
            <a:lvl4pPr marL="1828754" lvl="3" indent="-349241" algn="l">
              <a:lnSpc>
                <a:spcPct val="100000"/>
              </a:lnSpc>
              <a:spcBef>
                <a:spcPts val="500"/>
              </a:spcBef>
              <a:spcAft>
                <a:spcPts val="0"/>
              </a:spcAft>
              <a:buSzPts val="1900"/>
              <a:buChar char="•"/>
              <a:defRPr>
                <a:latin typeface="Corbel"/>
                <a:ea typeface="Corbel"/>
                <a:cs typeface="Corbel"/>
                <a:sym typeface="Corbel"/>
              </a:defRPr>
            </a:lvl4pPr>
            <a:lvl5pPr marL="2285943" lvl="4" indent="-336542" algn="l">
              <a:lnSpc>
                <a:spcPct val="100000"/>
              </a:lnSpc>
              <a:spcBef>
                <a:spcPts val="500"/>
              </a:spcBef>
              <a:spcAft>
                <a:spcPts val="0"/>
              </a:spcAft>
              <a:buSzPts val="1700"/>
              <a:buChar char="•"/>
              <a:defRPr>
                <a:latin typeface="Corbel"/>
                <a:ea typeface="Corbel"/>
                <a:cs typeface="Corbel"/>
                <a:sym typeface="Corbel"/>
              </a:defRPr>
            </a:lvl5pPr>
            <a:lvl6pPr marL="2743132" lvl="5" indent="-368291" algn="l">
              <a:lnSpc>
                <a:spcPct val="100000"/>
              </a:lnSpc>
              <a:spcBef>
                <a:spcPts val="500"/>
              </a:spcBef>
              <a:spcAft>
                <a:spcPts val="0"/>
              </a:spcAft>
              <a:buClr>
                <a:schemeClr val="dk1"/>
              </a:buClr>
              <a:buSzPts val="2200"/>
              <a:buChar char="•"/>
              <a:defRPr/>
            </a:lvl6pPr>
            <a:lvl7pPr marL="3200320" lvl="6" indent="-368291" algn="l">
              <a:lnSpc>
                <a:spcPct val="100000"/>
              </a:lnSpc>
              <a:spcBef>
                <a:spcPts val="500"/>
              </a:spcBef>
              <a:spcAft>
                <a:spcPts val="0"/>
              </a:spcAft>
              <a:buClr>
                <a:schemeClr val="dk1"/>
              </a:buClr>
              <a:buSzPts val="2200"/>
              <a:buChar char="•"/>
              <a:defRPr/>
            </a:lvl7pPr>
            <a:lvl8pPr marL="3657509" lvl="7" indent="-368291" algn="l">
              <a:lnSpc>
                <a:spcPct val="100000"/>
              </a:lnSpc>
              <a:spcBef>
                <a:spcPts val="500"/>
              </a:spcBef>
              <a:spcAft>
                <a:spcPts val="0"/>
              </a:spcAft>
              <a:buClr>
                <a:schemeClr val="dk1"/>
              </a:buClr>
              <a:buSzPts val="2200"/>
              <a:buChar char="•"/>
              <a:defRPr/>
            </a:lvl8pPr>
            <a:lvl9pPr marL="4114697" lvl="8" indent="-368291" algn="l">
              <a:lnSpc>
                <a:spcPct val="100000"/>
              </a:lnSpc>
              <a:spcBef>
                <a:spcPts val="500"/>
              </a:spcBef>
              <a:spcAft>
                <a:spcPts val="500"/>
              </a:spcAft>
              <a:buClr>
                <a:schemeClr val="dk2"/>
              </a:buClr>
              <a:buSzPts val="2200"/>
              <a:buChar char="•"/>
              <a:defRPr/>
            </a:lvl9pPr>
          </a:lstStyle>
          <a:p>
            <a:endParaRPr/>
          </a:p>
        </p:txBody>
      </p:sp>
      <p:sp>
        <p:nvSpPr>
          <p:cNvPr id="302" name="Google Shape;302;p39"/>
          <p:cNvSpPr txBox="1">
            <a:spLocks noGrp="1"/>
          </p:cNvSpPr>
          <p:nvPr>
            <p:ph type="body" idx="3"/>
          </p:nvPr>
        </p:nvSpPr>
        <p:spPr>
          <a:xfrm>
            <a:off x="4638502" y="1324201"/>
            <a:ext cx="4023360" cy="490145"/>
          </a:xfrm>
          <a:prstGeom prst="rect">
            <a:avLst/>
          </a:prstGeom>
          <a:noFill/>
          <a:ln>
            <a:noFill/>
          </a:ln>
        </p:spPr>
        <p:txBody>
          <a:bodyPr spcFirstLastPara="1" wrap="square" lIns="75575" tIns="0" rIns="75575" bIns="0" anchor="ctr" anchorCtr="0">
            <a:normAutofit/>
          </a:bodyPr>
          <a:lstStyle>
            <a:lvl1pPr marL="457189" lvl="0" indent="-273044" algn="l">
              <a:lnSpc>
                <a:spcPct val="100000"/>
              </a:lnSpc>
              <a:spcBef>
                <a:spcPts val="100"/>
              </a:spcBef>
              <a:spcAft>
                <a:spcPts val="0"/>
              </a:spcAft>
              <a:buSzPts val="700"/>
              <a:buChar char="•"/>
              <a:defRPr sz="500" i="1">
                <a:solidFill>
                  <a:schemeClr val="accent1"/>
                </a:solidFill>
                <a:latin typeface="Corbel"/>
                <a:ea typeface="Corbel"/>
                <a:cs typeface="Corbel"/>
                <a:sym typeface="Corbel"/>
              </a:defRPr>
            </a:lvl1pPr>
            <a:lvl2pPr marL="914378" lvl="1" indent="-380990" algn="l">
              <a:lnSpc>
                <a:spcPct val="100000"/>
              </a:lnSpc>
              <a:spcBef>
                <a:spcPts val="500"/>
              </a:spcBef>
              <a:spcAft>
                <a:spcPts val="0"/>
              </a:spcAft>
              <a:buSzPts val="2400"/>
              <a:buChar char="•"/>
              <a:defRPr>
                <a:latin typeface="Corbel"/>
                <a:ea typeface="Corbel"/>
                <a:cs typeface="Corbel"/>
                <a:sym typeface="Corbel"/>
              </a:defRPr>
            </a:lvl2pPr>
            <a:lvl3pPr marL="1371566" lvl="2" indent="-368291" algn="l">
              <a:lnSpc>
                <a:spcPct val="100000"/>
              </a:lnSpc>
              <a:spcBef>
                <a:spcPts val="500"/>
              </a:spcBef>
              <a:spcAft>
                <a:spcPts val="0"/>
              </a:spcAft>
              <a:buSzPts val="2200"/>
              <a:buChar char="•"/>
              <a:defRPr>
                <a:latin typeface="Corbel"/>
                <a:ea typeface="Corbel"/>
                <a:cs typeface="Corbel"/>
                <a:sym typeface="Corbel"/>
              </a:defRPr>
            </a:lvl3pPr>
            <a:lvl4pPr marL="1828754" lvl="3" indent="-349241" algn="l">
              <a:lnSpc>
                <a:spcPct val="100000"/>
              </a:lnSpc>
              <a:spcBef>
                <a:spcPts val="500"/>
              </a:spcBef>
              <a:spcAft>
                <a:spcPts val="0"/>
              </a:spcAft>
              <a:buSzPts val="1900"/>
              <a:buChar char="•"/>
              <a:defRPr>
                <a:latin typeface="Corbel"/>
                <a:ea typeface="Corbel"/>
                <a:cs typeface="Corbel"/>
                <a:sym typeface="Corbel"/>
              </a:defRPr>
            </a:lvl4pPr>
            <a:lvl5pPr marL="2285943" lvl="4" indent="-336542" algn="l">
              <a:lnSpc>
                <a:spcPct val="100000"/>
              </a:lnSpc>
              <a:spcBef>
                <a:spcPts val="500"/>
              </a:spcBef>
              <a:spcAft>
                <a:spcPts val="0"/>
              </a:spcAft>
              <a:buSzPts val="1700"/>
              <a:buChar char="•"/>
              <a:defRPr>
                <a:latin typeface="Corbel"/>
                <a:ea typeface="Corbel"/>
                <a:cs typeface="Corbel"/>
                <a:sym typeface="Corbel"/>
              </a:defRPr>
            </a:lvl5pPr>
            <a:lvl6pPr marL="2743132" lvl="5" indent="-368291" algn="l">
              <a:lnSpc>
                <a:spcPct val="100000"/>
              </a:lnSpc>
              <a:spcBef>
                <a:spcPts val="500"/>
              </a:spcBef>
              <a:spcAft>
                <a:spcPts val="0"/>
              </a:spcAft>
              <a:buClr>
                <a:schemeClr val="dk1"/>
              </a:buClr>
              <a:buSzPts val="2200"/>
              <a:buChar char="•"/>
              <a:defRPr/>
            </a:lvl6pPr>
            <a:lvl7pPr marL="3200320" lvl="6" indent="-368291" algn="l">
              <a:lnSpc>
                <a:spcPct val="100000"/>
              </a:lnSpc>
              <a:spcBef>
                <a:spcPts val="500"/>
              </a:spcBef>
              <a:spcAft>
                <a:spcPts val="0"/>
              </a:spcAft>
              <a:buClr>
                <a:schemeClr val="dk1"/>
              </a:buClr>
              <a:buSzPts val="2200"/>
              <a:buChar char="•"/>
              <a:defRPr/>
            </a:lvl7pPr>
            <a:lvl8pPr marL="3657509" lvl="7" indent="-368291" algn="l">
              <a:lnSpc>
                <a:spcPct val="100000"/>
              </a:lnSpc>
              <a:spcBef>
                <a:spcPts val="500"/>
              </a:spcBef>
              <a:spcAft>
                <a:spcPts val="0"/>
              </a:spcAft>
              <a:buClr>
                <a:schemeClr val="dk1"/>
              </a:buClr>
              <a:buSzPts val="2200"/>
              <a:buChar char="•"/>
              <a:defRPr/>
            </a:lvl8pPr>
            <a:lvl9pPr marL="4114697" lvl="8" indent="-368291" algn="l">
              <a:lnSpc>
                <a:spcPct val="100000"/>
              </a:lnSpc>
              <a:spcBef>
                <a:spcPts val="500"/>
              </a:spcBef>
              <a:spcAft>
                <a:spcPts val="500"/>
              </a:spcAft>
              <a:buClr>
                <a:schemeClr val="dk2"/>
              </a:buClr>
              <a:buSzPts val="2200"/>
              <a:buChar char="•"/>
              <a:defRPr/>
            </a:lvl9pPr>
          </a:lstStyle>
          <a:p>
            <a:endParaRPr/>
          </a:p>
        </p:txBody>
      </p:sp>
    </p:spTree>
    <p:extLst>
      <p:ext uri="{BB962C8B-B14F-4D97-AF65-F5344CB8AC3E}">
        <p14:creationId xmlns:p14="http://schemas.microsoft.com/office/powerpoint/2010/main" val="2593894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slideLayout" Target="../slideLayouts/slideLayout45.xml"/><Relationship Id="rId18" Type="http://schemas.openxmlformats.org/officeDocument/2006/relationships/slideLayout" Target="../slideLayouts/slideLayout50.xml"/><Relationship Id="rId26" Type="http://schemas.openxmlformats.org/officeDocument/2006/relationships/theme" Target="../theme/theme3.xml"/><Relationship Id="rId3" Type="http://schemas.openxmlformats.org/officeDocument/2006/relationships/slideLayout" Target="../slideLayouts/slideLayout35.xml"/><Relationship Id="rId21" Type="http://schemas.openxmlformats.org/officeDocument/2006/relationships/slideLayout" Target="../slideLayouts/slideLayout53.xml"/><Relationship Id="rId7" Type="http://schemas.openxmlformats.org/officeDocument/2006/relationships/slideLayout" Target="../slideLayouts/slideLayout39.xml"/><Relationship Id="rId12" Type="http://schemas.openxmlformats.org/officeDocument/2006/relationships/slideLayout" Target="../slideLayouts/slideLayout44.xml"/><Relationship Id="rId17" Type="http://schemas.openxmlformats.org/officeDocument/2006/relationships/slideLayout" Target="../slideLayouts/slideLayout49.xml"/><Relationship Id="rId25" Type="http://schemas.openxmlformats.org/officeDocument/2006/relationships/slideLayout" Target="../slideLayouts/slideLayout57.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20" Type="http://schemas.openxmlformats.org/officeDocument/2006/relationships/slideLayout" Target="../slideLayouts/slideLayout52.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24" Type="http://schemas.openxmlformats.org/officeDocument/2006/relationships/slideLayout" Target="../slideLayouts/slideLayout56.xml"/><Relationship Id="rId5" Type="http://schemas.openxmlformats.org/officeDocument/2006/relationships/slideLayout" Target="../slideLayouts/slideLayout37.xml"/><Relationship Id="rId15" Type="http://schemas.openxmlformats.org/officeDocument/2006/relationships/slideLayout" Target="../slideLayouts/slideLayout47.xml"/><Relationship Id="rId23" Type="http://schemas.openxmlformats.org/officeDocument/2006/relationships/slideLayout" Target="../slideLayouts/slideLayout55.xml"/><Relationship Id="rId10" Type="http://schemas.openxmlformats.org/officeDocument/2006/relationships/slideLayout" Target="../slideLayouts/slideLayout42.xml"/><Relationship Id="rId19" Type="http://schemas.openxmlformats.org/officeDocument/2006/relationships/slideLayout" Target="../slideLayouts/slideLayout51.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 Id="rId22"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533401" y="514350"/>
            <a:ext cx="8077201" cy="6858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dk1"/>
              </a:buClr>
              <a:buSzPts val="1800"/>
              <a:buFont typeface="Georgia"/>
              <a:buNone/>
              <a:defRPr sz="1800" b="1" i="1" u="none" strike="noStrike" cap="none">
                <a:solidFill>
                  <a:schemeClr val="dk1"/>
                </a:solidFill>
                <a:latin typeface="Georgia"/>
                <a:ea typeface="Georgia"/>
                <a:cs typeface="Georgia"/>
                <a:sym typeface="Georgia"/>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52" name="Google Shape;52;p13"/>
          <p:cNvSpPr txBox="1">
            <a:spLocks noGrp="1"/>
          </p:cNvSpPr>
          <p:nvPr>
            <p:ph type="body" idx="1"/>
          </p:nvPr>
        </p:nvSpPr>
        <p:spPr>
          <a:xfrm>
            <a:off x="533401" y="1314450"/>
            <a:ext cx="8077199" cy="33147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dk1"/>
              </a:buClr>
              <a:buSzPts val="1500"/>
              <a:buFont typeface="Georgia"/>
              <a:buNone/>
              <a:defRPr sz="1500" b="0" i="0" u="none" strike="noStrike" cap="none">
                <a:solidFill>
                  <a:schemeClr val="dk1"/>
                </a:solidFill>
                <a:latin typeface="Georgia"/>
                <a:ea typeface="Georgia"/>
                <a:cs typeface="Georgia"/>
                <a:sym typeface="Georgia"/>
              </a:defRPr>
            </a:lvl1pPr>
            <a:lvl2pPr marL="914400" marR="0" lvl="1" indent="-323850" algn="l" rtl="0">
              <a:lnSpc>
                <a:spcPct val="100000"/>
              </a:lnSpc>
              <a:spcBef>
                <a:spcPts val="700"/>
              </a:spcBef>
              <a:spcAft>
                <a:spcPts val="0"/>
              </a:spcAft>
              <a:buClr>
                <a:schemeClr val="dk1"/>
              </a:buClr>
              <a:buSzPts val="1500"/>
              <a:buFont typeface="Georgia"/>
              <a:buChar char="•"/>
              <a:defRPr sz="1500" b="0" i="0" u="none" strike="noStrike" cap="none">
                <a:solidFill>
                  <a:schemeClr val="dk1"/>
                </a:solidFill>
                <a:latin typeface="Georgia"/>
                <a:ea typeface="Georgia"/>
                <a:cs typeface="Georgia"/>
                <a:sym typeface="Georgia"/>
              </a:defRPr>
            </a:lvl2pPr>
            <a:lvl3pPr marL="1371600" marR="0" lvl="2" indent="-323850" algn="l" rtl="0">
              <a:lnSpc>
                <a:spcPct val="100000"/>
              </a:lnSpc>
              <a:spcBef>
                <a:spcPts val="700"/>
              </a:spcBef>
              <a:spcAft>
                <a:spcPts val="0"/>
              </a:spcAft>
              <a:buClr>
                <a:schemeClr val="dk1"/>
              </a:buClr>
              <a:buSzPts val="1500"/>
              <a:buFont typeface="Georgia"/>
              <a:buChar char="-"/>
              <a:defRPr sz="1500" b="0" i="0" u="none" strike="noStrike" cap="none">
                <a:solidFill>
                  <a:schemeClr val="dk1"/>
                </a:solidFill>
                <a:latin typeface="Georgia"/>
                <a:ea typeface="Georgia"/>
                <a:cs typeface="Georgia"/>
                <a:sym typeface="Georgia"/>
              </a:defRPr>
            </a:lvl3pPr>
            <a:lvl4pPr marL="1828800" marR="0" lvl="3" indent="-323850" algn="l" rtl="0">
              <a:lnSpc>
                <a:spcPct val="100000"/>
              </a:lnSpc>
              <a:spcBef>
                <a:spcPts val="700"/>
              </a:spcBef>
              <a:spcAft>
                <a:spcPts val="0"/>
              </a:spcAft>
              <a:buClr>
                <a:schemeClr val="dk1"/>
              </a:buClr>
              <a:buSzPts val="1500"/>
              <a:buFont typeface="Georgia"/>
              <a:buChar char="◦"/>
              <a:defRPr sz="1500" b="0" i="0" u="none" strike="noStrike" cap="none">
                <a:solidFill>
                  <a:schemeClr val="dk1"/>
                </a:solidFill>
                <a:latin typeface="Georgia"/>
                <a:ea typeface="Georgia"/>
                <a:cs typeface="Georgia"/>
                <a:sym typeface="Georgia"/>
              </a:defRPr>
            </a:lvl4pPr>
            <a:lvl5pPr marL="2286000" marR="0" lvl="4" indent="-323850" algn="l" rtl="0">
              <a:lnSpc>
                <a:spcPct val="100000"/>
              </a:lnSpc>
              <a:spcBef>
                <a:spcPts val="700"/>
              </a:spcBef>
              <a:spcAft>
                <a:spcPts val="0"/>
              </a:spcAft>
              <a:buClr>
                <a:schemeClr val="dk1"/>
              </a:buClr>
              <a:buSzPts val="1500"/>
              <a:buFont typeface="Georgia"/>
              <a:buChar char="›"/>
              <a:defRPr sz="1500" b="0" i="0" u="none" strike="noStrike" cap="none">
                <a:solidFill>
                  <a:schemeClr val="dk1"/>
                </a:solidFill>
                <a:latin typeface="Georgia"/>
                <a:ea typeface="Georgia"/>
                <a:cs typeface="Georgia"/>
                <a:sym typeface="Georgia"/>
              </a:defRPr>
            </a:lvl5pPr>
            <a:lvl6pPr marL="2743200" marR="0" lvl="5" indent="-323850" algn="l" rtl="0">
              <a:lnSpc>
                <a:spcPct val="100000"/>
              </a:lnSpc>
              <a:spcBef>
                <a:spcPts val="700"/>
              </a:spcBef>
              <a:spcAft>
                <a:spcPts val="0"/>
              </a:spcAft>
              <a:buClr>
                <a:schemeClr val="dk1"/>
              </a:buClr>
              <a:buSzPts val="1500"/>
              <a:buFont typeface="Georgia"/>
              <a:buAutoNum type="arabicPeriod"/>
              <a:defRPr sz="1500" b="0" i="0" u="none" strike="noStrike" cap="none">
                <a:solidFill>
                  <a:schemeClr val="dk1"/>
                </a:solidFill>
                <a:latin typeface="Georgia"/>
                <a:ea typeface="Georgia"/>
                <a:cs typeface="Georgia"/>
                <a:sym typeface="Georgia"/>
              </a:defRPr>
            </a:lvl6pPr>
            <a:lvl7pPr marL="3200400" marR="0" lvl="6" indent="-323850" algn="l" rtl="0">
              <a:lnSpc>
                <a:spcPct val="100000"/>
              </a:lnSpc>
              <a:spcBef>
                <a:spcPts val="700"/>
              </a:spcBef>
              <a:spcAft>
                <a:spcPts val="0"/>
              </a:spcAft>
              <a:buClr>
                <a:schemeClr val="dk1"/>
              </a:buClr>
              <a:buSzPts val="1500"/>
              <a:buFont typeface="Georgia"/>
              <a:buAutoNum type="alphaLcPeriod"/>
              <a:defRPr sz="1500" b="0" i="0" u="none" strike="noStrike" cap="none">
                <a:solidFill>
                  <a:schemeClr val="dk1"/>
                </a:solidFill>
                <a:latin typeface="Georgia"/>
                <a:ea typeface="Georgia"/>
                <a:cs typeface="Georgia"/>
                <a:sym typeface="Georgia"/>
              </a:defRPr>
            </a:lvl7pPr>
            <a:lvl8pPr marL="3657600" marR="0" lvl="7" indent="-323850" algn="l" rtl="0">
              <a:lnSpc>
                <a:spcPct val="100000"/>
              </a:lnSpc>
              <a:spcBef>
                <a:spcPts val="700"/>
              </a:spcBef>
              <a:spcAft>
                <a:spcPts val="0"/>
              </a:spcAft>
              <a:buClr>
                <a:schemeClr val="dk1"/>
              </a:buClr>
              <a:buSzPts val="1500"/>
              <a:buFont typeface="Georgia"/>
              <a:buAutoNum type="romanLcPeriod"/>
              <a:defRPr sz="1500" b="0" i="0" u="none" strike="noStrike" cap="none">
                <a:solidFill>
                  <a:schemeClr val="dk1"/>
                </a:solidFill>
                <a:latin typeface="Georgia"/>
                <a:ea typeface="Georgia"/>
                <a:cs typeface="Georgia"/>
                <a:sym typeface="Georgia"/>
              </a:defRPr>
            </a:lvl8pPr>
            <a:lvl9pPr marL="4114800" marR="0" lvl="8" indent="-228600" algn="l" rtl="0">
              <a:lnSpc>
                <a:spcPct val="100000"/>
              </a:lnSpc>
              <a:spcBef>
                <a:spcPts val="700"/>
              </a:spcBef>
              <a:spcAft>
                <a:spcPts val="700"/>
              </a:spcAft>
              <a:buClr>
                <a:schemeClr val="dk2"/>
              </a:buClr>
              <a:buSzPts val="1500"/>
              <a:buFont typeface="Arial"/>
              <a:buNone/>
              <a:defRPr sz="1500" b="1" i="0" u="none" strike="noStrike" cap="none">
                <a:solidFill>
                  <a:schemeClr val="dk2"/>
                </a:solidFill>
                <a:latin typeface="Georgia"/>
                <a:ea typeface="Georgia"/>
                <a:cs typeface="Georgia"/>
                <a:sym typeface="Georgia"/>
              </a:defRPr>
            </a:lvl9pPr>
          </a:lstStyle>
          <a:p>
            <a:endParaRPr/>
          </a:p>
        </p:txBody>
      </p:sp>
      <p:sp>
        <p:nvSpPr>
          <p:cNvPr id="53" name="Google Shape;53;p13"/>
          <p:cNvSpPr txBox="1">
            <a:spLocks noGrp="1"/>
          </p:cNvSpPr>
          <p:nvPr>
            <p:ph type="sldNum" idx="12"/>
          </p:nvPr>
        </p:nvSpPr>
        <p:spPr>
          <a:xfrm>
            <a:off x="7086600" y="4857750"/>
            <a:ext cx="1527048" cy="114300"/>
          </a:xfrm>
          <a:prstGeom prst="rect">
            <a:avLst/>
          </a:prstGeom>
          <a:noFill/>
          <a:ln>
            <a:noFill/>
          </a:ln>
        </p:spPr>
        <p:txBody>
          <a:bodyPr spcFirstLastPara="1" wrap="square" lIns="0" tIns="0" rIns="0" bIns="0" anchor="t" anchorCtr="0">
            <a:noAutofit/>
          </a:bodyPr>
          <a:lstStyle>
            <a:lvl1pPr marL="0" marR="0" lvl="0" indent="0" algn="r" rtl="0">
              <a:spcBef>
                <a:spcPts val="0"/>
              </a:spcBef>
              <a:buNone/>
              <a:defRPr sz="800" b="0" i="0" u="none" strike="noStrike" cap="none">
                <a:solidFill>
                  <a:schemeClr val="dk1"/>
                </a:solidFill>
                <a:latin typeface="Arial"/>
                <a:ea typeface="Arial"/>
                <a:cs typeface="Arial"/>
                <a:sym typeface="Arial"/>
              </a:defRPr>
            </a:lvl1pPr>
            <a:lvl2pPr marL="0" marR="0" lvl="1" indent="0" algn="r" rtl="0">
              <a:spcBef>
                <a:spcPts val="0"/>
              </a:spcBef>
              <a:buNone/>
              <a:defRPr sz="800" b="0" i="0" u="none" strike="noStrike" cap="none">
                <a:solidFill>
                  <a:schemeClr val="dk1"/>
                </a:solidFill>
                <a:latin typeface="Arial"/>
                <a:ea typeface="Arial"/>
                <a:cs typeface="Arial"/>
                <a:sym typeface="Arial"/>
              </a:defRPr>
            </a:lvl2pPr>
            <a:lvl3pPr marL="0" marR="0" lvl="2" indent="0" algn="r" rtl="0">
              <a:spcBef>
                <a:spcPts val="0"/>
              </a:spcBef>
              <a:buNone/>
              <a:defRPr sz="800" b="0" i="0" u="none" strike="noStrike" cap="none">
                <a:solidFill>
                  <a:schemeClr val="dk1"/>
                </a:solidFill>
                <a:latin typeface="Arial"/>
                <a:ea typeface="Arial"/>
                <a:cs typeface="Arial"/>
                <a:sym typeface="Arial"/>
              </a:defRPr>
            </a:lvl3pPr>
            <a:lvl4pPr marL="0" marR="0" lvl="3" indent="0" algn="r" rtl="0">
              <a:spcBef>
                <a:spcPts val="0"/>
              </a:spcBef>
              <a:buNone/>
              <a:defRPr sz="800" b="0" i="0" u="none" strike="noStrike" cap="none">
                <a:solidFill>
                  <a:schemeClr val="dk1"/>
                </a:solidFill>
                <a:latin typeface="Arial"/>
                <a:ea typeface="Arial"/>
                <a:cs typeface="Arial"/>
                <a:sym typeface="Arial"/>
              </a:defRPr>
            </a:lvl4pPr>
            <a:lvl5pPr marL="0" marR="0" lvl="4" indent="0" algn="r" rtl="0">
              <a:spcBef>
                <a:spcPts val="0"/>
              </a:spcBef>
              <a:buNone/>
              <a:defRPr sz="800" b="0" i="0" u="none" strike="noStrike" cap="none">
                <a:solidFill>
                  <a:schemeClr val="dk1"/>
                </a:solidFill>
                <a:latin typeface="Arial"/>
                <a:ea typeface="Arial"/>
                <a:cs typeface="Arial"/>
                <a:sym typeface="Arial"/>
              </a:defRPr>
            </a:lvl5pPr>
            <a:lvl6pPr marL="0" marR="0" lvl="5" indent="0" algn="r" rtl="0">
              <a:spcBef>
                <a:spcPts val="0"/>
              </a:spcBef>
              <a:buNone/>
              <a:defRPr sz="800" b="0" i="0" u="none" strike="noStrike" cap="none">
                <a:solidFill>
                  <a:schemeClr val="dk1"/>
                </a:solidFill>
                <a:latin typeface="Arial"/>
                <a:ea typeface="Arial"/>
                <a:cs typeface="Arial"/>
                <a:sym typeface="Arial"/>
              </a:defRPr>
            </a:lvl6pPr>
            <a:lvl7pPr marL="0" marR="0" lvl="6" indent="0" algn="r" rtl="0">
              <a:spcBef>
                <a:spcPts val="0"/>
              </a:spcBef>
              <a:buNone/>
              <a:defRPr sz="800" b="0" i="0" u="none" strike="noStrike" cap="none">
                <a:solidFill>
                  <a:schemeClr val="dk1"/>
                </a:solidFill>
                <a:latin typeface="Arial"/>
                <a:ea typeface="Arial"/>
                <a:cs typeface="Arial"/>
                <a:sym typeface="Arial"/>
              </a:defRPr>
            </a:lvl7pPr>
            <a:lvl8pPr marL="0" marR="0" lvl="7" indent="0" algn="r" rtl="0">
              <a:spcBef>
                <a:spcPts val="0"/>
              </a:spcBef>
              <a:buNone/>
              <a:defRPr sz="800" b="0" i="0" u="none" strike="noStrike" cap="none">
                <a:solidFill>
                  <a:schemeClr val="dk1"/>
                </a:solidFill>
                <a:latin typeface="Arial"/>
                <a:ea typeface="Arial"/>
                <a:cs typeface="Arial"/>
                <a:sym typeface="Arial"/>
              </a:defRPr>
            </a:lvl8pPr>
            <a:lvl9pPr marL="0" marR="0" lvl="8" indent="0" algn="r" rtl="0">
              <a:spcBef>
                <a:spcPts val="0"/>
              </a:spcBef>
              <a:buNone/>
              <a:defRPr sz="8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54" name="Google Shape;54;p13"/>
          <p:cNvSpPr txBox="1">
            <a:spLocks noGrp="1"/>
          </p:cNvSpPr>
          <p:nvPr>
            <p:ph type="dt" idx="10"/>
          </p:nvPr>
        </p:nvSpPr>
        <p:spPr>
          <a:xfrm>
            <a:off x="7086600" y="4743450"/>
            <a:ext cx="1524000" cy="114300"/>
          </a:xfrm>
          <a:prstGeom prst="rect">
            <a:avLst/>
          </a:prstGeom>
          <a:noFill/>
          <a:ln>
            <a:noFill/>
          </a:ln>
        </p:spPr>
        <p:txBody>
          <a:bodyPr spcFirstLastPara="1" wrap="square" lIns="0" tIns="0" rIns="0" bIns="0" anchor="t" anchorCtr="0">
            <a:noAutofit/>
          </a:bodyPr>
          <a:lstStyle>
            <a:lvl1pPr marR="0" lvl="0" algn="r" rtl="0">
              <a:spcBef>
                <a:spcPts val="0"/>
              </a:spcBef>
              <a:spcAft>
                <a:spcPts val="0"/>
              </a:spcAft>
              <a:buSzPts val="1100"/>
              <a:buNone/>
              <a:defRPr sz="800" b="0" i="0" u="none" strike="noStrike" cap="none">
                <a:solidFill>
                  <a:schemeClr val="dk1"/>
                </a:solidFill>
                <a:latin typeface="Arial"/>
                <a:ea typeface="Arial"/>
                <a:cs typeface="Arial"/>
                <a:sym typeface="Arial"/>
              </a:defRPr>
            </a:lvl1pPr>
            <a:lvl2pPr marR="0" lvl="1" algn="l" rtl="0">
              <a:spcBef>
                <a:spcPts val="0"/>
              </a:spcBef>
              <a:spcAft>
                <a:spcPts val="0"/>
              </a:spcAft>
              <a:buSzPts val="1100"/>
              <a:buNone/>
              <a:defRPr sz="1400" b="0" i="0" u="none" strike="noStrike" cap="none">
                <a:solidFill>
                  <a:schemeClr val="dk1"/>
                </a:solidFill>
                <a:latin typeface="Arial"/>
                <a:ea typeface="Arial"/>
                <a:cs typeface="Arial"/>
                <a:sym typeface="Arial"/>
              </a:defRPr>
            </a:lvl2pPr>
            <a:lvl3pPr marR="0" lvl="2" algn="l" rtl="0">
              <a:spcBef>
                <a:spcPts val="0"/>
              </a:spcBef>
              <a:spcAft>
                <a:spcPts val="0"/>
              </a:spcAft>
              <a:buSzPts val="1100"/>
              <a:buNone/>
              <a:defRPr sz="1400" b="0" i="0" u="none" strike="noStrike" cap="none">
                <a:solidFill>
                  <a:schemeClr val="dk1"/>
                </a:solidFill>
                <a:latin typeface="Arial"/>
                <a:ea typeface="Arial"/>
                <a:cs typeface="Arial"/>
                <a:sym typeface="Arial"/>
              </a:defRPr>
            </a:lvl3pPr>
            <a:lvl4pPr marR="0" lvl="3" algn="l" rtl="0">
              <a:spcBef>
                <a:spcPts val="0"/>
              </a:spcBef>
              <a:spcAft>
                <a:spcPts val="0"/>
              </a:spcAft>
              <a:buSzPts val="1100"/>
              <a:buNone/>
              <a:defRPr sz="1400" b="0" i="0" u="none" strike="noStrike" cap="none">
                <a:solidFill>
                  <a:schemeClr val="dk1"/>
                </a:solidFill>
                <a:latin typeface="Arial"/>
                <a:ea typeface="Arial"/>
                <a:cs typeface="Arial"/>
                <a:sym typeface="Arial"/>
              </a:defRPr>
            </a:lvl4pPr>
            <a:lvl5pPr marR="0" lvl="4" algn="l" rtl="0">
              <a:spcBef>
                <a:spcPts val="0"/>
              </a:spcBef>
              <a:spcAft>
                <a:spcPts val="0"/>
              </a:spcAft>
              <a:buSzPts val="1100"/>
              <a:buNone/>
              <a:defRPr sz="1400" b="0" i="0" u="none" strike="noStrike" cap="none">
                <a:solidFill>
                  <a:schemeClr val="dk1"/>
                </a:solidFill>
                <a:latin typeface="Arial"/>
                <a:ea typeface="Arial"/>
                <a:cs typeface="Arial"/>
                <a:sym typeface="Arial"/>
              </a:defRPr>
            </a:lvl5pPr>
            <a:lvl6pPr marR="0" lvl="5" algn="l" rtl="0">
              <a:spcBef>
                <a:spcPts val="0"/>
              </a:spcBef>
              <a:spcAft>
                <a:spcPts val="0"/>
              </a:spcAft>
              <a:buSzPts val="1100"/>
              <a:buNone/>
              <a:defRPr sz="1400" b="0" i="0" u="none" strike="noStrike" cap="none">
                <a:solidFill>
                  <a:schemeClr val="dk1"/>
                </a:solidFill>
                <a:latin typeface="Arial"/>
                <a:ea typeface="Arial"/>
                <a:cs typeface="Arial"/>
                <a:sym typeface="Arial"/>
              </a:defRPr>
            </a:lvl6pPr>
            <a:lvl7pPr marR="0" lvl="6" algn="l" rtl="0">
              <a:spcBef>
                <a:spcPts val="0"/>
              </a:spcBef>
              <a:spcAft>
                <a:spcPts val="0"/>
              </a:spcAft>
              <a:buSzPts val="1100"/>
              <a:buNone/>
              <a:defRPr sz="1400" b="0" i="0" u="none" strike="noStrike" cap="none">
                <a:solidFill>
                  <a:schemeClr val="dk1"/>
                </a:solidFill>
                <a:latin typeface="Arial"/>
                <a:ea typeface="Arial"/>
                <a:cs typeface="Arial"/>
                <a:sym typeface="Arial"/>
              </a:defRPr>
            </a:lvl7pPr>
            <a:lvl8pPr marR="0" lvl="7" algn="l" rtl="0">
              <a:spcBef>
                <a:spcPts val="0"/>
              </a:spcBef>
              <a:spcAft>
                <a:spcPts val="0"/>
              </a:spcAft>
              <a:buSzPts val="1100"/>
              <a:buNone/>
              <a:defRPr sz="1400" b="0" i="0" u="none" strike="noStrike" cap="none">
                <a:solidFill>
                  <a:schemeClr val="dk1"/>
                </a:solidFill>
                <a:latin typeface="Arial"/>
                <a:ea typeface="Arial"/>
                <a:cs typeface="Arial"/>
                <a:sym typeface="Arial"/>
              </a:defRPr>
            </a:lvl8pPr>
            <a:lvl9pPr marR="0" lvl="8" algn="l" rtl="0">
              <a:spcBef>
                <a:spcPts val="0"/>
              </a:spcBef>
              <a:spcAft>
                <a:spcPts val="0"/>
              </a:spcAft>
              <a:buSzPts val="1100"/>
              <a:buNone/>
              <a:defRPr sz="1400" b="0" i="0" u="none" strike="noStrike" cap="none">
                <a:solidFill>
                  <a:schemeClr val="dk1"/>
                </a:solidFill>
                <a:latin typeface="Arial"/>
                <a:ea typeface="Arial"/>
                <a:cs typeface="Arial"/>
                <a:sym typeface="Arial"/>
              </a:defRPr>
            </a:lvl9pPr>
          </a:lstStyle>
          <a:p>
            <a:endParaRPr/>
          </a:p>
        </p:txBody>
      </p:sp>
      <p:sp>
        <p:nvSpPr>
          <p:cNvPr id="55" name="Google Shape;55;p13"/>
          <p:cNvSpPr txBox="1">
            <a:spLocks noGrp="1"/>
          </p:cNvSpPr>
          <p:nvPr>
            <p:ph type="ftr" idx="11"/>
          </p:nvPr>
        </p:nvSpPr>
        <p:spPr>
          <a:xfrm>
            <a:off x="530352" y="4743450"/>
            <a:ext cx="5260848" cy="113157"/>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SzPts val="1100"/>
              <a:buNone/>
              <a:defRPr sz="800" b="0" i="0" u="none" strike="noStrike" cap="none">
                <a:solidFill>
                  <a:schemeClr val="dk1"/>
                </a:solidFill>
                <a:latin typeface="Arial"/>
                <a:ea typeface="Arial"/>
                <a:cs typeface="Arial"/>
                <a:sym typeface="Arial"/>
              </a:defRPr>
            </a:lvl1pPr>
            <a:lvl2pPr marR="0" lvl="1" algn="l" rtl="0">
              <a:spcBef>
                <a:spcPts val="0"/>
              </a:spcBef>
              <a:spcAft>
                <a:spcPts val="0"/>
              </a:spcAft>
              <a:buSzPts val="1100"/>
              <a:buNone/>
              <a:defRPr sz="1400" b="0" i="0" u="none" strike="noStrike" cap="none">
                <a:solidFill>
                  <a:schemeClr val="dk1"/>
                </a:solidFill>
                <a:latin typeface="Arial"/>
                <a:ea typeface="Arial"/>
                <a:cs typeface="Arial"/>
                <a:sym typeface="Arial"/>
              </a:defRPr>
            </a:lvl2pPr>
            <a:lvl3pPr marR="0" lvl="2" algn="l" rtl="0">
              <a:spcBef>
                <a:spcPts val="0"/>
              </a:spcBef>
              <a:spcAft>
                <a:spcPts val="0"/>
              </a:spcAft>
              <a:buSzPts val="1100"/>
              <a:buNone/>
              <a:defRPr sz="1400" b="0" i="0" u="none" strike="noStrike" cap="none">
                <a:solidFill>
                  <a:schemeClr val="dk1"/>
                </a:solidFill>
                <a:latin typeface="Arial"/>
                <a:ea typeface="Arial"/>
                <a:cs typeface="Arial"/>
                <a:sym typeface="Arial"/>
              </a:defRPr>
            </a:lvl3pPr>
            <a:lvl4pPr marR="0" lvl="3" algn="l" rtl="0">
              <a:spcBef>
                <a:spcPts val="0"/>
              </a:spcBef>
              <a:spcAft>
                <a:spcPts val="0"/>
              </a:spcAft>
              <a:buSzPts val="1100"/>
              <a:buNone/>
              <a:defRPr sz="1400" b="0" i="0" u="none" strike="noStrike" cap="none">
                <a:solidFill>
                  <a:schemeClr val="dk1"/>
                </a:solidFill>
                <a:latin typeface="Arial"/>
                <a:ea typeface="Arial"/>
                <a:cs typeface="Arial"/>
                <a:sym typeface="Arial"/>
              </a:defRPr>
            </a:lvl4pPr>
            <a:lvl5pPr marR="0" lvl="4" algn="l" rtl="0">
              <a:spcBef>
                <a:spcPts val="0"/>
              </a:spcBef>
              <a:spcAft>
                <a:spcPts val="0"/>
              </a:spcAft>
              <a:buSzPts val="1100"/>
              <a:buNone/>
              <a:defRPr sz="1400" b="0" i="0" u="none" strike="noStrike" cap="none">
                <a:solidFill>
                  <a:schemeClr val="dk1"/>
                </a:solidFill>
                <a:latin typeface="Arial"/>
                <a:ea typeface="Arial"/>
                <a:cs typeface="Arial"/>
                <a:sym typeface="Arial"/>
              </a:defRPr>
            </a:lvl5pPr>
            <a:lvl6pPr marR="0" lvl="5" algn="l" rtl="0">
              <a:spcBef>
                <a:spcPts val="0"/>
              </a:spcBef>
              <a:spcAft>
                <a:spcPts val="0"/>
              </a:spcAft>
              <a:buSzPts val="1100"/>
              <a:buNone/>
              <a:defRPr sz="1400" b="0" i="0" u="none" strike="noStrike" cap="none">
                <a:solidFill>
                  <a:schemeClr val="dk1"/>
                </a:solidFill>
                <a:latin typeface="Arial"/>
                <a:ea typeface="Arial"/>
                <a:cs typeface="Arial"/>
                <a:sym typeface="Arial"/>
              </a:defRPr>
            </a:lvl6pPr>
            <a:lvl7pPr marR="0" lvl="6" algn="l" rtl="0">
              <a:spcBef>
                <a:spcPts val="0"/>
              </a:spcBef>
              <a:spcAft>
                <a:spcPts val="0"/>
              </a:spcAft>
              <a:buSzPts val="1100"/>
              <a:buNone/>
              <a:defRPr sz="1400" b="0" i="0" u="none" strike="noStrike" cap="none">
                <a:solidFill>
                  <a:schemeClr val="dk1"/>
                </a:solidFill>
                <a:latin typeface="Arial"/>
                <a:ea typeface="Arial"/>
                <a:cs typeface="Arial"/>
                <a:sym typeface="Arial"/>
              </a:defRPr>
            </a:lvl7pPr>
            <a:lvl8pPr marR="0" lvl="7" algn="l" rtl="0">
              <a:spcBef>
                <a:spcPts val="0"/>
              </a:spcBef>
              <a:spcAft>
                <a:spcPts val="0"/>
              </a:spcAft>
              <a:buSzPts val="1100"/>
              <a:buNone/>
              <a:defRPr sz="1400" b="0" i="0" u="none" strike="noStrike" cap="none">
                <a:solidFill>
                  <a:schemeClr val="dk1"/>
                </a:solidFill>
                <a:latin typeface="Arial"/>
                <a:ea typeface="Arial"/>
                <a:cs typeface="Arial"/>
                <a:sym typeface="Arial"/>
              </a:defRPr>
            </a:lvl8pPr>
            <a:lvl9pPr marR="0" lvl="8" algn="l" rtl="0">
              <a:spcBef>
                <a:spcPts val="0"/>
              </a:spcBef>
              <a:spcAft>
                <a:spcPts val="0"/>
              </a:spcAft>
              <a:buSzPts val="1100"/>
              <a:buNone/>
              <a:defRPr sz="14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9"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 id="2147483678" r:id="rId19"/>
    <p:sldLayoutId id="2147483679" r:id="rId20"/>
    <p:sldLayoutId id="2147483680" r:id="rId2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3401" y="514350"/>
            <a:ext cx="8077201" cy="685800"/>
          </a:xfrm>
          <a:prstGeom prst="rect">
            <a:avLst/>
          </a:prstGeom>
        </p:spPr>
        <p:txBody>
          <a:bodyPr vert="horz" lIns="0" tIns="0" rIns="0" bIns="0" rtlCol="0" anchor="t" anchorCtr="0">
            <a:noAutofit/>
          </a:bodyPr>
          <a:lstStyle/>
          <a:p>
            <a:r>
              <a:rPr lang="en-GB" noProof="0"/>
              <a:t>Click to edit</a:t>
            </a:r>
            <a:br>
              <a:rPr lang="en-GB" noProof="0"/>
            </a:br>
            <a:r>
              <a:rPr lang="en-GB" noProof="0"/>
              <a:t>Master title style</a:t>
            </a:r>
          </a:p>
        </p:txBody>
      </p:sp>
      <p:sp>
        <p:nvSpPr>
          <p:cNvPr id="3" name="Text Placeholder 2"/>
          <p:cNvSpPr>
            <a:spLocks noGrp="1"/>
          </p:cNvSpPr>
          <p:nvPr>
            <p:ph type="body" idx="1"/>
          </p:nvPr>
        </p:nvSpPr>
        <p:spPr>
          <a:xfrm>
            <a:off x="533402" y="1314450"/>
            <a:ext cx="8077199" cy="3314700"/>
          </a:xfrm>
          <a:prstGeom prst="rect">
            <a:avLst/>
          </a:prstGeom>
        </p:spPr>
        <p:txBody>
          <a:bodyPr vert="horz" lIns="0" tIns="0" rIns="0" bIns="0" rtlCol="0">
            <a:no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4" name="Slide Number Placeholder 5"/>
          <p:cNvSpPr>
            <a:spLocks noGrp="1"/>
          </p:cNvSpPr>
          <p:nvPr>
            <p:ph type="sldNum" sz="quarter" idx="4"/>
          </p:nvPr>
        </p:nvSpPr>
        <p:spPr>
          <a:xfrm>
            <a:off x="7086600" y="4857750"/>
            <a:ext cx="1527048"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016C0488-217C-405E-84A7-2C6B75A710C1}" type="slidenum">
              <a:rPr lang="en-US" smtClean="0"/>
              <a:t>‹#›</a:t>
            </a:fld>
            <a:endParaRPr lang="en-US"/>
          </a:p>
        </p:txBody>
      </p:sp>
      <p:sp>
        <p:nvSpPr>
          <p:cNvPr id="6" name="Date Placeholder 3"/>
          <p:cNvSpPr>
            <a:spLocks noGrp="1"/>
          </p:cNvSpPr>
          <p:nvPr>
            <p:ph type="dt" sz="half" idx="2"/>
          </p:nvPr>
        </p:nvSpPr>
        <p:spPr>
          <a:xfrm>
            <a:off x="7086600" y="4743450"/>
            <a:ext cx="1524000" cy="114300"/>
          </a:xfrm>
          <a:prstGeom prst="rect">
            <a:avLst/>
          </a:prstGeom>
        </p:spPr>
        <p:txBody>
          <a:bodyPr lIns="0" tIns="0" rIns="0" bIns="0" anchor="t" anchorCtr="0">
            <a:noAutofit/>
          </a:bodyPr>
          <a:lstStyle>
            <a:lvl1pPr algn="r">
              <a:defRPr sz="750">
                <a:solidFill>
                  <a:schemeClr val="tx1"/>
                </a:solidFill>
                <a:latin typeface="Arial" pitchFamily="34" charset="0"/>
                <a:cs typeface="Arial" pitchFamily="34" charset="0"/>
              </a:defRPr>
            </a:lvl1pPr>
          </a:lstStyle>
          <a:p>
            <a:fld id="{53CBB441-54ED-477C-9FAB-35555F11287D}" type="datetimeFigureOut">
              <a:rPr lang="en-US" smtClean="0"/>
              <a:t>03/05/2024</a:t>
            </a:fld>
            <a:endParaRPr lang="en-US"/>
          </a:p>
        </p:txBody>
      </p:sp>
      <p:sp>
        <p:nvSpPr>
          <p:cNvPr id="7" name="Footer Placeholder 4"/>
          <p:cNvSpPr>
            <a:spLocks noGrp="1"/>
          </p:cNvSpPr>
          <p:nvPr>
            <p:ph type="ftr" sz="quarter" idx="3"/>
          </p:nvPr>
        </p:nvSpPr>
        <p:spPr>
          <a:xfrm>
            <a:off x="530352" y="4743450"/>
            <a:ext cx="5260848" cy="113157"/>
          </a:xfrm>
          <a:prstGeom prst="rect">
            <a:avLst/>
          </a:prstGeom>
        </p:spPr>
        <p:txBody>
          <a:bodyPr vert="horz" lIns="0" tIns="0" rIns="0" bIns="0" anchor="b" anchorCtr="0">
            <a:noAutofit/>
          </a:bodyPr>
          <a:lstStyle>
            <a:lvl1pPr algn="l">
              <a:defRPr sz="750">
                <a:solidFill>
                  <a:schemeClr val="tx1"/>
                </a:solidFill>
                <a:latin typeface="Arial" pitchFamily="34" charset="0"/>
                <a:cs typeface="Arial" pitchFamily="34" charset="0"/>
              </a:defRPr>
            </a:lvl1pPr>
          </a:lstStyle>
          <a:p>
            <a:endParaRPr lang="en-US"/>
          </a:p>
        </p:txBody>
      </p:sp>
    </p:spTree>
    <p:extLst>
      <p:ext uri="{BB962C8B-B14F-4D97-AF65-F5344CB8AC3E}">
        <p14:creationId xmlns:p14="http://schemas.microsoft.com/office/powerpoint/2010/main" val="2821274285"/>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 id="2147483727" r:id="rId12"/>
    <p:sldLayoutId id="2147483728" r:id="rId13"/>
    <p:sldLayoutId id="2147483729" r:id="rId14"/>
    <p:sldLayoutId id="2147483730" r:id="rId15"/>
    <p:sldLayoutId id="2147483731" r:id="rId16"/>
    <p:sldLayoutId id="2147483732" r:id="rId17"/>
    <p:sldLayoutId id="2147483733" r:id="rId18"/>
    <p:sldLayoutId id="2147483734" r:id="rId19"/>
    <p:sldLayoutId id="2147483735" r:id="rId20"/>
    <p:sldLayoutId id="2147483736" r:id="rId21"/>
    <p:sldLayoutId id="2147483737" r:id="rId22"/>
    <p:sldLayoutId id="2147483738" r:id="rId23"/>
    <p:sldLayoutId id="2147483739" r:id="rId24"/>
    <p:sldLayoutId id="2147483740" r:id="rId25"/>
  </p:sldLayoutIdLst>
  <p:txStyles>
    <p:titleStyle>
      <a:lvl1pPr algn="l" defTabSz="685800" rtl="0" eaLnBrk="1" latinLnBrk="0" hangingPunct="1">
        <a:lnSpc>
          <a:spcPct val="100000"/>
        </a:lnSpc>
        <a:spcBef>
          <a:spcPct val="0"/>
        </a:spcBef>
        <a:buNone/>
        <a:defRPr sz="1800" b="1" i="1" kern="1200">
          <a:solidFill>
            <a:schemeClr val="tx1"/>
          </a:solidFill>
          <a:latin typeface="+mj-lt"/>
          <a:ea typeface="+mj-ea"/>
          <a:cs typeface="+mj-cs"/>
        </a:defRPr>
      </a:lvl1pPr>
    </p:titleStyle>
    <p:bodyStyle>
      <a:lvl1pPr marL="0" marR="0" indent="-205740" algn="l" defTabSz="685800" rtl="0" eaLnBrk="1" fontAlgn="auto" latinLnBrk="0" hangingPunct="1">
        <a:lnSpc>
          <a:spcPct val="100000"/>
        </a:lnSpc>
        <a:spcBef>
          <a:spcPts val="0"/>
        </a:spcBef>
        <a:spcAft>
          <a:spcPts val="675"/>
        </a:spcAft>
        <a:buClr>
          <a:schemeClr val="tx1"/>
        </a:buClr>
        <a:buSzTx/>
        <a:buFontTx/>
        <a:buNone/>
        <a:tabLst/>
        <a:defRPr sz="1500" kern="1200">
          <a:solidFill>
            <a:schemeClr val="tx1"/>
          </a:solidFill>
          <a:latin typeface="Georgia" pitchFamily="18" charset="0"/>
          <a:ea typeface="+mn-ea"/>
          <a:cs typeface="+mn-cs"/>
        </a:defRPr>
      </a:lvl1pPr>
      <a:lvl2pPr marL="205740" indent="-205740" algn="l" defTabSz="685800" rtl="0" eaLnBrk="1" latinLnBrk="0" hangingPunct="1">
        <a:lnSpc>
          <a:spcPct val="100000"/>
        </a:lnSpc>
        <a:spcBef>
          <a:spcPts val="0"/>
        </a:spcBef>
        <a:spcAft>
          <a:spcPts val="675"/>
        </a:spcAft>
        <a:buClr>
          <a:schemeClr val="tx1"/>
        </a:buClr>
        <a:buFont typeface="Georgia" pitchFamily="18" charset="0"/>
        <a:buChar char="•"/>
        <a:defRPr sz="1500" kern="1200">
          <a:solidFill>
            <a:schemeClr val="tx1"/>
          </a:solidFill>
          <a:latin typeface="Georgia" pitchFamily="18" charset="0"/>
          <a:ea typeface="+mn-ea"/>
          <a:cs typeface="+mn-cs"/>
        </a:defRPr>
      </a:lvl2pPr>
      <a:lvl3pPr marL="411480" indent="-205740" algn="l" defTabSz="685800" rtl="0" eaLnBrk="1" latinLnBrk="0" hangingPunct="1">
        <a:lnSpc>
          <a:spcPct val="100000"/>
        </a:lnSpc>
        <a:spcBef>
          <a:spcPts val="0"/>
        </a:spcBef>
        <a:spcAft>
          <a:spcPts val="675"/>
        </a:spcAft>
        <a:buClr>
          <a:schemeClr val="tx1"/>
        </a:buClr>
        <a:buFont typeface="Georgia" pitchFamily="18" charset="0"/>
        <a:buChar char="-"/>
        <a:defRPr sz="1500" kern="1200">
          <a:solidFill>
            <a:schemeClr val="tx1"/>
          </a:solidFill>
          <a:latin typeface="Georgia" pitchFamily="18" charset="0"/>
          <a:ea typeface="+mn-ea"/>
          <a:cs typeface="+mn-cs"/>
        </a:defRPr>
      </a:lvl3pPr>
      <a:lvl4pPr marL="617220" indent="-205740" algn="l" defTabSz="685800" rtl="0" eaLnBrk="1" latinLnBrk="0" hangingPunct="1">
        <a:lnSpc>
          <a:spcPct val="100000"/>
        </a:lnSpc>
        <a:spcBef>
          <a:spcPts val="0"/>
        </a:spcBef>
        <a:spcAft>
          <a:spcPts val="675"/>
        </a:spcAft>
        <a:buClr>
          <a:schemeClr val="tx1"/>
        </a:buClr>
        <a:buFont typeface="Georgia" pitchFamily="18" charset="0"/>
        <a:buChar char="◦"/>
        <a:defRPr sz="1500" kern="1200">
          <a:solidFill>
            <a:schemeClr val="tx1"/>
          </a:solidFill>
          <a:latin typeface="Georgia" pitchFamily="18" charset="0"/>
          <a:ea typeface="+mn-ea"/>
          <a:cs typeface="+mn-cs"/>
        </a:defRPr>
      </a:lvl4pPr>
      <a:lvl5pPr marL="822960" indent="-205740" algn="l" defTabSz="685800" rtl="0" eaLnBrk="1" latinLnBrk="0" hangingPunct="1">
        <a:lnSpc>
          <a:spcPct val="100000"/>
        </a:lnSpc>
        <a:spcBef>
          <a:spcPts val="0"/>
        </a:spcBef>
        <a:spcAft>
          <a:spcPts val="675"/>
        </a:spcAft>
        <a:buClr>
          <a:schemeClr val="tx1"/>
        </a:buClr>
        <a:buFont typeface="Georgia" pitchFamily="18" charset="0"/>
        <a:buChar char="›"/>
        <a:defRPr sz="1500" kern="1200" baseline="0">
          <a:solidFill>
            <a:schemeClr val="tx1"/>
          </a:solidFill>
          <a:latin typeface="Georgia" pitchFamily="18" charset="0"/>
          <a:ea typeface="+mn-ea"/>
          <a:cs typeface="+mn-cs"/>
        </a:defRPr>
      </a:lvl5pPr>
      <a:lvl6pPr marL="205740" marR="0" indent="-205740" algn="l" defTabSz="685800" rtl="0" eaLnBrk="1" fontAlgn="auto" latinLnBrk="0" hangingPunct="1">
        <a:lnSpc>
          <a:spcPct val="100000"/>
        </a:lnSpc>
        <a:spcBef>
          <a:spcPts val="0"/>
        </a:spcBef>
        <a:spcAft>
          <a:spcPts val="675"/>
        </a:spcAft>
        <a:buClr>
          <a:schemeClr val="tx1"/>
        </a:buClr>
        <a:buSzPct val="100000"/>
        <a:buFont typeface="+mj-lt"/>
        <a:buAutoNum type="arabicPeriod"/>
        <a:tabLst/>
        <a:defRPr sz="1500" kern="1200" baseline="0">
          <a:solidFill>
            <a:schemeClr val="tx1"/>
          </a:solidFill>
          <a:latin typeface="Georgia" pitchFamily="18" charset="0"/>
          <a:ea typeface="+mn-ea"/>
          <a:cs typeface="+mn-cs"/>
        </a:defRPr>
      </a:lvl6pPr>
      <a:lvl7pPr marL="411480" indent="-205740" algn="l" defTabSz="685800" rtl="0" eaLnBrk="1" latinLnBrk="0" hangingPunct="1">
        <a:lnSpc>
          <a:spcPct val="100000"/>
        </a:lnSpc>
        <a:spcBef>
          <a:spcPts val="0"/>
        </a:spcBef>
        <a:spcAft>
          <a:spcPts val="675"/>
        </a:spcAft>
        <a:buSzPct val="100000"/>
        <a:buFont typeface="+mj-lt"/>
        <a:buAutoNum type="alphaLcPeriod"/>
        <a:defRPr sz="1500" kern="1200" baseline="0">
          <a:solidFill>
            <a:schemeClr val="tx1"/>
          </a:solidFill>
          <a:latin typeface="Georgia" pitchFamily="18" charset="0"/>
          <a:ea typeface="+mn-ea"/>
          <a:cs typeface="+mn-cs"/>
        </a:defRPr>
      </a:lvl7pPr>
      <a:lvl8pPr marL="617220" indent="-205740" algn="l" defTabSz="685800" rtl="0" eaLnBrk="1" latinLnBrk="0" hangingPunct="1">
        <a:lnSpc>
          <a:spcPct val="100000"/>
        </a:lnSpc>
        <a:spcBef>
          <a:spcPts val="0"/>
        </a:spcBef>
        <a:spcAft>
          <a:spcPts val="675"/>
        </a:spcAft>
        <a:buSzPct val="100000"/>
        <a:buFont typeface="+mj-lt"/>
        <a:buAutoNum type="romanLcPeriod"/>
        <a:defRPr sz="1500" kern="1200" baseline="0">
          <a:solidFill>
            <a:schemeClr val="tx1"/>
          </a:solidFill>
          <a:latin typeface="Georgia" pitchFamily="18" charset="0"/>
          <a:ea typeface="+mn-ea"/>
          <a:cs typeface="+mn-cs"/>
        </a:defRPr>
      </a:lvl8pPr>
      <a:lvl9pPr marL="0" indent="-205740" algn="l" defTabSz="685800" rtl="0" eaLnBrk="1" latinLnBrk="0" hangingPunct="1">
        <a:lnSpc>
          <a:spcPct val="100000"/>
        </a:lnSpc>
        <a:spcBef>
          <a:spcPts val="0"/>
        </a:spcBef>
        <a:spcAft>
          <a:spcPts val="675"/>
        </a:spcAft>
        <a:buFont typeface="Arial" pitchFamily="34" charset="0"/>
        <a:buNone/>
        <a:defRPr sz="1500" b="1" kern="1200" baseline="0">
          <a:solidFill>
            <a:schemeClr val="tx2"/>
          </a:solidFill>
          <a:latin typeface="Georgia" pitchFamily="18" charset="0"/>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customXml" Target="../../customXml/item28.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2.xml"/><Relationship Id="rId1" Type="http://schemas.openxmlformats.org/officeDocument/2006/relationships/customXml" Target="../../customXml/item1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4.xml"/><Relationship Id="rId1" Type="http://schemas.openxmlformats.org/officeDocument/2006/relationships/customXml" Target="../../customXml/item24.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4.xml"/><Relationship Id="rId1" Type="http://schemas.openxmlformats.org/officeDocument/2006/relationships/customXml" Target="../../customXml/item36.xml"/></Relationships>
</file>

<file path=ppt/slides/_rels/slide1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notesSlide" Target="../notesSlides/notesSlide13.xml"/><Relationship Id="rId7" Type="http://schemas.openxmlformats.org/officeDocument/2006/relationships/diagramColors" Target="../diagrams/colors2.xml"/><Relationship Id="rId2" Type="http://schemas.openxmlformats.org/officeDocument/2006/relationships/slideLayout" Target="../slideLayouts/slideLayout34.xml"/><Relationship Id="rId1" Type="http://schemas.openxmlformats.org/officeDocument/2006/relationships/customXml" Target="../../customXml/item13.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4.xml"/><Relationship Id="rId1" Type="http://schemas.openxmlformats.org/officeDocument/2006/relationships/customXml" Target="../../customXml/item26.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4.xml"/><Relationship Id="rId1" Type="http://schemas.openxmlformats.org/officeDocument/2006/relationships/customXml" Target="../../customXml/item2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4.xml"/><Relationship Id="rId1" Type="http://schemas.openxmlformats.org/officeDocument/2006/relationships/customXml" Target="../../customXml/item1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4.xml"/><Relationship Id="rId1" Type="http://schemas.openxmlformats.org/officeDocument/2006/relationships/customXml" Target="../../customXml/item15.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2.xml"/><Relationship Id="rId1" Type="http://schemas.openxmlformats.org/officeDocument/2006/relationships/customXml" Target="../../customXml/item10.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34.xml"/><Relationship Id="rId1" Type="http://schemas.openxmlformats.org/officeDocument/2006/relationships/customXml" Target="../../customXml/item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4.xml"/><Relationship Id="rId1" Type="http://schemas.openxmlformats.org/officeDocument/2006/relationships/customXml" Target="../../customXml/item6.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4.xml"/><Relationship Id="rId1" Type="http://schemas.openxmlformats.org/officeDocument/2006/relationships/customXml" Target="../../customXml/item5.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4.xml"/><Relationship Id="rId1" Type="http://schemas.openxmlformats.org/officeDocument/2006/relationships/customXml" Target="../../customXml/item25.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34.xml"/><Relationship Id="rId1" Type="http://schemas.openxmlformats.org/officeDocument/2006/relationships/customXml" Target="../../customXml/item35.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34.xml"/><Relationship Id="rId1" Type="http://schemas.openxmlformats.org/officeDocument/2006/relationships/customXml" Target="../../customXml/item29.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34.xml"/><Relationship Id="rId1" Type="http://schemas.openxmlformats.org/officeDocument/2006/relationships/customXml" Target="../../customXml/item8.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2.xml"/><Relationship Id="rId1" Type="http://schemas.openxmlformats.org/officeDocument/2006/relationships/customXml" Target="../../customXml/item23.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34.xml"/><Relationship Id="rId1" Type="http://schemas.openxmlformats.org/officeDocument/2006/relationships/customXml" Target="../../customXml/item16.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34.xml"/><Relationship Id="rId1" Type="http://schemas.openxmlformats.org/officeDocument/2006/relationships/customXml" Target="../../customXml/item34.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34.xml"/><Relationship Id="rId1" Type="http://schemas.openxmlformats.org/officeDocument/2006/relationships/customXml" Target="../../customXml/item7.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34.xml"/><Relationship Id="rId1" Type="http://schemas.openxmlformats.org/officeDocument/2006/relationships/customXml" Target="../../customXml/item18.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4.xml"/><Relationship Id="rId1" Type="http://schemas.openxmlformats.org/officeDocument/2006/relationships/customXml" Target="../../customXml/item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34.xml"/><Relationship Id="rId1" Type="http://schemas.openxmlformats.org/officeDocument/2006/relationships/customXml" Target="../../customXml/item22.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34.xml"/><Relationship Id="rId1" Type="http://schemas.openxmlformats.org/officeDocument/2006/relationships/customXml" Target="../../customXml/item37.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34.xml"/><Relationship Id="rId1" Type="http://schemas.openxmlformats.org/officeDocument/2006/relationships/customXml" Target="../../customXml/item19.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34.xml"/><Relationship Id="rId1" Type="http://schemas.openxmlformats.org/officeDocument/2006/relationships/customXml" Target="../../customXml/item38.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3.xml"/><Relationship Id="rId1" Type="http://schemas.openxmlformats.org/officeDocument/2006/relationships/customXml" Target="../../customXml/item33.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3.xml"/><Relationship Id="rId1" Type="http://schemas.openxmlformats.org/officeDocument/2006/relationships/customXml" Target="../../customXml/item2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4.xml"/><Relationship Id="rId1" Type="http://schemas.openxmlformats.org/officeDocument/2006/relationships/customXml" Target="../../customXml/item1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4.xml"/><Relationship Id="rId1" Type="http://schemas.openxmlformats.org/officeDocument/2006/relationships/customXml" Target="../../customXml/item9.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4.xml"/><Relationship Id="rId1" Type="http://schemas.openxmlformats.org/officeDocument/2006/relationships/customXml" Target="../../customXml/item11.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4.xml"/><Relationship Id="rId1" Type="http://schemas.openxmlformats.org/officeDocument/2006/relationships/customXml" Target="../../customXml/item20.xml"/></Relationships>
</file>

<file path=ppt/slides/_rels/slide8.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8.xml"/><Relationship Id="rId7" Type="http://schemas.openxmlformats.org/officeDocument/2006/relationships/diagramColors" Target="../diagrams/colors1.xml"/><Relationship Id="rId2" Type="http://schemas.openxmlformats.org/officeDocument/2006/relationships/slideLayout" Target="../slideLayouts/slideLayout34.xml"/><Relationship Id="rId1" Type="http://schemas.openxmlformats.org/officeDocument/2006/relationships/customXml" Target="../../customXml/item4.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4.xml"/><Relationship Id="rId1" Type="http://schemas.openxmlformats.org/officeDocument/2006/relationships/customXml" Target="../../customXml/item3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07"/>
        <p:cNvGrpSpPr/>
        <p:nvPr/>
      </p:nvGrpSpPr>
      <p:grpSpPr>
        <a:xfrm>
          <a:off x="0" y="0"/>
          <a:ext cx="0" cy="0"/>
          <a:chOff x="0" y="0"/>
          <a:chExt cx="0" cy="0"/>
        </a:xfrm>
      </p:grpSpPr>
      <p:sp>
        <p:nvSpPr>
          <p:cNvPr id="608" name="Google Shape;608;p68"/>
          <p:cNvSpPr txBox="1"/>
          <p:nvPr/>
        </p:nvSpPr>
        <p:spPr>
          <a:xfrm>
            <a:off x="1851117" y="3786494"/>
            <a:ext cx="5343600" cy="685800"/>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2100"/>
              <a:buFont typeface="Georgia"/>
              <a:buNone/>
            </a:pPr>
            <a:r>
              <a:rPr lang="en" sz="2100" dirty="0">
                <a:solidFill>
                  <a:schemeClr val="lt1"/>
                </a:solidFill>
                <a:latin typeface="Georgia"/>
                <a:ea typeface="Georgia"/>
                <a:cs typeface="Georgia"/>
                <a:sym typeface="Georgia"/>
              </a:rPr>
              <a:t>May 04, 2024</a:t>
            </a:r>
            <a:endParaRPr sz="1100" dirty="0"/>
          </a:p>
        </p:txBody>
      </p:sp>
      <p:sp>
        <p:nvSpPr>
          <p:cNvPr id="609" name="Google Shape;609;p68"/>
          <p:cNvSpPr txBox="1"/>
          <p:nvPr/>
        </p:nvSpPr>
        <p:spPr>
          <a:xfrm>
            <a:off x="1851117" y="3228493"/>
            <a:ext cx="5343600" cy="685800"/>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2400"/>
              <a:buFont typeface="Georgia"/>
              <a:buNone/>
            </a:pPr>
            <a:endParaRPr sz="2400">
              <a:solidFill>
                <a:schemeClr val="lt1"/>
              </a:solidFill>
              <a:latin typeface="Georgia"/>
              <a:ea typeface="Georgia"/>
              <a:cs typeface="Georgia"/>
              <a:sym typeface="Georgia"/>
            </a:endParaRPr>
          </a:p>
        </p:txBody>
      </p:sp>
      <p:sp>
        <p:nvSpPr>
          <p:cNvPr id="610" name="Google Shape;610;p68"/>
          <p:cNvSpPr txBox="1">
            <a:spLocks noGrp="1"/>
          </p:cNvSpPr>
          <p:nvPr>
            <p:ph type="ctrTitle"/>
          </p:nvPr>
        </p:nvSpPr>
        <p:spPr>
          <a:xfrm>
            <a:off x="1895476" y="628650"/>
            <a:ext cx="5343600" cy="6858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lt1"/>
              </a:buClr>
              <a:buSzPts val="2400"/>
              <a:buFont typeface="Georgia"/>
              <a:buNone/>
            </a:pPr>
            <a:r>
              <a:rPr lang="en"/>
              <a:t>Standards on Audit (SA 330)</a:t>
            </a:r>
            <a:endParaRPr/>
          </a:p>
          <a:p>
            <a:pPr marL="0" lvl="0" indent="0" algn="l" rtl="0">
              <a:lnSpc>
                <a:spcPct val="90000"/>
              </a:lnSpc>
              <a:spcBef>
                <a:spcPts val="0"/>
              </a:spcBef>
              <a:spcAft>
                <a:spcPts val="0"/>
              </a:spcAft>
              <a:buClr>
                <a:schemeClr val="lt1"/>
              </a:buClr>
              <a:buSzPts val="2400"/>
              <a:buFont typeface="Georgia"/>
              <a:buNone/>
            </a:pPr>
            <a:endParaRPr/>
          </a:p>
          <a:p>
            <a:pPr marL="0" lvl="0" indent="0" algn="l" rtl="0">
              <a:lnSpc>
                <a:spcPct val="90000"/>
              </a:lnSpc>
              <a:spcBef>
                <a:spcPts val="0"/>
              </a:spcBef>
              <a:spcAft>
                <a:spcPts val="0"/>
              </a:spcAft>
              <a:buClr>
                <a:schemeClr val="lt1"/>
              </a:buClr>
              <a:buSzPts val="2400"/>
              <a:buFont typeface="Georgia"/>
              <a:buNone/>
            </a:pPr>
            <a:r>
              <a:rPr lang="en"/>
              <a:t>The Auditor’s Responses to Assessed Risks</a:t>
            </a:r>
            <a:endParaRPr/>
          </a:p>
        </p:txBody>
      </p:sp>
    </p:spTree>
    <p:custDataLst>
      <p:custData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82"/>
        <p:cNvGrpSpPr/>
        <p:nvPr/>
      </p:nvGrpSpPr>
      <p:grpSpPr>
        <a:xfrm>
          <a:off x="0" y="0"/>
          <a:ext cx="0" cy="0"/>
          <a:chOff x="0" y="0"/>
          <a:chExt cx="0" cy="0"/>
        </a:xfrm>
      </p:grpSpPr>
      <p:sp>
        <p:nvSpPr>
          <p:cNvPr id="683" name="Google Shape;683;p77"/>
          <p:cNvSpPr txBox="1"/>
          <p:nvPr/>
        </p:nvSpPr>
        <p:spPr>
          <a:xfrm>
            <a:off x="1851117" y="3786494"/>
            <a:ext cx="5343600" cy="685800"/>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2100"/>
              <a:buFont typeface="Georgia"/>
              <a:buNone/>
            </a:pPr>
            <a:r>
              <a:rPr lang="en" sz="2100">
                <a:solidFill>
                  <a:schemeClr val="lt1"/>
                </a:solidFill>
                <a:latin typeface="Georgia"/>
                <a:ea typeface="Georgia"/>
                <a:cs typeface="Georgia"/>
                <a:sym typeface="Georgia"/>
              </a:rPr>
              <a:t>December 2, 2023</a:t>
            </a:r>
            <a:endParaRPr sz="1100"/>
          </a:p>
        </p:txBody>
      </p:sp>
      <p:sp>
        <p:nvSpPr>
          <p:cNvPr id="684" name="Google Shape;684;p77"/>
          <p:cNvSpPr txBox="1"/>
          <p:nvPr/>
        </p:nvSpPr>
        <p:spPr>
          <a:xfrm>
            <a:off x="1851117" y="3228493"/>
            <a:ext cx="5343600" cy="685800"/>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2400"/>
              <a:buFont typeface="Georgia"/>
              <a:buNone/>
            </a:pPr>
            <a:endParaRPr sz="2400">
              <a:solidFill>
                <a:schemeClr val="lt1"/>
              </a:solidFill>
              <a:latin typeface="Georgia"/>
              <a:ea typeface="Georgia"/>
              <a:cs typeface="Georgia"/>
              <a:sym typeface="Georgia"/>
            </a:endParaRPr>
          </a:p>
        </p:txBody>
      </p:sp>
      <p:sp>
        <p:nvSpPr>
          <p:cNvPr id="685" name="Google Shape;685;p77"/>
          <p:cNvSpPr txBox="1">
            <a:spLocks noGrp="1"/>
          </p:cNvSpPr>
          <p:nvPr>
            <p:ph type="ctrTitle"/>
          </p:nvPr>
        </p:nvSpPr>
        <p:spPr>
          <a:xfrm>
            <a:off x="1895476" y="628650"/>
            <a:ext cx="5343600" cy="6858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lt1"/>
              </a:buClr>
              <a:buSzPts val="2400"/>
              <a:buFont typeface="Georgia"/>
              <a:buNone/>
            </a:pPr>
            <a:r>
              <a:rPr lang="en"/>
              <a:t>Standards on Audit (SA 600)</a:t>
            </a:r>
            <a:endParaRPr/>
          </a:p>
          <a:p>
            <a:pPr marL="0" lvl="0" indent="0" algn="l" rtl="0">
              <a:lnSpc>
                <a:spcPct val="90000"/>
              </a:lnSpc>
              <a:spcBef>
                <a:spcPts val="0"/>
              </a:spcBef>
              <a:spcAft>
                <a:spcPts val="0"/>
              </a:spcAft>
              <a:buClr>
                <a:schemeClr val="lt1"/>
              </a:buClr>
              <a:buSzPts val="2400"/>
              <a:buFont typeface="Georgia"/>
              <a:buNone/>
            </a:pPr>
            <a:endParaRPr/>
          </a:p>
          <a:p>
            <a:pPr marL="0" lvl="0" indent="0" algn="l" rtl="0">
              <a:lnSpc>
                <a:spcPct val="90000"/>
              </a:lnSpc>
              <a:spcBef>
                <a:spcPts val="0"/>
              </a:spcBef>
              <a:spcAft>
                <a:spcPts val="0"/>
              </a:spcAft>
              <a:buClr>
                <a:schemeClr val="lt1"/>
              </a:buClr>
              <a:buSzPts val="2400"/>
              <a:buFont typeface="Georgia"/>
              <a:buNone/>
            </a:pPr>
            <a:r>
              <a:rPr lang="en"/>
              <a:t>Using the work of Another Auditor </a:t>
            </a:r>
            <a:endParaRPr/>
          </a:p>
        </p:txBody>
      </p:sp>
    </p:spTree>
    <p:custDataLst>
      <p:custData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580547" y="516159"/>
            <a:ext cx="6490607" cy="404132"/>
          </a:xfrm>
        </p:spPr>
        <p:txBody>
          <a:bodyPr/>
          <a:lstStyle/>
          <a:p>
            <a:pPr eaLnBrk="1" hangingPunct="1"/>
            <a:r>
              <a:rPr lang="en-US" dirty="0">
                <a:solidFill>
                  <a:schemeClr val="accent5"/>
                </a:solidFill>
              </a:rPr>
              <a:t>Contents of SA 600</a:t>
            </a:r>
          </a:p>
        </p:txBody>
      </p:sp>
      <p:sp>
        <p:nvSpPr>
          <p:cNvPr id="25603" name="Content Placeholder 2"/>
          <p:cNvSpPr>
            <a:spLocks noGrp="1"/>
          </p:cNvSpPr>
          <p:nvPr>
            <p:ph sz="quarter" idx="15"/>
          </p:nvPr>
        </p:nvSpPr>
        <p:spPr>
          <a:xfrm>
            <a:off x="580547" y="1035240"/>
            <a:ext cx="6698077" cy="1985938"/>
          </a:xfrm>
        </p:spPr>
        <p:txBody>
          <a:bodyPr/>
          <a:lstStyle/>
          <a:p>
            <a:pPr marL="285750" lvl="0" indent="-285750" algn="l" rtl="0">
              <a:lnSpc>
                <a:spcPct val="100000"/>
              </a:lnSpc>
              <a:spcBef>
                <a:spcPts val="0"/>
              </a:spcBef>
              <a:spcAft>
                <a:spcPts val="0"/>
              </a:spcAft>
              <a:buSzPts val="1400"/>
              <a:buFont typeface="Wingdings" panose="05000000000000000000" pitchFamily="2" charset="2"/>
              <a:buChar char="q"/>
            </a:pPr>
            <a:r>
              <a:rPr lang="en-US" sz="1400" dirty="0"/>
              <a:t> Scope and Introduction</a:t>
            </a:r>
          </a:p>
          <a:p>
            <a:pPr marL="285750" lvl="0" indent="-285750" algn="l" rtl="0">
              <a:lnSpc>
                <a:spcPct val="100000"/>
              </a:lnSpc>
              <a:spcBef>
                <a:spcPts val="700"/>
              </a:spcBef>
              <a:spcAft>
                <a:spcPts val="0"/>
              </a:spcAft>
              <a:buSzPts val="1400"/>
              <a:buFont typeface="Wingdings" panose="05000000000000000000" pitchFamily="2" charset="2"/>
              <a:buChar char="q"/>
            </a:pPr>
            <a:r>
              <a:rPr lang="en-US" sz="1400" dirty="0"/>
              <a:t> Key Definitions</a:t>
            </a:r>
          </a:p>
          <a:p>
            <a:pPr marL="285750" lvl="0" indent="-285750" algn="l" rtl="0">
              <a:lnSpc>
                <a:spcPct val="100000"/>
              </a:lnSpc>
              <a:spcBef>
                <a:spcPts val="700"/>
              </a:spcBef>
              <a:spcAft>
                <a:spcPts val="0"/>
              </a:spcAft>
              <a:buSzPts val="1400"/>
              <a:buFont typeface="Wingdings" panose="05000000000000000000" pitchFamily="2" charset="2"/>
              <a:buChar char="q"/>
            </a:pPr>
            <a:r>
              <a:rPr lang="en-US" sz="1400" dirty="0"/>
              <a:t> Acceptance as Principal Auditor </a:t>
            </a:r>
          </a:p>
          <a:p>
            <a:pPr marL="285750" lvl="0" indent="-285750" algn="l" rtl="0">
              <a:lnSpc>
                <a:spcPct val="100000"/>
              </a:lnSpc>
              <a:spcBef>
                <a:spcPts val="700"/>
              </a:spcBef>
              <a:spcAft>
                <a:spcPts val="0"/>
              </a:spcAft>
              <a:buSzPts val="1400"/>
              <a:buFont typeface="Wingdings" panose="05000000000000000000" pitchFamily="2" charset="2"/>
              <a:buChar char="q"/>
            </a:pPr>
            <a:r>
              <a:rPr lang="en-US" sz="1400" dirty="0"/>
              <a:t> Principal Auditor’s Procedures</a:t>
            </a:r>
          </a:p>
          <a:p>
            <a:pPr marL="285750" lvl="0" indent="-285750" algn="l" rtl="0">
              <a:lnSpc>
                <a:spcPct val="100000"/>
              </a:lnSpc>
              <a:spcBef>
                <a:spcPts val="700"/>
              </a:spcBef>
              <a:spcAft>
                <a:spcPts val="0"/>
              </a:spcAft>
              <a:buSzPts val="1400"/>
              <a:buFont typeface="Wingdings" panose="05000000000000000000" pitchFamily="2" charset="2"/>
              <a:buChar char="q"/>
            </a:pPr>
            <a:r>
              <a:rPr lang="en-US" sz="1400" dirty="0"/>
              <a:t> Coordination between the Auditors</a:t>
            </a:r>
          </a:p>
          <a:p>
            <a:pPr marL="285750" lvl="0" indent="-285750" algn="l" rtl="0">
              <a:lnSpc>
                <a:spcPct val="100000"/>
              </a:lnSpc>
              <a:spcBef>
                <a:spcPts val="700"/>
              </a:spcBef>
              <a:spcAft>
                <a:spcPts val="0"/>
              </a:spcAft>
              <a:buSzPts val="1400"/>
              <a:buFont typeface="Wingdings" panose="05000000000000000000" pitchFamily="2" charset="2"/>
              <a:buChar char="q"/>
            </a:pPr>
            <a:r>
              <a:rPr lang="en-US" sz="1400" dirty="0"/>
              <a:t> Reporting Considerations and Division of Responsibility</a:t>
            </a: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660400" lvl="4" indent="0" algn="l" rtl="0">
              <a:lnSpc>
                <a:spcPct val="100000"/>
              </a:lnSpc>
              <a:spcBef>
                <a:spcPts val="700"/>
              </a:spcBef>
              <a:spcAft>
                <a:spcPts val="0"/>
              </a:spcAft>
              <a:buSzPts val="1300"/>
              <a:buNone/>
            </a:pPr>
            <a:endParaRPr lang="en-US" sz="1400" dirty="0"/>
          </a:p>
        </p:txBody>
      </p:sp>
    </p:spTree>
    <p:custDataLst>
      <p:custData r:id="rId1"/>
    </p:custDataLst>
    <p:extLst>
      <p:ext uri="{BB962C8B-B14F-4D97-AF65-F5344CB8AC3E}">
        <p14:creationId xmlns:p14="http://schemas.microsoft.com/office/powerpoint/2010/main" val="39122707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452934" y="544188"/>
            <a:ext cx="8077201" cy="448363"/>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dirty="0">
                <a:solidFill>
                  <a:schemeClr val="accent5"/>
                </a:solidFill>
                <a:latin typeface="Georgia"/>
                <a:ea typeface="Georgia"/>
                <a:cs typeface="Georgia"/>
                <a:sym typeface="Georgia"/>
              </a:rPr>
              <a:t>Scope and Introduction</a:t>
            </a:r>
            <a:endParaRPr lang="en-US" sz="1800" b="1" dirty="0">
              <a:solidFill>
                <a:schemeClr val="accent5"/>
              </a:solidFill>
              <a:latin typeface="Georgia"/>
              <a:ea typeface="Georgia"/>
              <a:cs typeface="Georgia"/>
              <a:sym typeface="Georgia"/>
            </a:endParaRPr>
          </a:p>
        </p:txBody>
      </p:sp>
      <p:sp>
        <p:nvSpPr>
          <p:cNvPr id="3" name="Content Placeholder 2">
            <a:extLst>
              <a:ext uri="{FF2B5EF4-FFF2-40B4-BE49-F238E27FC236}">
                <a16:creationId xmlns:a16="http://schemas.microsoft.com/office/drawing/2014/main" id="{17AC3B35-F58F-81D4-D691-78B13316DB61}"/>
              </a:ext>
            </a:extLst>
          </p:cNvPr>
          <p:cNvSpPr>
            <a:spLocks noGrp="1"/>
          </p:cNvSpPr>
          <p:nvPr>
            <p:ph sz="quarter" idx="15"/>
          </p:nvPr>
        </p:nvSpPr>
        <p:spPr>
          <a:xfrm>
            <a:off x="460249" y="1094964"/>
            <a:ext cx="7436893" cy="2665049"/>
          </a:xfrm>
        </p:spPr>
        <p:txBody>
          <a:bodyPr/>
          <a:lstStyle/>
          <a:p>
            <a:pPr marL="420624" lvl="0" indent="-285750" algn="l" rtl="0">
              <a:spcBef>
                <a:spcPts val="1100"/>
              </a:spcBef>
              <a:spcAft>
                <a:spcPts val="0"/>
              </a:spcAft>
              <a:buFont typeface="Arial" panose="020B0604020202020204" pitchFamily="34" charset="0"/>
              <a:buChar char="•"/>
            </a:pPr>
            <a:r>
              <a:rPr lang="en-US" sz="1400" b="1" u="sng" dirty="0">
                <a:latin typeface="Georgia"/>
                <a:ea typeface="Georgia"/>
                <a:cs typeface="Georgia"/>
                <a:sym typeface="Georgia"/>
              </a:rPr>
              <a:t>Scope-</a:t>
            </a:r>
            <a:r>
              <a:rPr lang="en-US" sz="1400" dirty="0">
                <a:latin typeface="Georgia"/>
                <a:ea typeface="Georgia"/>
                <a:cs typeface="Georgia"/>
                <a:sym typeface="Georgia"/>
              </a:rPr>
              <a:t> SA 600 Using the Work of Another Auditor deals with the responsibility of the principal auditor in relation to the use of work of other auditors.</a:t>
            </a:r>
          </a:p>
          <a:p>
            <a:pPr marL="420624" lvl="0" indent="-285750" algn="l" rtl="0">
              <a:spcBef>
                <a:spcPts val="1100"/>
              </a:spcBef>
              <a:spcAft>
                <a:spcPts val="0"/>
              </a:spcAft>
              <a:buFont typeface="Arial" panose="020B0604020202020204" pitchFamily="34" charset="0"/>
              <a:buChar char="•"/>
            </a:pPr>
            <a:r>
              <a:rPr lang="en-US" sz="1400" b="1" u="sng" dirty="0">
                <a:latin typeface="Georgia"/>
                <a:ea typeface="Georgia"/>
                <a:cs typeface="Georgia"/>
                <a:sym typeface="Georgia"/>
              </a:rPr>
              <a:t>Effective Date-</a:t>
            </a:r>
            <a:r>
              <a:rPr lang="en-US" sz="1400" dirty="0">
                <a:latin typeface="Georgia"/>
                <a:ea typeface="Georgia"/>
                <a:cs typeface="Georgia"/>
                <a:sym typeface="Georgia"/>
              </a:rPr>
              <a:t> Applicable for all audits related to accounting periods beginning on or after April 1, 2002 (Revised in Sep 2002).</a:t>
            </a:r>
          </a:p>
          <a:p>
            <a:pPr marL="420624" lvl="0" indent="-285750" algn="l" rtl="0">
              <a:spcBef>
                <a:spcPts val="1100"/>
              </a:spcBef>
              <a:spcAft>
                <a:spcPts val="0"/>
              </a:spcAft>
              <a:buFont typeface="Arial" panose="020B0604020202020204" pitchFamily="34" charset="0"/>
              <a:buChar char="•"/>
            </a:pPr>
            <a:r>
              <a:rPr lang="en-US" sz="1400" b="1" u="sng" dirty="0">
                <a:latin typeface="Georgia"/>
                <a:ea typeface="Georgia"/>
                <a:cs typeface="Georgia"/>
                <a:sym typeface="Georgia"/>
              </a:rPr>
              <a:t>Exclusion-</a:t>
            </a:r>
            <a:r>
              <a:rPr lang="en-US" sz="1400" b="1" dirty="0">
                <a:latin typeface="Georgia"/>
                <a:ea typeface="Georgia"/>
                <a:cs typeface="Georgia"/>
                <a:sym typeface="Georgia"/>
              </a:rPr>
              <a:t> </a:t>
            </a:r>
            <a:r>
              <a:rPr lang="en-US" sz="1400" dirty="0">
                <a:latin typeface="Georgia"/>
                <a:ea typeface="Georgia"/>
                <a:cs typeface="Georgia"/>
                <a:sym typeface="Georgia"/>
              </a:rPr>
              <a:t>Does not cover instances where two or more auditors are appointed as joint auditor and relationship with predecessor auditor.</a:t>
            </a:r>
          </a:p>
          <a:p>
            <a:pPr marL="420624" lvl="0" indent="-285750" algn="l" rtl="0">
              <a:spcBef>
                <a:spcPts val="1100"/>
              </a:spcBef>
              <a:spcAft>
                <a:spcPts val="800"/>
              </a:spcAft>
              <a:buFont typeface="Arial" panose="020B0604020202020204" pitchFamily="34" charset="0"/>
              <a:buChar char="•"/>
            </a:pPr>
            <a:r>
              <a:rPr lang="en-US" sz="1400" b="1" u="sng" dirty="0">
                <a:latin typeface="Georgia"/>
                <a:ea typeface="Georgia"/>
                <a:cs typeface="Georgia"/>
                <a:sym typeface="Georgia"/>
              </a:rPr>
              <a:t>Applicability-</a:t>
            </a:r>
            <a:r>
              <a:rPr lang="en-US" sz="1400" b="1" dirty="0">
                <a:latin typeface="Georgia"/>
                <a:ea typeface="Georgia"/>
                <a:cs typeface="Georgia"/>
                <a:sym typeface="Georgia"/>
              </a:rPr>
              <a:t> </a:t>
            </a:r>
            <a:r>
              <a:rPr lang="en-US" sz="1400" dirty="0">
                <a:latin typeface="Georgia"/>
                <a:ea typeface="Georgia"/>
                <a:cs typeface="Georgia"/>
                <a:sym typeface="Georgia"/>
              </a:rPr>
              <a:t>This standard will </a:t>
            </a:r>
            <a:r>
              <a:rPr lang="en-US" sz="1400" i="1" dirty="0">
                <a:latin typeface="Georgia"/>
                <a:ea typeface="Georgia"/>
                <a:cs typeface="Georgia"/>
                <a:sym typeface="Georgia"/>
              </a:rPr>
              <a:t>not apply </a:t>
            </a:r>
            <a:r>
              <a:rPr lang="en-US" sz="1400" dirty="0">
                <a:latin typeface="Georgia"/>
                <a:ea typeface="Georgia"/>
                <a:cs typeface="Georgia"/>
                <a:sym typeface="Georgia"/>
              </a:rPr>
              <a:t>where the financial information of a component is immaterial and </a:t>
            </a:r>
            <a:r>
              <a:rPr lang="en-US" sz="1400" i="1" dirty="0">
                <a:latin typeface="Georgia"/>
                <a:ea typeface="Georgia"/>
                <a:cs typeface="Georgia"/>
                <a:sym typeface="Georgia"/>
              </a:rPr>
              <a:t>applies</a:t>
            </a:r>
            <a:r>
              <a:rPr lang="en-US" sz="1400" dirty="0">
                <a:latin typeface="Georgia"/>
                <a:ea typeface="Georgia"/>
                <a:cs typeface="Georgia"/>
                <a:sym typeface="Georgia"/>
              </a:rPr>
              <a:t> when several immaterial components are together material to the entity’s financial information.</a:t>
            </a:r>
          </a:p>
          <a:p>
            <a:pPr algn="l"/>
            <a:endParaRPr lang="en-US" sz="1400" b="1" dirty="0">
              <a:latin typeface="Georgia"/>
            </a:endParaRPr>
          </a:p>
        </p:txBody>
      </p:sp>
    </p:spTree>
    <p:custDataLst>
      <p:custData r:id="rId1"/>
    </p:custDataLst>
    <p:extLst>
      <p:ext uri="{BB962C8B-B14F-4D97-AF65-F5344CB8AC3E}">
        <p14:creationId xmlns:p14="http://schemas.microsoft.com/office/powerpoint/2010/main" val="15705053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C6B190B8-FEA7-F8EB-F327-76DCC3DCBE3F}"/>
              </a:ext>
            </a:extLst>
          </p:cNvPr>
          <p:cNvGraphicFramePr>
            <a:graphicFrameLocks noGrp="1"/>
          </p:cNvGraphicFramePr>
          <p:nvPr>
            <p:ph sz="quarter" idx="15"/>
            <p:extLst>
              <p:ext uri="{D42A27DB-BD31-4B8C-83A1-F6EECF244321}">
                <p14:modId xmlns:p14="http://schemas.microsoft.com/office/powerpoint/2010/main" val="4205535209"/>
              </p:ext>
            </p:extLst>
          </p:nvPr>
        </p:nvGraphicFramePr>
        <p:xfrm>
          <a:off x="452935" y="892587"/>
          <a:ext cx="8193456" cy="299178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417144" y="482383"/>
            <a:ext cx="8077201" cy="334062"/>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b="1" dirty="0">
                <a:solidFill>
                  <a:schemeClr val="accent5"/>
                </a:solidFill>
                <a:latin typeface="Georgia"/>
                <a:ea typeface="Georgia"/>
                <a:cs typeface="Georgia"/>
                <a:sym typeface="Georgia"/>
              </a:rPr>
              <a:t>Key Definitions</a:t>
            </a:r>
            <a:endParaRPr lang="en-US" sz="1800" b="1" dirty="0">
              <a:solidFill>
                <a:schemeClr val="accent5"/>
              </a:solidFill>
              <a:latin typeface="Georgia"/>
              <a:ea typeface="Georgia"/>
              <a:cs typeface="Georgia"/>
              <a:sym typeface="Georgia"/>
            </a:endParaRPr>
          </a:p>
        </p:txBody>
      </p:sp>
      <p:sp>
        <p:nvSpPr>
          <p:cNvPr id="2" name="Content Placeholder 2">
            <a:extLst>
              <a:ext uri="{FF2B5EF4-FFF2-40B4-BE49-F238E27FC236}">
                <a16:creationId xmlns:a16="http://schemas.microsoft.com/office/drawing/2014/main" id="{10014680-4DF2-D779-581F-71DCF40AE9A9}"/>
              </a:ext>
            </a:extLst>
          </p:cNvPr>
          <p:cNvSpPr txBox="1">
            <a:spLocks/>
          </p:cNvSpPr>
          <p:nvPr/>
        </p:nvSpPr>
        <p:spPr>
          <a:xfrm>
            <a:off x="452935" y="4104613"/>
            <a:ext cx="8193456" cy="483354"/>
          </a:xfrm>
          <a:prstGeom prst="rect">
            <a:avLst/>
          </a:prstGeom>
        </p:spPr>
        <p:txBody>
          <a:bodyPr vert="horz" lIns="0" tIns="0" rIns="0" bIns="0" rtlCol="0">
            <a:noAutofit/>
          </a:bodyPr>
          <a:lstStyle>
            <a:lvl1pPr marL="0" marR="0" indent="-205740" algn="l" defTabSz="685800" rtl="0" eaLnBrk="1" fontAlgn="auto" latinLnBrk="0" hangingPunct="1">
              <a:lnSpc>
                <a:spcPct val="100000"/>
              </a:lnSpc>
              <a:spcBef>
                <a:spcPts val="0"/>
              </a:spcBef>
              <a:spcAft>
                <a:spcPts val="675"/>
              </a:spcAft>
              <a:buClr>
                <a:schemeClr val="tx1"/>
              </a:buClr>
              <a:buSzTx/>
              <a:buFontTx/>
              <a:buNone/>
              <a:tabLst/>
              <a:defRPr sz="1500" kern="1200" baseline="0">
                <a:solidFill>
                  <a:schemeClr val="tx1"/>
                </a:solidFill>
                <a:latin typeface="Georgia" pitchFamily="18" charset="0"/>
                <a:ea typeface="+mn-ea"/>
                <a:cs typeface="+mn-cs"/>
              </a:defRPr>
            </a:lvl1pPr>
            <a:lvl2pPr marL="205740" indent="-205740" algn="l" defTabSz="685800" rtl="0" eaLnBrk="1" latinLnBrk="0" hangingPunct="1">
              <a:lnSpc>
                <a:spcPct val="100000"/>
              </a:lnSpc>
              <a:spcBef>
                <a:spcPts val="0"/>
              </a:spcBef>
              <a:spcAft>
                <a:spcPts val="675"/>
              </a:spcAft>
              <a:buClr>
                <a:schemeClr val="tx1"/>
              </a:buClr>
              <a:buFont typeface="Georgia" pitchFamily="18" charset="0"/>
              <a:buChar char="•"/>
              <a:defRPr sz="1500" kern="1200">
                <a:solidFill>
                  <a:schemeClr val="tx1"/>
                </a:solidFill>
                <a:latin typeface="Georgia" pitchFamily="18" charset="0"/>
                <a:ea typeface="+mn-ea"/>
                <a:cs typeface="+mn-cs"/>
              </a:defRPr>
            </a:lvl2pPr>
            <a:lvl3pPr marL="411480" indent="-205740" algn="l" defTabSz="685800" rtl="0" eaLnBrk="1" latinLnBrk="0" hangingPunct="1">
              <a:lnSpc>
                <a:spcPct val="100000"/>
              </a:lnSpc>
              <a:spcBef>
                <a:spcPts val="0"/>
              </a:spcBef>
              <a:spcAft>
                <a:spcPts val="675"/>
              </a:spcAft>
              <a:buClr>
                <a:schemeClr val="tx1"/>
              </a:buClr>
              <a:buFont typeface="Georgia" pitchFamily="18" charset="0"/>
              <a:buChar char="-"/>
              <a:defRPr sz="1500" kern="1200">
                <a:solidFill>
                  <a:schemeClr val="tx1"/>
                </a:solidFill>
                <a:latin typeface="Georgia" pitchFamily="18" charset="0"/>
                <a:ea typeface="+mn-ea"/>
                <a:cs typeface="+mn-cs"/>
              </a:defRPr>
            </a:lvl3pPr>
            <a:lvl4pPr marL="617220" indent="-205740" algn="l" defTabSz="685800" rtl="0" eaLnBrk="1" latinLnBrk="0" hangingPunct="1">
              <a:lnSpc>
                <a:spcPct val="100000"/>
              </a:lnSpc>
              <a:spcBef>
                <a:spcPts val="0"/>
              </a:spcBef>
              <a:spcAft>
                <a:spcPts val="675"/>
              </a:spcAft>
              <a:buClr>
                <a:schemeClr val="tx1"/>
              </a:buClr>
              <a:buFont typeface="Georgia" pitchFamily="18" charset="0"/>
              <a:buChar char="◦"/>
              <a:defRPr sz="1500" kern="1200">
                <a:solidFill>
                  <a:schemeClr val="tx1"/>
                </a:solidFill>
                <a:latin typeface="Georgia" pitchFamily="18" charset="0"/>
                <a:ea typeface="+mn-ea"/>
                <a:cs typeface="+mn-cs"/>
              </a:defRPr>
            </a:lvl4pPr>
            <a:lvl5pPr marL="822960" indent="-205740" algn="l" defTabSz="685800" rtl="0" eaLnBrk="1" latinLnBrk="0" hangingPunct="1">
              <a:lnSpc>
                <a:spcPct val="100000"/>
              </a:lnSpc>
              <a:spcBef>
                <a:spcPts val="0"/>
              </a:spcBef>
              <a:spcAft>
                <a:spcPts val="675"/>
              </a:spcAft>
              <a:buClr>
                <a:schemeClr val="tx1"/>
              </a:buClr>
              <a:buFont typeface="Georgia" pitchFamily="18" charset="0"/>
              <a:buChar char="›"/>
              <a:defRPr sz="1500" kern="1200" baseline="0">
                <a:solidFill>
                  <a:schemeClr val="tx1"/>
                </a:solidFill>
                <a:latin typeface="Georgia" pitchFamily="18" charset="0"/>
                <a:ea typeface="+mn-ea"/>
                <a:cs typeface="+mn-cs"/>
              </a:defRPr>
            </a:lvl5pPr>
            <a:lvl6pPr marL="205740" marR="0" indent="-205740" algn="l" defTabSz="685800" rtl="0" eaLnBrk="1" fontAlgn="auto" latinLnBrk="0" hangingPunct="1">
              <a:lnSpc>
                <a:spcPct val="100000"/>
              </a:lnSpc>
              <a:spcBef>
                <a:spcPts val="0"/>
              </a:spcBef>
              <a:spcAft>
                <a:spcPts val="675"/>
              </a:spcAft>
              <a:buClr>
                <a:schemeClr val="tx1"/>
              </a:buClr>
              <a:buSzPct val="100000"/>
              <a:buFont typeface="+mj-lt"/>
              <a:buAutoNum type="arabicPeriod"/>
              <a:tabLst/>
              <a:defRPr sz="1500" kern="1200" baseline="0">
                <a:solidFill>
                  <a:schemeClr val="tx1"/>
                </a:solidFill>
                <a:latin typeface="Georgia" pitchFamily="18" charset="0"/>
                <a:ea typeface="+mn-ea"/>
                <a:cs typeface="+mn-cs"/>
              </a:defRPr>
            </a:lvl6pPr>
            <a:lvl7pPr marL="411480" indent="-205740" algn="l" defTabSz="685800" rtl="0" eaLnBrk="1" latinLnBrk="0" hangingPunct="1">
              <a:lnSpc>
                <a:spcPct val="100000"/>
              </a:lnSpc>
              <a:spcBef>
                <a:spcPts val="0"/>
              </a:spcBef>
              <a:spcAft>
                <a:spcPts val="675"/>
              </a:spcAft>
              <a:buSzPct val="100000"/>
              <a:buFont typeface="+mj-lt"/>
              <a:buAutoNum type="alphaLcPeriod"/>
              <a:defRPr sz="1500" kern="1200" baseline="0">
                <a:solidFill>
                  <a:schemeClr val="tx1"/>
                </a:solidFill>
                <a:latin typeface="Georgia" pitchFamily="18" charset="0"/>
                <a:ea typeface="+mn-ea"/>
                <a:cs typeface="+mn-cs"/>
              </a:defRPr>
            </a:lvl7pPr>
            <a:lvl8pPr marL="617220" indent="-205740" algn="l" defTabSz="685800" rtl="0" eaLnBrk="1" latinLnBrk="0" hangingPunct="1">
              <a:lnSpc>
                <a:spcPct val="100000"/>
              </a:lnSpc>
              <a:spcBef>
                <a:spcPts val="0"/>
              </a:spcBef>
              <a:spcAft>
                <a:spcPts val="675"/>
              </a:spcAft>
              <a:buSzPct val="100000"/>
              <a:buFont typeface="+mj-lt"/>
              <a:buAutoNum type="romanLcPeriod"/>
              <a:defRPr sz="1500" kern="1200" baseline="0">
                <a:solidFill>
                  <a:schemeClr val="tx1"/>
                </a:solidFill>
                <a:latin typeface="Georgia" pitchFamily="18" charset="0"/>
                <a:ea typeface="+mn-ea"/>
                <a:cs typeface="+mn-cs"/>
              </a:defRPr>
            </a:lvl8pPr>
            <a:lvl9pPr marL="0" indent="-205740" algn="l" defTabSz="685800" rtl="0" eaLnBrk="1" latinLnBrk="0" hangingPunct="1">
              <a:lnSpc>
                <a:spcPct val="100000"/>
              </a:lnSpc>
              <a:spcBef>
                <a:spcPts val="0"/>
              </a:spcBef>
              <a:spcAft>
                <a:spcPts val="675"/>
              </a:spcAft>
              <a:buFont typeface="Arial" pitchFamily="34" charset="0"/>
              <a:buNone/>
              <a:defRPr sz="1500" b="1" kern="1200" baseline="0">
                <a:solidFill>
                  <a:schemeClr val="tx2"/>
                </a:solidFill>
                <a:latin typeface="Georgia" pitchFamily="18" charset="0"/>
                <a:ea typeface="+mn-ea"/>
                <a:cs typeface="+mn-cs"/>
              </a:defRPr>
            </a:lvl9pPr>
          </a:lstStyle>
          <a:p>
            <a:pPr marL="134874" indent="0">
              <a:spcBef>
                <a:spcPts val="1100"/>
              </a:spcBef>
              <a:spcAft>
                <a:spcPts val="0"/>
              </a:spcAft>
            </a:pPr>
            <a:r>
              <a:rPr lang="en-US" sz="1300" b="1" u="sng" dirty="0">
                <a:latin typeface="Georgia"/>
                <a:ea typeface="Georgia"/>
                <a:cs typeface="Georgia"/>
                <a:sym typeface="Georgia"/>
              </a:rPr>
              <a:t>Note:</a:t>
            </a:r>
            <a:r>
              <a:rPr lang="en-US" sz="1300" dirty="0">
                <a:latin typeface="Georgia"/>
                <a:ea typeface="Georgia"/>
                <a:cs typeface="Georgia"/>
                <a:sym typeface="Georgia"/>
              </a:rPr>
              <a:t>  “</a:t>
            </a:r>
            <a:r>
              <a:rPr lang="en-US" sz="1300" i="1" dirty="0">
                <a:latin typeface="Georgia"/>
                <a:ea typeface="Georgia"/>
                <a:cs typeface="Georgia"/>
                <a:sym typeface="Georgia"/>
              </a:rPr>
              <a:t>When the principal auditor uses the work of another auditor, the principal auditor should determine how the work of another auditor will affect the audit.”</a:t>
            </a:r>
            <a:endParaRPr lang="en-US" sz="1300" b="1" dirty="0">
              <a:latin typeface="Georgia"/>
              <a:ea typeface="Georgia"/>
              <a:cs typeface="Georgia"/>
              <a:sym typeface="Georgia"/>
            </a:endParaRPr>
          </a:p>
          <a:p>
            <a:pPr marL="420624" indent="-285750">
              <a:spcBef>
                <a:spcPts val="1100"/>
              </a:spcBef>
              <a:spcAft>
                <a:spcPts val="0"/>
              </a:spcAft>
              <a:buFont typeface="Arial" panose="020B0604020202020204" pitchFamily="34" charset="0"/>
              <a:buChar char="•"/>
            </a:pPr>
            <a:endParaRPr lang="en-US" sz="1300" b="1" u="sng" dirty="0">
              <a:latin typeface="Georgia"/>
              <a:ea typeface="Georgia"/>
              <a:cs typeface="Georgia"/>
              <a:sym typeface="Georgia"/>
            </a:endParaRPr>
          </a:p>
        </p:txBody>
      </p:sp>
    </p:spTree>
    <p:custDataLst>
      <p:custData r:id="rId1"/>
    </p:custDataLst>
    <p:extLst>
      <p:ext uri="{BB962C8B-B14F-4D97-AF65-F5344CB8AC3E}">
        <p14:creationId xmlns:p14="http://schemas.microsoft.com/office/powerpoint/2010/main" val="14581003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533401" y="545346"/>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dirty="0">
                <a:solidFill>
                  <a:schemeClr val="accent5"/>
                </a:solidFill>
                <a:latin typeface="Georgia"/>
                <a:ea typeface="Georgia"/>
                <a:cs typeface="Georgia"/>
                <a:sym typeface="Georgia"/>
              </a:rPr>
              <a:t>Acceptance as Principal Auditor</a:t>
            </a:r>
            <a:endParaRPr lang="en-US" sz="1800" b="1" dirty="0">
              <a:solidFill>
                <a:schemeClr val="accent5"/>
              </a:solidFill>
              <a:latin typeface="Georgia"/>
              <a:ea typeface="Georgia"/>
              <a:cs typeface="Georgia"/>
              <a:sym typeface="Georgia"/>
            </a:endParaRPr>
          </a:p>
        </p:txBody>
      </p:sp>
      <p:sp>
        <p:nvSpPr>
          <p:cNvPr id="3" name="Content Placeholder 2">
            <a:extLst>
              <a:ext uri="{FF2B5EF4-FFF2-40B4-BE49-F238E27FC236}">
                <a16:creationId xmlns:a16="http://schemas.microsoft.com/office/drawing/2014/main" id="{17AC3B35-F58F-81D4-D691-78B13316DB61}"/>
              </a:ext>
            </a:extLst>
          </p:cNvPr>
          <p:cNvSpPr>
            <a:spLocks noGrp="1"/>
          </p:cNvSpPr>
          <p:nvPr>
            <p:ph sz="quarter" idx="15"/>
          </p:nvPr>
        </p:nvSpPr>
        <p:spPr>
          <a:xfrm>
            <a:off x="533398" y="1091090"/>
            <a:ext cx="7517969" cy="3314700"/>
          </a:xfrm>
        </p:spPr>
        <p:txBody>
          <a:bodyPr/>
          <a:lstStyle/>
          <a:p>
            <a:pPr marL="0" lvl="0" indent="0" algn="just" rtl="0">
              <a:lnSpc>
                <a:spcPct val="120000"/>
              </a:lnSpc>
              <a:spcBef>
                <a:spcPts val="3000"/>
              </a:spcBef>
              <a:spcAft>
                <a:spcPts val="0"/>
              </a:spcAft>
              <a:buNone/>
            </a:pPr>
            <a:r>
              <a:rPr lang="en-US" sz="1400" dirty="0">
                <a:latin typeface="Georgia"/>
                <a:ea typeface="Georgia"/>
                <a:cs typeface="Georgia"/>
                <a:sym typeface="Georgia"/>
              </a:rPr>
              <a:t>Principal Auditor to decide whether the auditor’s own participation is sufficient to be able to act as the principal auditor with the following considerations:</a:t>
            </a:r>
          </a:p>
          <a:p>
            <a:pPr marL="660400" marR="203200" lvl="0" indent="-304800" algn="just" rtl="0">
              <a:lnSpc>
                <a:spcPct val="177777"/>
              </a:lnSpc>
              <a:spcBef>
                <a:spcPts val="230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The </a:t>
            </a:r>
            <a:r>
              <a:rPr lang="en-US" sz="1400" b="1" dirty="0">
                <a:latin typeface="Georgia"/>
                <a:ea typeface="Georgia"/>
                <a:cs typeface="Georgia"/>
                <a:sym typeface="Georgia"/>
              </a:rPr>
              <a:t>materiality </a:t>
            </a:r>
            <a:r>
              <a:rPr lang="en-US" sz="1400" dirty="0">
                <a:latin typeface="Georgia"/>
                <a:ea typeface="Georgia"/>
                <a:cs typeface="Georgia"/>
                <a:sym typeface="Georgia"/>
              </a:rPr>
              <a:t>of the portion of the financial information</a:t>
            </a:r>
          </a:p>
          <a:p>
            <a:pPr marL="660400" marR="203200" lvl="0" indent="-304800" algn="just" rtl="0">
              <a:spcBef>
                <a:spcPts val="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The principal auditor’s degree of knowledge regarding the business of the components</a:t>
            </a:r>
          </a:p>
          <a:p>
            <a:pPr marL="660400" marR="203200" lvl="0" indent="-304800" algn="just" rtl="0">
              <a:lnSpc>
                <a:spcPct val="177777"/>
              </a:lnSpc>
              <a:spcBef>
                <a:spcPts val="0"/>
              </a:spcBef>
              <a:spcAft>
                <a:spcPts val="0"/>
              </a:spcAft>
              <a:buClr>
                <a:srgbClr val="314259"/>
              </a:buClr>
              <a:buSzPts val="1200"/>
              <a:buFont typeface="Wingdings" panose="05000000000000000000" pitchFamily="2" charset="2"/>
              <a:buChar char="q"/>
            </a:pPr>
            <a:r>
              <a:rPr lang="en-US" sz="1400" b="1" dirty="0">
                <a:latin typeface="Georgia"/>
                <a:ea typeface="Georgia"/>
                <a:cs typeface="Georgia"/>
                <a:sym typeface="Georgia"/>
              </a:rPr>
              <a:t>Risk of material misstatements </a:t>
            </a:r>
            <a:r>
              <a:rPr lang="en-US" sz="1400" dirty="0">
                <a:latin typeface="Georgia"/>
                <a:ea typeface="Georgia"/>
                <a:cs typeface="Georgia"/>
                <a:sym typeface="Georgia"/>
              </a:rPr>
              <a:t>in the components audited by the other auditor</a:t>
            </a:r>
          </a:p>
          <a:p>
            <a:pPr marL="660400" marR="203200" lvl="0" indent="-304800" algn="just" rtl="0">
              <a:spcBef>
                <a:spcPts val="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Performance of </a:t>
            </a:r>
            <a:r>
              <a:rPr lang="en-US" sz="1400" b="1" dirty="0">
                <a:latin typeface="Georgia"/>
                <a:ea typeface="Georgia"/>
                <a:cs typeface="Georgia"/>
                <a:sym typeface="Georgia"/>
              </a:rPr>
              <a:t>additional audit procedures</a:t>
            </a:r>
            <a:r>
              <a:rPr lang="en-US" sz="1400" dirty="0">
                <a:latin typeface="Georgia"/>
                <a:ea typeface="Georgia"/>
                <a:cs typeface="Georgia"/>
                <a:sym typeface="Georgia"/>
              </a:rPr>
              <a:t> resulting in principal auditor having significant participation in the audit.</a:t>
            </a:r>
          </a:p>
          <a:p>
            <a:pPr marL="0" lvl="0" indent="0" algn="just" rtl="0">
              <a:lnSpc>
                <a:spcPct val="177777"/>
              </a:lnSpc>
              <a:spcBef>
                <a:spcPts val="1600"/>
              </a:spcBef>
              <a:spcAft>
                <a:spcPts val="1500"/>
              </a:spcAft>
              <a:buNone/>
            </a:pPr>
            <a:endParaRPr lang="en-US" sz="1400" dirty="0">
              <a:latin typeface="Georgia"/>
              <a:ea typeface="Georgia"/>
              <a:cs typeface="Georgia"/>
              <a:sym typeface="Georgia"/>
            </a:endParaRPr>
          </a:p>
        </p:txBody>
      </p:sp>
    </p:spTree>
    <p:custDataLst>
      <p:custData r:id="rId1"/>
    </p:custDataLst>
    <p:extLst>
      <p:ext uri="{BB962C8B-B14F-4D97-AF65-F5344CB8AC3E}">
        <p14:creationId xmlns:p14="http://schemas.microsoft.com/office/powerpoint/2010/main" val="10678378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379782" y="124109"/>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b="1" dirty="0">
                <a:solidFill>
                  <a:schemeClr val="accent5"/>
                </a:solidFill>
                <a:latin typeface="Georgia"/>
                <a:ea typeface="Georgia"/>
                <a:cs typeface="Georgia"/>
                <a:sym typeface="Georgia"/>
              </a:rPr>
              <a:t>Principal Auditor’s Procedures</a:t>
            </a:r>
            <a:endParaRPr lang="en-US" sz="1800" b="1" dirty="0">
              <a:solidFill>
                <a:schemeClr val="accent5"/>
              </a:solidFill>
              <a:latin typeface="Georgia"/>
              <a:ea typeface="Georgia"/>
              <a:cs typeface="Georgia"/>
              <a:sym typeface="Georgia"/>
            </a:endParaRPr>
          </a:p>
        </p:txBody>
      </p:sp>
      <p:sp>
        <p:nvSpPr>
          <p:cNvPr id="3" name="Content Placeholder 2">
            <a:extLst>
              <a:ext uri="{FF2B5EF4-FFF2-40B4-BE49-F238E27FC236}">
                <a16:creationId xmlns:a16="http://schemas.microsoft.com/office/drawing/2014/main" id="{17AC3B35-F58F-81D4-D691-78B13316DB61}"/>
              </a:ext>
            </a:extLst>
          </p:cNvPr>
          <p:cNvSpPr>
            <a:spLocks noGrp="1"/>
          </p:cNvSpPr>
          <p:nvPr>
            <p:ph sz="quarter" idx="15"/>
          </p:nvPr>
        </p:nvSpPr>
        <p:spPr>
          <a:xfrm>
            <a:off x="131673" y="621792"/>
            <a:ext cx="8339331" cy="4279391"/>
          </a:xfrm>
        </p:spPr>
        <p:txBody>
          <a:bodyPr lIns="0"/>
          <a:lstStyle/>
          <a:p>
            <a:pPr marL="660400" marR="203200" lvl="0" indent="-304800" algn="just" rtl="0">
              <a:spcBef>
                <a:spcPts val="1600"/>
              </a:spcBef>
              <a:spcAft>
                <a:spcPts val="0"/>
              </a:spcAft>
              <a:buClr>
                <a:srgbClr val="314259"/>
              </a:buClr>
              <a:buSzPts val="1200"/>
              <a:buFont typeface="Wingdings" panose="05000000000000000000" pitchFamily="2" charset="2"/>
              <a:buChar char="q"/>
            </a:pPr>
            <a:r>
              <a:rPr lang="en-US" sz="1300" dirty="0">
                <a:latin typeface="Georgia"/>
                <a:ea typeface="Georgia"/>
                <a:cs typeface="Georgia"/>
                <a:sym typeface="Georgia"/>
              </a:rPr>
              <a:t>Some statutes may provide right to Principal Auditor to visit component and examine books.</a:t>
            </a:r>
          </a:p>
          <a:p>
            <a:pPr marL="660400" marR="203200" lvl="0" indent="-304800" algn="just" rtl="0">
              <a:spcBef>
                <a:spcPts val="1600"/>
              </a:spcBef>
              <a:spcAft>
                <a:spcPts val="0"/>
              </a:spcAft>
              <a:buClr>
                <a:srgbClr val="314259"/>
              </a:buClr>
              <a:buSzPts val="1200"/>
              <a:buFont typeface="Wingdings" panose="05000000000000000000" pitchFamily="2" charset="2"/>
              <a:buChar char="q"/>
            </a:pPr>
            <a:r>
              <a:rPr lang="en-US" sz="1300" dirty="0">
                <a:latin typeface="Georgia"/>
                <a:ea typeface="Georgia"/>
                <a:cs typeface="Georgia"/>
                <a:sym typeface="Georgia"/>
              </a:rPr>
              <a:t>Principal Auditor to consider the professional competence of the other auditor.</a:t>
            </a:r>
          </a:p>
          <a:p>
            <a:pPr marL="660400" marR="203200" lvl="0" indent="-304800" algn="just" rtl="0">
              <a:spcBef>
                <a:spcPts val="0"/>
              </a:spcBef>
              <a:spcAft>
                <a:spcPts val="0"/>
              </a:spcAft>
              <a:buClr>
                <a:srgbClr val="314259"/>
              </a:buClr>
              <a:buSzPts val="1200"/>
              <a:buFont typeface="Wingdings" panose="05000000000000000000" pitchFamily="2" charset="2"/>
              <a:buChar char="q"/>
            </a:pPr>
            <a:endParaRPr lang="en-US" sz="1300" dirty="0">
              <a:latin typeface="Georgia"/>
              <a:ea typeface="Georgia"/>
              <a:cs typeface="Georgia"/>
              <a:sym typeface="Georgia"/>
            </a:endParaRPr>
          </a:p>
          <a:p>
            <a:pPr marL="660400" marR="203200" lvl="0" indent="-304800" algn="just" rtl="0">
              <a:spcBef>
                <a:spcPts val="0"/>
              </a:spcBef>
              <a:spcAft>
                <a:spcPts val="0"/>
              </a:spcAft>
              <a:buClr>
                <a:srgbClr val="314259"/>
              </a:buClr>
              <a:buSzPts val="1200"/>
              <a:buFont typeface="Wingdings" panose="05000000000000000000" pitchFamily="2" charset="2"/>
              <a:buChar char="q"/>
            </a:pPr>
            <a:r>
              <a:rPr lang="en-US" sz="1300" dirty="0">
                <a:latin typeface="Georgia"/>
                <a:ea typeface="Georgia"/>
                <a:cs typeface="Georgia"/>
                <a:sym typeface="Georgia"/>
              </a:rPr>
              <a:t>Perform procedures to </a:t>
            </a:r>
            <a:r>
              <a:rPr lang="en-US" sz="1300" b="1" dirty="0">
                <a:latin typeface="Georgia"/>
                <a:ea typeface="Georgia"/>
                <a:cs typeface="Georgia"/>
                <a:sym typeface="Georgia"/>
              </a:rPr>
              <a:t>obtain sufficient appropriate audit evidence </a:t>
            </a:r>
            <a:r>
              <a:rPr lang="en-US" sz="1300" dirty="0">
                <a:latin typeface="Georgia"/>
                <a:ea typeface="Georgia"/>
                <a:cs typeface="Georgia"/>
                <a:sym typeface="Georgia"/>
              </a:rPr>
              <a:t>that the other auditor’s work is adequate for the principal auditor’s purpose. Principal auditor to follow the below-mentioned procedures:</a:t>
            </a:r>
          </a:p>
          <a:p>
            <a:pPr marL="660400" marR="203200" lvl="0" indent="-304800" algn="just" rtl="0">
              <a:spcBef>
                <a:spcPts val="0"/>
              </a:spcBef>
              <a:spcAft>
                <a:spcPts val="0"/>
              </a:spcAft>
              <a:buClr>
                <a:srgbClr val="314259"/>
              </a:buClr>
              <a:buSzPts val="1200"/>
              <a:buFont typeface="Wingdings" panose="05000000000000000000" pitchFamily="2" charset="2"/>
              <a:buChar char="Ø"/>
            </a:pPr>
            <a:endParaRPr lang="en-US" sz="1300" dirty="0">
              <a:latin typeface="Georgia"/>
              <a:ea typeface="Georgia"/>
              <a:cs typeface="Georgia"/>
              <a:sym typeface="Georgia"/>
            </a:endParaRPr>
          </a:p>
          <a:p>
            <a:pPr marL="1153160" marR="406400" indent="-342900" algn="just">
              <a:spcAft>
                <a:spcPts val="0"/>
              </a:spcAft>
              <a:buClr>
                <a:srgbClr val="314259"/>
              </a:buClr>
              <a:buSzPts val="1200"/>
              <a:buFont typeface="Wingdings" panose="05000000000000000000" pitchFamily="2" charset="2"/>
              <a:buChar char="§"/>
            </a:pPr>
            <a:r>
              <a:rPr lang="en-US" sz="1300" dirty="0">
                <a:latin typeface="Georgia"/>
                <a:ea typeface="Georgia"/>
                <a:cs typeface="Georgia"/>
                <a:sym typeface="Georgia"/>
              </a:rPr>
              <a:t>Advise the end-use of the other auditor’s work</a:t>
            </a:r>
          </a:p>
          <a:p>
            <a:pPr marL="1153160" marR="406400" indent="-342900" algn="just">
              <a:spcAft>
                <a:spcPts val="0"/>
              </a:spcAft>
              <a:buClr>
                <a:srgbClr val="314259"/>
              </a:buClr>
              <a:buSzPts val="1200"/>
              <a:buFont typeface="Wingdings" panose="05000000000000000000" pitchFamily="2" charset="2"/>
              <a:buChar char="§"/>
            </a:pPr>
            <a:r>
              <a:rPr lang="en-US" sz="1300" dirty="0">
                <a:latin typeface="Georgia"/>
                <a:ea typeface="Georgia"/>
                <a:cs typeface="Georgia"/>
                <a:sym typeface="Georgia"/>
              </a:rPr>
              <a:t>Coordinate efforts at the planning stage</a:t>
            </a:r>
          </a:p>
          <a:p>
            <a:pPr marL="1153160" marR="406400" indent="-342900" algn="just">
              <a:spcAft>
                <a:spcPts val="0"/>
              </a:spcAft>
              <a:buClr>
                <a:srgbClr val="314259"/>
              </a:buClr>
              <a:buSzPts val="1200"/>
              <a:buFont typeface="Wingdings" panose="05000000000000000000" pitchFamily="2" charset="2"/>
              <a:buChar char="§"/>
            </a:pPr>
            <a:r>
              <a:rPr lang="en-US" sz="1300" dirty="0">
                <a:latin typeface="Georgia"/>
                <a:ea typeface="Georgia"/>
                <a:cs typeface="Georgia"/>
                <a:sym typeface="Georgia"/>
              </a:rPr>
              <a:t>Inform the other auditor of </a:t>
            </a:r>
            <a:r>
              <a:rPr lang="en-US" sz="1300" b="1" dirty="0">
                <a:latin typeface="Georgia"/>
                <a:ea typeface="Georgia"/>
                <a:cs typeface="Georgia"/>
                <a:sym typeface="Georgia"/>
              </a:rPr>
              <a:t>areas requiring special consideration</a:t>
            </a:r>
          </a:p>
          <a:p>
            <a:pPr marL="1153160" marR="406400" indent="-342900" algn="just">
              <a:spcAft>
                <a:spcPts val="0"/>
              </a:spcAft>
              <a:buClr>
                <a:srgbClr val="314259"/>
              </a:buClr>
              <a:buSzPts val="1200"/>
              <a:buFont typeface="Wingdings" panose="05000000000000000000" pitchFamily="2" charset="2"/>
              <a:buChar char="§"/>
            </a:pPr>
            <a:r>
              <a:rPr lang="en-US" sz="1300" dirty="0">
                <a:latin typeface="Georgia"/>
                <a:ea typeface="Georgia"/>
                <a:cs typeface="Georgia"/>
                <a:sym typeface="Georgia"/>
              </a:rPr>
              <a:t>Procedure for identification of inter-component transactions for disclosure</a:t>
            </a:r>
          </a:p>
          <a:p>
            <a:pPr marL="1153160" marR="406400" indent="-342900" algn="just">
              <a:spcAft>
                <a:spcPts val="0"/>
              </a:spcAft>
              <a:buClr>
                <a:srgbClr val="314259"/>
              </a:buClr>
              <a:buSzPts val="1200"/>
              <a:buFont typeface="Wingdings" panose="05000000000000000000" pitchFamily="2" charset="2"/>
              <a:buChar char="§"/>
            </a:pPr>
            <a:r>
              <a:rPr lang="en-US" sz="1300" dirty="0">
                <a:solidFill>
                  <a:schemeClr val="tx1"/>
                </a:solidFill>
                <a:latin typeface="Georgia"/>
                <a:ea typeface="Georgia"/>
                <a:cs typeface="Georgia"/>
                <a:sym typeface="Georgia"/>
              </a:rPr>
              <a:t>Discuss audit procedures applied by the other auditor or </a:t>
            </a:r>
            <a:r>
              <a:rPr lang="en-US" sz="1300" b="1" dirty="0">
                <a:solidFill>
                  <a:schemeClr val="tx1"/>
                </a:solidFill>
                <a:latin typeface="Georgia"/>
                <a:ea typeface="Georgia"/>
                <a:cs typeface="Georgia"/>
                <a:sym typeface="Georgia"/>
              </a:rPr>
              <a:t>review the written summary</a:t>
            </a:r>
            <a:endParaRPr lang="en-US" sz="1300" dirty="0">
              <a:solidFill>
                <a:schemeClr val="tx1"/>
              </a:solidFill>
              <a:latin typeface="Georgia"/>
              <a:ea typeface="Georgia"/>
              <a:cs typeface="Georgia"/>
              <a:sym typeface="Georgia"/>
            </a:endParaRPr>
          </a:p>
          <a:p>
            <a:pPr marL="1153160" marR="406400" indent="-342900" algn="just">
              <a:spcAft>
                <a:spcPts val="0"/>
              </a:spcAft>
              <a:buClr>
                <a:srgbClr val="314259"/>
              </a:buClr>
              <a:buSzPts val="1200"/>
              <a:buFont typeface="Wingdings" panose="05000000000000000000" pitchFamily="2" charset="2"/>
              <a:buChar char="§"/>
            </a:pPr>
            <a:r>
              <a:rPr lang="en-US" sz="1300" b="1" dirty="0">
                <a:solidFill>
                  <a:schemeClr val="tx1"/>
                </a:solidFill>
                <a:latin typeface="Georgia"/>
                <a:ea typeface="Georgia"/>
                <a:cs typeface="Georgia"/>
                <a:sym typeface="Georgia"/>
              </a:rPr>
              <a:t>Nature, timing, and extent </a:t>
            </a:r>
            <a:r>
              <a:rPr lang="en-US" sz="1300" dirty="0">
                <a:solidFill>
                  <a:schemeClr val="tx1"/>
                </a:solidFill>
                <a:latin typeface="Georgia"/>
                <a:ea typeface="Georgia"/>
                <a:cs typeface="Georgia"/>
                <a:sym typeface="Georgia"/>
              </a:rPr>
              <a:t>of procedures depend upon the engagement</a:t>
            </a:r>
          </a:p>
          <a:p>
            <a:pPr marL="1153160" marR="406400" indent="-342900" algn="just">
              <a:spcAft>
                <a:spcPts val="0"/>
              </a:spcAft>
              <a:buClr>
                <a:srgbClr val="314259"/>
              </a:buClr>
              <a:buSzPts val="1200"/>
              <a:buFont typeface="Wingdings" panose="05000000000000000000" pitchFamily="2" charset="2"/>
              <a:buChar char="§"/>
            </a:pPr>
            <a:r>
              <a:rPr lang="en-US" sz="1300" dirty="0">
                <a:solidFill>
                  <a:schemeClr val="tx1"/>
                </a:solidFill>
                <a:latin typeface="Georgia"/>
                <a:ea typeface="Georgia"/>
                <a:cs typeface="Georgia"/>
                <a:sym typeface="Georgia"/>
              </a:rPr>
              <a:t>In case the </a:t>
            </a:r>
            <a:r>
              <a:rPr lang="en-US" sz="1300" b="1" dirty="0">
                <a:solidFill>
                  <a:schemeClr val="tx1"/>
                </a:solidFill>
                <a:latin typeface="Georgia"/>
                <a:ea typeface="Georgia"/>
                <a:cs typeface="Georgia"/>
                <a:sym typeface="Georgia"/>
              </a:rPr>
              <a:t>other auditor’s report is modified</a:t>
            </a:r>
            <a:r>
              <a:rPr lang="en-US" sz="1300" dirty="0">
                <a:solidFill>
                  <a:schemeClr val="tx1"/>
                </a:solidFill>
                <a:latin typeface="Georgia"/>
                <a:ea typeface="Georgia"/>
                <a:cs typeface="Georgia"/>
                <a:sym typeface="Georgia"/>
              </a:rPr>
              <a:t>, then how the same was dealt by the principal auditor</a:t>
            </a:r>
          </a:p>
          <a:p>
            <a:pPr marL="1153160" marR="406400" indent="-342900" algn="just">
              <a:spcAft>
                <a:spcPts val="0"/>
              </a:spcAft>
              <a:buClr>
                <a:srgbClr val="314259"/>
              </a:buClr>
              <a:buSzPts val="1200"/>
              <a:buFont typeface="Wingdings" panose="05000000000000000000" pitchFamily="2" charset="2"/>
              <a:buChar char="§"/>
            </a:pPr>
            <a:r>
              <a:rPr lang="en-US" sz="1300" dirty="0">
                <a:latin typeface="Georgia"/>
                <a:ea typeface="Georgia"/>
                <a:cs typeface="Georgia"/>
                <a:sym typeface="Georgia"/>
              </a:rPr>
              <a:t>Principal auditor to document details of components audited by </a:t>
            </a:r>
            <a:r>
              <a:rPr lang="en-US" sz="1300" i="1" dirty="0">
                <a:latin typeface="Georgia"/>
                <a:ea typeface="Georgia"/>
                <a:cs typeface="Georgia"/>
                <a:sym typeface="Georgia"/>
              </a:rPr>
              <a:t>other auditor </a:t>
            </a:r>
            <a:r>
              <a:rPr lang="en-US" sz="1300" dirty="0">
                <a:latin typeface="Georgia"/>
                <a:ea typeface="Georgia"/>
                <a:cs typeface="Georgia"/>
                <a:sym typeface="Georgia"/>
              </a:rPr>
              <a:t>and the procedures performed.</a:t>
            </a:r>
            <a:endParaRPr lang="en-US" sz="1300" dirty="0">
              <a:solidFill>
                <a:schemeClr val="tx1"/>
              </a:solidFill>
              <a:latin typeface="Georgia"/>
              <a:ea typeface="Georgia"/>
              <a:cs typeface="Georgia"/>
              <a:sym typeface="Georgia"/>
            </a:endParaRPr>
          </a:p>
          <a:p>
            <a:pPr marL="1358900" marR="406400" lvl="1" indent="-342900" algn="just" rtl="0">
              <a:spcBef>
                <a:spcPts val="0"/>
              </a:spcBef>
              <a:spcAft>
                <a:spcPts val="0"/>
              </a:spcAft>
              <a:buClr>
                <a:srgbClr val="314259"/>
              </a:buClr>
              <a:buSzPts val="1200"/>
              <a:buFont typeface="Wingdings" panose="05000000000000000000" pitchFamily="2" charset="2"/>
              <a:buChar char="§"/>
            </a:pPr>
            <a:endParaRPr lang="en-US" sz="1400" dirty="0">
              <a:latin typeface="Georgia"/>
              <a:ea typeface="Georgia"/>
              <a:cs typeface="Georgia"/>
              <a:sym typeface="Georgia"/>
            </a:endParaRPr>
          </a:p>
          <a:p>
            <a:pPr marL="171450" marR="203200" lvl="0" indent="-171450" algn="just" rtl="0">
              <a:spcBef>
                <a:spcPts val="3200"/>
              </a:spcBef>
              <a:spcAft>
                <a:spcPts val="0"/>
              </a:spcAft>
              <a:buFont typeface="Wingdings" panose="05000000000000000000" pitchFamily="2" charset="2"/>
              <a:buChar char="Ø"/>
            </a:pPr>
            <a:endParaRPr lang="en-US" sz="1400" dirty="0">
              <a:latin typeface="Georgia"/>
              <a:ea typeface="Georgia"/>
              <a:cs typeface="Georgia"/>
              <a:sym typeface="Georgia"/>
            </a:endParaRPr>
          </a:p>
          <a:p>
            <a:pPr marL="171450" lvl="0" indent="-171450" algn="just" rtl="0">
              <a:spcBef>
                <a:spcPts val="1600"/>
              </a:spcBef>
              <a:spcAft>
                <a:spcPts val="1500"/>
              </a:spcAft>
              <a:buFont typeface="Wingdings" panose="05000000000000000000" pitchFamily="2" charset="2"/>
              <a:buChar char="Ø"/>
            </a:pPr>
            <a:endParaRPr lang="en-US" sz="1400" dirty="0">
              <a:latin typeface="Georgia"/>
              <a:ea typeface="Georgia"/>
              <a:cs typeface="Georgia"/>
              <a:sym typeface="Georgia"/>
            </a:endParaRPr>
          </a:p>
        </p:txBody>
      </p:sp>
    </p:spTree>
    <p:custDataLst>
      <p:custData r:id="rId1"/>
    </p:custDataLst>
    <p:extLst>
      <p:ext uri="{BB962C8B-B14F-4D97-AF65-F5344CB8AC3E}">
        <p14:creationId xmlns:p14="http://schemas.microsoft.com/office/powerpoint/2010/main" val="16353187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409043" y="516085"/>
            <a:ext cx="8077201" cy="369054"/>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b="1" dirty="0">
                <a:solidFill>
                  <a:schemeClr val="accent5"/>
                </a:solidFill>
                <a:latin typeface="Georgia"/>
                <a:ea typeface="Georgia"/>
                <a:cs typeface="Georgia"/>
                <a:sym typeface="Georgia"/>
              </a:rPr>
              <a:t>Coordination between the auditors</a:t>
            </a:r>
            <a:endParaRPr lang="en-US" sz="1800" b="1" dirty="0">
              <a:solidFill>
                <a:schemeClr val="accent5"/>
              </a:solidFill>
              <a:latin typeface="Georgia"/>
              <a:ea typeface="Georgia"/>
              <a:cs typeface="Georgia"/>
              <a:sym typeface="Georgia"/>
            </a:endParaRPr>
          </a:p>
        </p:txBody>
      </p:sp>
      <p:sp>
        <p:nvSpPr>
          <p:cNvPr id="3" name="Content Placeholder 2">
            <a:extLst>
              <a:ext uri="{FF2B5EF4-FFF2-40B4-BE49-F238E27FC236}">
                <a16:creationId xmlns:a16="http://schemas.microsoft.com/office/drawing/2014/main" id="{17AC3B35-F58F-81D4-D691-78B13316DB61}"/>
              </a:ext>
            </a:extLst>
          </p:cNvPr>
          <p:cNvSpPr>
            <a:spLocks noGrp="1"/>
          </p:cNvSpPr>
          <p:nvPr>
            <p:ph sz="quarter" idx="15"/>
          </p:nvPr>
        </p:nvSpPr>
        <p:spPr>
          <a:xfrm>
            <a:off x="409043" y="976590"/>
            <a:ext cx="7392970" cy="3314700"/>
          </a:xfrm>
        </p:spPr>
        <p:txBody>
          <a:bodyPr/>
          <a:lstStyle/>
          <a:p>
            <a:pPr marL="660400" marR="203200" lvl="0" indent="-304800" algn="just" rtl="0">
              <a:spcBef>
                <a:spcPts val="160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There should be sufficient </a:t>
            </a:r>
            <a:r>
              <a:rPr lang="en-US" sz="1400" dirty="0" err="1">
                <a:latin typeface="Georgia"/>
                <a:ea typeface="Georgia"/>
                <a:cs typeface="Georgia"/>
                <a:sym typeface="Georgia"/>
              </a:rPr>
              <a:t>liasoning</a:t>
            </a:r>
            <a:r>
              <a:rPr lang="en-US" sz="1400" dirty="0">
                <a:latin typeface="Georgia"/>
                <a:ea typeface="Georgia"/>
                <a:cs typeface="Georgia"/>
                <a:sym typeface="Georgia"/>
              </a:rPr>
              <a:t> (through written communication) between the principal auditor and other auditor.</a:t>
            </a:r>
          </a:p>
          <a:p>
            <a:pPr marL="660400" marR="203200" lvl="0" indent="-304800" algn="just" rtl="0">
              <a:spcBef>
                <a:spcPts val="0"/>
              </a:spcBef>
              <a:spcAft>
                <a:spcPts val="0"/>
              </a:spcAft>
              <a:buClr>
                <a:srgbClr val="314259"/>
              </a:buClr>
              <a:buSzPts val="1200"/>
              <a:buFont typeface="Wingdings" panose="05000000000000000000" pitchFamily="2" charset="2"/>
              <a:buChar char="q"/>
            </a:pPr>
            <a:endParaRPr lang="en-US" sz="1400" dirty="0">
              <a:latin typeface="Georgia"/>
              <a:ea typeface="Georgia"/>
              <a:cs typeface="Georgia"/>
              <a:sym typeface="Georgia"/>
            </a:endParaRPr>
          </a:p>
          <a:p>
            <a:pPr marL="660400" marR="203200" lvl="0" indent="-304800" algn="just" rtl="0">
              <a:spcBef>
                <a:spcPts val="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Other auditor should coordinate with the principal auditor knowing the context in which their work will be used.</a:t>
            </a:r>
          </a:p>
          <a:p>
            <a:pPr marL="660400" marR="203200" lvl="0" indent="-304800" algn="just" rtl="0">
              <a:spcBef>
                <a:spcPts val="0"/>
              </a:spcBef>
              <a:spcAft>
                <a:spcPts val="0"/>
              </a:spcAft>
              <a:buClr>
                <a:srgbClr val="314259"/>
              </a:buClr>
              <a:buSzPts val="1200"/>
              <a:buFont typeface="Wingdings" panose="05000000000000000000" pitchFamily="2" charset="2"/>
              <a:buChar char="q"/>
            </a:pPr>
            <a:endParaRPr lang="en-US" sz="1400" dirty="0">
              <a:latin typeface="Georgia"/>
              <a:ea typeface="Georgia"/>
              <a:cs typeface="Georgia"/>
              <a:sym typeface="Georgia"/>
            </a:endParaRPr>
          </a:p>
          <a:p>
            <a:pPr marL="660400" marR="203200" lvl="0" indent="-304800" algn="just" rtl="0">
              <a:spcBef>
                <a:spcPts val="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The principal auditor should advise the other auditor of any relevant matters that comes to principal auditor’s attention or may have a bearing on the audit.</a:t>
            </a:r>
          </a:p>
          <a:p>
            <a:pPr marL="660400" marR="203200" lvl="0" indent="-304800" algn="just" rtl="0">
              <a:spcBef>
                <a:spcPts val="0"/>
              </a:spcBef>
              <a:spcAft>
                <a:spcPts val="0"/>
              </a:spcAft>
              <a:buClr>
                <a:srgbClr val="314259"/>
              </a:buClr>
              <a:buSzPts val="1200"/>
              <a:buFont typeface="Wingdings" panose="05000000000000000000" pitchFamily="2" charset="2"/>
              <a:buChar char="q"/>
            </a:pPr>
            <a:endParaRPr lang="en-US" sz="1400" dirty="0">
              <a:latin typeface="Georgia"/>
              <a:ea typeface="Georgia"/>
              <a:cs typeface="Georgia"/>
              <a:sym typeface="Georgia"/>
            </a:endParaRPr>
          </a:p>
          <a:p>
            <a:pPr marL="660400" marR="203200" lvl="0" indent="-304800" algn="just" rtl="0">
              <a:spcBef>
                <a:spcPts val="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The principal auditor may require the other auditor to answer detailed questionnaire required for discharging their duties.</a:t>
            </a:r>
          </a:p>
          <a:p>
            <a:pPr marL="660400" marR="203200" lvl="0" indent="-304800" algn="just" rtl="0">
              <a:spcBef>
                <a:spcPts val="0"/>
              </a:spcBef>
              <a:spcAft>
                <a:spcPts val="0"/>
              </a:spcAft>
              <a:buClr>
                <a:srgbClr val="314259"/>
              </a:buClr>
              <a:buSzPts val="1200"/>
              <a:buFont typeface="Wingdings" panose="05000000000000000000" pitchFamily="2" charset="2"/>
              <a:buChar char="q"/>
            </a:pPr>
            <a:endParaRPr lang="en-US" sz="1400" dirty="0">
              <a:latin typeface="Georgia"/>
              <a:ea typeface="Georgia"/>
              <a:cs typeface="Georgia"/>
              <a:sym typeface="Georgia"/>
            </a:endParaRPr>
          </a:p>
          <a:p>
            <a:pPr marL="660400" marR="203200" lvl="0" indent="-304800" algn="just" rtl="0">
              <a:spcBef>
                <a:spcPts val="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Other auditor must respond to such questionnaires on a timely basis.</a:t>
            </a:r>
          </a:p>
        </p:txBody>
      </p:sp>
    </p:spTree>
    <p:custDataLst>
      <p:custData r:id="rId1"/>
    </p:custDataLst>
    <p:extLst>
      <p:ext uri="{BB962C8B-B14F-4D97-AF65-F5344CB8AC3E}">
        <p14:creationId xmlns:p14="http://schemas.microsoft.com/office/powerpoint/2010/main" val="23426686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430987" y="124109"/>
            <a:ext cx="8077201" cy="383684"/>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b="1" dirty="0">
                <a:solidFill>
                  <a:schemeClr val="accent5"/>
                </a:solidFill>
                <a:latin typeface="Georgia"/>
                <a:ea typeface="Georgia"/>
                <a:cs typeface="Georgia"/>
                <a:sym typeface="Georgia"/>
              </a:rPr>
              <a:t>Reporting Considerations and Division of Responsibility</a:t>
            </a:r>
            <a:endParaRPr lang="en-US" sz="1800" b="1" dirty="0">
              <a:solidFill>
                <a:schemeClr val="accent5"/>
              </a:solidFill>
              <a:latin typeface="Georgia"/>
              <a:ea typeface="Georgia"/>
              <a:cs typeface="Georgia"/>
              <a:sym typeface="Georgia"/>
            </a:endParaRPr>
          </a:p>
        </p:txBody>
      </p:sp>
      <p:sp>
        <p:nvSpPr>
          <p:cNvPr id="3" name="Content Placeholder 2">
            <a:extLst>
              <a:ext uri="{FF2B5EF4-FFF2-40B4-BE49-F238E27FC236}">
                <a16:creationId xmlns:a16="http://schemas.microsoft.com/office/drawing/2014/main" id="{17AC3B35-F58F-81D4-D691-78B13316DB61}"/>
              </a:ext>
            </a:extLst>
          </p:cNvPr>
          <p:cNvSpPr>
            <a:spLocks noGrp="1"/>
          </p:cNvSpPr>
          <p:nvPr>
            <p:ph sz="quarter" idx="15"/>
          </p:nvPr>
        </p:nvSpPr>
        <p:spPr>
          <a:xfrm>
            <a:off x="430987" y="642752"/>
            <a:ext cx="8282025" cy="4032697"/>
          </a:xfrm>
        </p:spPr>
        <p:txBody>
          <a:bodyPr lIns="91440" tIns="91440" rIns="91440" bIns="91440"/>
          <a:lstStyle/>
          <a:p>
            <a:pPr marL="0" lvl="0" indent="0" rtl="0">
              <a:spcAft>
                <a:spcPts val="0"/>
              </a:spcAft>
              <a:buNone/>
            </a:pPr>
            <a:r>
              <a:rPr lang="en-US" sz="1400" b="1" u="sng" dirty="0">
                <a:latin typeface="Georgia"/>
                <a:ea typeface="Georgia"/>
                <a:cs typeface="Georgia"/>
                <a:sym typeface="Georgia"/>
              </a:rPr>
              <a:t>Reporting Considerations:</a:t>
            </a:r>
          </a:p>
          <a:p>
            <a:pPr marL="0" lvl="0" indent="0" rtl="0">
              <a:spcAft>
                <a:spcPts val="0"/>
              </a:spcAft>
              <a:buNone/>
            </a:pPr>
            <a:endParaRPr lang="en-US" sz="800" b="1" u="sng" dirty="0">
              <a:latin typeface="Georgia"/>
              <a:ea typeface="Georgia"/>
              <a:cs typeface="Georgia"/>
              <a:sym typeface="Georgia"/>
            </a:endParaRPr>
          </a:p>
          <a:p>
            <a:pPr marL="285750" lvl="0" indent="-285750" rtl="0">
              <a:spcAft>
                <a:spcPts val="0"/>
              </a:spcAft>
              <a:buFont typeface="Wingdings" panose="05000000000000000000" pitchFamily="2" charset="2"/>
              <a:buChar char="q"/>
            </a:pPr>
            <a:r>
              <a:rPr lang="en-US" sz="1400" dirty="0">
                <a:latin typeface="Georgia"/>
                <a:ea typeface="Georgia"/>
                <a:cs typeface="Georgia"/>
                <a:sym typeface="Georgia"/>
              </a:rPr>
              <a:t>When the principal auditor concludes that the </a:t>
            </a:r>
            <a:r>
              <a:rPr lang="en-US" sz="1400" b="1" dirty="0">
                <a:latin typeface="Georgia"/>
                <a:ea typeface="Georgia"/>
                <a:cs typeface="Georgia"/>
                <a:sym typeface="Georgia"/>
              </a:rPr>
              <a:t>work of the other auditor cannot be used</a:t>
            </a:r>
            <a:r>
              <a:rPr lang="en-US" sz="1400" dirty="0">
                <a:latin typeface="Georgia"/>
                <a:ea typeface="Georgia"/>
                <a:cs typeface="Georgia"/>
                <a:sym typeface="Georgia"/>
              </a:rPr>
              <a:t>, then a qualified opinion or a disclaimer of opinion needs to be issued. </a:t>
            </a:r>
          </a:p>
          <a:p>
            <a:pPr marL="285750" lvl="0" indent="-285750" rtl="0">
              <a:spcAft>
                <a:spcPts val="0"/>
              </a:spcAft>
              <a:buFont typeface="Wingdings" panose="05000000000000000000" pitchFamily="2" charset="2"/>
              <a:buChar char="q"/>
            </a:pPr>
            <a:endParaRPr lang="en-US" sz="1400" dirty="0">
              <a:latin typeface="Georgia"/>
              <a:ea typeface="Georgia"/>
              <a:cs typeface="Georgia"/>
              <a:sym typeface="Georgia"/>
            </a:endParaRPr>
          </a:p>
          <a:p>
            <a:pPr marL="285750" lvl="0" indent="-285750" rtl="0">
              <a:spcAft>
                <a:spcPts val="0"/>
              </a:spcAft>
              <a:buFont typeface="Wingdings" panose="05000000000000000000" pitchFamily="2" charset="2"/>
              <a:buChar char="q"/>
            </a:pPr>
            <a:r>
              <a:rPr lang="en-US" sz="1400" dirty="0">
                <a:latin typeface="Georgia"/>
                <a:ea typeface="Georgia"/>
                <a:cs typeface="Georgia"/>
                <a:sym typeface="Georgia"/>
              </a:rPr>
              <a:t>In case the other auditor issues or intends to issue a </a:t>
            </a:r>
            <a:r>
              <a:rPr lang="en-US" sz="1400" i="1" dirty="0">
                <a:latin typeface="Georgia"/>
                <a:ea typeface="Georgia"/>
                <a:cs typeface="Georgia"/>
                <a:sym typeface="Georgia"/>
              </a:rPr>
              <a:t>modified auditor’s report</a:t>
            </a:r>
            <a:r>
              <a:rPr lang="en-US" sz="1400" dirty="0">
                <a:latin typeface="Georgia"/>
                <a:ea typeface="Georgia"/>
                <a:cs typeface="Georgia"/>
                <a:sym typeface="Georgia"/>
              </a:rPr>
              <a:t>, then the principal auditor should consider if it requires </a:t>
            </a:r>
            <a:r>
              <a:rPr lang="en-US" sz="1400" b="1" dirty="0">
                <a:latin typeface="Georgia"/>
                <a:ea typeface="Georgia"/>
                <a:cs typeface="Georgia"/>
                <a:sym typeface="Georgia"/>
              </a:rPr>
              <a:t>modification to the principal auditor’s report</a:t>
            </a:r>
            <a:endParaRPr lang="en-US" sz="1400" dirty="0">
              <a:latin typeface="Georgia"/>
              <a:ea typeface="Georgia"/>
              <a:cs typeface="Georgia"/>
              <a:sym typeface="Georgia"/>
            </a:endParaRPr>
          </a:p>
          <a:p>
            <a:pPr marL="285750" lvl="0" indent="-285750" rtl="0">
              <a:spcAft>
                <a:spcPts val="0"/>
              </a:spcAft>
              <a:buFont typeface="Wingdings" panose="05000000000000000000" pitchFamily="2" charset="2"/>
              <a:buChar char="q"/>
            </a:pPr>
            <a:endParaRPr lang="en-US" sz="1400" dirty="0">
              <a:latin typeface="Georgia"/>
              <a:ea typeface="Georgia"/>
              <a:cs typeface="Georgia"/>
              <a:sym typeface="Georgia"/>
            </a:endParaRPr>
          </a:p>
          <a:p>
            <a:pPr indent="0">
              <a:spcAft>
                <a:spcPts val="0"/>
              </a:spcAft>
            </a:pPr>
            <a:r>
              <a:rPr lang="en-US" sz="1400" b="1" u="sng" dirty="0">
                <a:latin typeface="Georgia"/>
                <a:ea typeface="Georgia"/>
                <a:cs typeface="Georgia"/>
                <a:sym typeface="Georgia"/>
              </a:rPr>
              <a:t>Division of Responsibility:</a:t>
            </a:r>
          </a:p>
          <a:p>
            <a:pPr indent="0">
              <a:spcAft>
                <a:spcPts val="0"/>
              </a:spcAft>
            </a:pPr>
            <a:endParaRPr lang="en-US" sz="800" dirty="0">
              <a:latin typeface="Georgia"/>
              <a:sym typeface="Georgia"/>
            </a:endParaRPr>
          </a:p>
          <a:p>
            <a:pPr marL="285750" indent="-285750">
              <a:spcAft>
                <a:spcPts val="0"/>
              </a:spcAft>
              <a:buFont typeface="Wingdings" panose="05000000000000000000" pitchFamily="2" charset="2"/>
              <a:buChar char="q"/>
            </a:pPr>
            <a:r>
              <a:rPr lang="en-US" sz="1400" dirty="0">
                <a:latin typeface="Georgia"/>
                <a:sym typeface="Georgia"/>
              </a:rPr>
              <a:t>Principal auditor will not be responsible for other auditor’s work except in cases which should have aroused his suspicion. </a:t>
            </a:r>
          </a:p>
          <a:p>
            <a:pPr marL="285750" indent="-285750">
              <a:spcAft>
                <a:spcPts val="0"/>
              </a:spcAft>
              <a:buFont typeface="Wingdings" panose="05000000000000000000" pitchFamily="2" charset="2"/>
              <a:buChar char="q"/>
            </a:pPr>
            <a:endParaRPr lang="en-US" sz="1400" dirty="0">
              <a:latin typeface="Georgia"/>
              <a:sym typeface="Georgia"/>
            </a:endParaRPr>
          </a:p>
          <a:p>
            <a:pPr marL="285750" indent="-285750">
              <a:spcAft>
                <a:spcPts val="0"/>
              </a:spcAft>
              <a:buFont typeface="Wingdings" panose="05000000000000000000" pitchFamily="2" charset="2"/>
              <a:buChar char="q"/>
            </a:pPr>
            <a:r>
              <a:rPr lang="en-US" sz="1400" dirty="0">
                <a:latin typeface="Georgia"/>
                <a:sym typeface="Georgia"/>
              </a:rPr>
              <a:t>The principal auditor should clearly state the division of responsibility by indicating the extent, to which the information audited by the other auditor has been included in the financial information of the entity.</a:t>
            </a:r>
            <a:endParaRPr lang="en-US" sz="1400" dirty="0">
              <a:latin typeface="Georgia"/>
              <a:ea typeface="Georgia"/>
              <a:cs typeface="Georgia"/>
              <a:sym typeface="Georgia"/>
            </a:endParaRPr>
          </a:p>
          <a:p>
            <a:pPr marL="0" lvl="0" indent="0" algn="just" rtl="0">
              <a:lnSpc>
                <a:spcPct val="120000"/>
              </a:lnSpc>
              <a:spcBef>
                <a:spcPts val="3000"/>
              </a:spcBef>
              <a:spcAft>
                <a:spcPts val="0"/>
              </a:spcAft>
              <a:buNone/>
            </a:pPr>
            <a:endParaRPr lang="en-US" sz="1400" dirty="0">
              <a:latin typeface="Georgia"/>
              <a:ea typeface="Georgia"/>
              <a:cs typeface="Georgia"/>
              <a:sym typeface="Georgia"/>
            </a:endParaRPr>
          </a:p>
        </p:txBody>
      </p:sp>
    </p:spTree>
    <p:custDataLst>
      <p:custData r:id="rId1"/>
    </p:custDataLst>
    <p:extLst>
      <p:ext uri="{BB962C8B-B14F-4D97-AF65-F5344CB8AC3E}">
        <p14:creationId xmlns:p14="http://schemas.microsoft.com/office/powerpoint/2010/main" val="29928466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737"/>
        <p:cNvGrpSpPr/>
        <p:nvPr/>
      </p:nvGrpSpPr>
      <p:grpSpPr>
        <a:xfrm>
          <a:off x="0" y="0"/>
          <a:ext cx="0" cy="0"/>
          <a:chOff x="0" y="0"/>
          <a:chExt cx="0" cy="0"/>
        </a:xfrm>
      </p:grpSpPr>
      <p:sp>
        <p:nvSpPr>
          <p:cNvPr id="738" name="Google Shape;738;p86"/>
          <p:cNvSpPr txBox="1"/>
          <p:nvPr/>
        </p:nvSpPr>
        <p:spPr>
          <a:xfrm>
            <a:off x="1851117" y="3786494"/>
            <a:ext cx="5343600" cy="685800"/>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2100"/>
              <a:buFont typeface="Georgia"/>
              <a:buNone/>
            </a:pPr>
            <a:r>
              <a:rPr lang="en" sz="2100">
                <a:solidFill>
                  <a:schemeClr val="lt1"/>
                </a:solidFill>
                <a:latin typeface="Georgia"/>
                <a:ea typeface="Georgia"/>
                <a:cs typeface="Georgia"/>
                <a:sym typeface="Georgia"/>
              </a:rPr>
              <a:t>December 2, 2023</a:t>
            </a:r>
            <a:endParaRPr sz="1100"/>
          </a:p>
        </p:txBody>
      </p:sp>
      <p:sp>
        <p:nvSpPr>
          <p:cNvPr id="739" name="Google Shape;739;p86"/>
          <p:cNvSpPr txBox="1"/>
          <p:nvPr/>
        </p:nvSpPr>
        <p:spPr>
          <a:xfrm>
            <a:off x="1851117" y="3228493"/>
            <a:ext cx="5343600" cy="685800"/>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2400"/>
              <a:buFont typeface="Georgia"/>
              <a:buNone/>
            </a:pPr>
            <a:endParaRPr sz="2400">
              <a:solidFill>
                <a:schemeClr val="lt1"/>
              </a:solidFill>
              <a:latin typeface="Georgia"/>
              <a:ea typeface="Georgia"/>
              <a:cs typeface="Georgia"/>
              <a:sym typeface="Georgia"/>
            </a:endParaRPr>
          </a:p>
        </p:txBody>
      </p:sp>
      <p:sp>
        <p:nvSpPr>
          <p:cNvPr id="740" name="Google Shape;740;p86"/>
          <p:cNvSpPr txBox="1">
            <a:spLocks noGrp="1"/>
          </p:cNvSpPr>
          <p:nvPr>
            <p:ph type="ctrTitle"/>
          </p:nvPr>
        </p:nvSpPr>
        <p:spPr>
          <a:xfrm>
            <a:off x="1895476" y="628650"/>
            <a:ext cx="5343600" cy="6858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lt1"/>
              </a:buClr>
              <a:buSzPts val="2400"/>
              <a:buFont typeface="Georgia"/>
              <a:buNone/>
            </a:pPr>
            <a:r>
              <a:rPr lang="en"/>
              <a:t>Standards on Audit (SA 610)</a:t>
            </a:r>
            <a:endParaRPr/>
          </a:p>
          <a:p>
            <a:pPr marL="0" lvl="0" indent="0" algn="l" rtl="0">
              <a:lnSpc>
                <a:spcPct val="90000"/>
              </a:lnSpc>
              <a:spcBef>
                <a:spcPts val="0"/>
              </a:spcBef>
              <a:spcAft>
                <a:spcPts val="0"/>
              </a:spcAft>
              <a:buClr>
                <a:schemeClr val="lt1"/>
              </a:buClr>
              <a:buSzPts val="2400"/>
              <a:buFont typeface="Georgia"/>
              <a:buNone/>
            </a:pPr>
            <a:endParaRPr/>
          </a:p>
          <a:p>
            <a:pPr marL="0" lvl="0" indent="0" algn="l" rtl="0">
              <a:lnSpc>
                <a:spcPct val="90000"/>
              </a:lnSpc>
              <a:spcBef>
                <a:spcPts val="0"/>
              </a:spcBef>
              <a:spcAft>
                <a:spcPts val="0"/>
              </a:spcAft>
              <a:buClr>
                <a:schemeClr val="lt1"/>
              </a:buClr>
              <a:buSzPts val="2400"/>
              <a:buFont typeface="Georgia"/>
              <a:buNone/>
            </a:pPr>
            <a:r>
              <a:rPr lang="en"/>
              <a:t>Using the work of Internal Auditors</a:t>
            </a:r>
            <a:endParaRPr/>
          </a:p>
        </p:txBody>
      </p:sp>
    </p:spTree>
    <p:custDataLst>
      <p:custData r:id="rId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441557" y="507036"/>
            <a:ext cx="6490607" cy="404132"/>
          </a:xfrm>
        </p:spPr>
        <p:txBody>
          <a:bodyPr/>
          <a:lstStyle/>
          <a:p>
            <a:pPr eaLnBrk="1" hangingPunct="1"/>
            <a:r>
              <a:rPr lang="en-US" dirty="0">
                <a:solidFill>
                  <a:srgbClr val="C00000"/>
                </a:solidFill>
              </a:rPr>
              <a:t>Contents of SA 610</a:t>
            </a:r>
          </a:p>
        </p:txBody>
      </p:sp>
      <p:sp>
        <p:nvSpPr>
          <p:cNvPr id="25603" name="Content Placeholder 2"/>
          <p:cNvSpPr>
            <a:spLocks noGrp="1"/>
          </p:cNvSpPr>
          <p:nvPr>
            <p:ph sz="quarter" idx="15"/>
          </p:nvPr>
        </p:nvSpPr>
        <p:spPr>
          <a:xfrm>
            <a:off x="441557" y="1057185"/>
            <a:ext cx="5896436" cy="1934732"/>
          </a:xfrm>
        </p:spPr>
        <p:txBody>
          <a:bodyPr/>
          <a:lstStyle/>
          <a:p>
            <a:pPr marL="285750" lvl="0" indent="-285750" algn="l" rtl="0">
              <a:lnSpc>
                <a:spcPct val="100000"/>
              </a:lnSpc>
              <a:spcBef>
                <a:spcPts val="0"/>
              </a:spcBef>
              <a:spcAft>
                <a:spcPts val="0"/>
              </a:spcAft>
              <a:buSzPts val="1400"/>
              <a:buFont typeface="Wingdings" panose="05000000000000000000" pitchFamily="2" charset="2"/>
              <a:buChar char="q"/>
            </a:pPr>
            <a:r>
              <a:rPr lang="en-US" sz="1400" dirty="0"/>
              <a:t> Scope and Objective</a:t>
            </a:r>
          </a:p>
          <a:p>
            <a:pPr marL="285750" lvl="0" indent="-285750" algn="l" rtl="0">
              <a:lnSpc>
                <a:spcPct val="100000"/>
              </a:lnSpc>
              <a:spcBef>
                <a:spcPts val="700"/>
              </a:spcBef>
              <a:spcAft>
                <a:spcPts val="0"/>
              </a:spcAft>
              <a:buSzPts val="1400"/>
              <a:buFont typeface="Wingdings" panose="05000000000000000000" pitchFamily="2" charset="2"/>
              <a:buChar char="q"/>
            </a:pPr>
            <a:r>
              <a:rPr lang="en-US" sz="1400" dirty="0"/>
              <a:t> Relationship between Internal and External Auditor</a:t>
            </a:r>
          </a:p>
          <a:p>
            <a:pPr marL="285750" lvl="0" indent="-285750" algn="l" rtl="0">
              <a:lnSpc>
                <a:spcPct val="100000"/>
              </a:lnSpc>
              <a:spcBef>
                <a:spcPts val="700"/>
              </a:spcBef>
              <a:spcAft>
                <a:spcPts val="0"/>
              </a:spcAft>
              <a:buSzPts val="1400"/>
              <a:buFont typeface="Wingdings" panose="05000000000000000000" pitchFamily="2" charset="2"/>
              <a:buChar char="q"/>
            </a:pPr>
            <a:r>
              <a:rPr lang="en-US" sz="1400" dirty="0"/>
              <a:t> Whether and to What extent to use Internal Auditor’s work</a:t>
            </a:r>
          </a:p>
          <a:p>
            <a:pPr marL="285750" lvl="0" indent="-285750" algn="l" rtl="0">
              <a:lnSpc>
                <a:spcPct val="100000"/>
              </a:lnSpc>
              <a:spcBef>
                <a:spcPts val="700"/>
              </a:spcBef>
              <a:spcAft>
                <a:spcPts val="0"/>
              </a:spcAft>
              <a:buSzPts val="1400"/>
              <a:buFont typeface="Wingdings" panose="05000000000000000000" pitchFamily="2" charset="2"/>
              <a:buChar char="q"/>
            </a:pPr>
            <a:r>
              <a:rPr lang="en-US" sz="1400" dirty="0"/>
              <a:t> Examples of Internal Audit Work</a:t>
            </a:r>
          </a:p>
          <a:p>
            <a:pPr marL="285750" lvl="0" indent="-285750" algn="l" rtl="0">
              <a:lnSpc>
                <a:spcPct val="100000"/>
              </a:lnSpc>
              <a:spcBef>
                <a:spcPts val="700"/>
              </a:spcBef>
              <a:spcAft>
                <a:spcPts val="0"/>
              </a:spcAft>
              <a:buSzPts val="1400"/>
              <a:buFont typeface="Wingdings" panose="05000000000000000000" pitchFamily="2" charset="2"/>
              <a:buChar char="q"/>
            </a:pPr>
            <a:r>
              <a:rPr lang="en-US" sz="1400" dirty="0"/>
              <a:t> Specific work of Internal Auditor and Documentation</a:t>
            </a: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660400" lvl="4" indent="0" algn="l" rtl="0">
              <a:lnSpc>
                <a:spcPct val="100000"/>
              </a:lnSpc>
              <a:spcBef>
                <a:spcPts val="700"/>
              </a:spcBef>
              <a:spcAft>
                <a:spcPts val="0"/>
              </a:spcAft>
              <a:buSzPts val="1300"/>
              <a:buNone/>
            </a:pPr>
            <a:endParaRPr lang="en-US" sz="1400" dirty="0"/>
          </a:p>
        </p:txBody>
      </p:sp>
    </p:spTree>
    <p:custDataLst>
      <p:custData r:id="rId1"/>
    </p:custDataLst>
    <p:extLst>
      <p:ext uri="{BB962C8B-B14F-4D97-AF65-F5344CB8AC3E}">
        <p14:creationId xmlns:p14="http://schemas.microsoft.com/office/powerpoint/2010/main" val="27766683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470819" y="514351"/>
            <a:ext cx="6490607" cy="404132"/>
          </a:xfrm>
        </p:spPr>
        <p:txBody>
          <a:bodyPr/>
          <a:lstStyle/>
          <a:p>
            <a:pPr eaLnBrk="1" hangingPunct="1"/>
            <a:r>
              <a:rPr lang="en-US" dirty="0">
                <a:solidFill>
                  <a:schemeClr val="accent5"/>
                </a:solidFill>
              </a:rPr>
              <a:t>Contents of SA 330</a:t>
            </a:r>
          </a:p>
        </p:txBody>
      </p:sp>
      <p:sp>
        <p:nvSpPr>
          <p:cNvPr id="25603" name="Content Placeholder 2"/>
          <p:cNvSpPr>
            <a:spLocks noGrp="1"/>
          </p:cNvSpPr>
          <p:nvPr>
            <p:ph sz="quarter" idx="15"/>
          </p:nvPr>
        </p:nvSpPr>
        <p:spPr>
          <a:xfrm>
            <a:off x="558601" y="1071815"/>
            <a:ext cx="7349130" cy="2315123"/>
          </a:xfrm>
        </p:spPr>
        <p:txBody>
          <a:bodyPr/>
          <a:lstStyle/>
          <a:p>
            <a:pPr marL="285750" lvl="0" indent="-285750" algn="l" rtl="0">
              <a:lnSpc>
                <a:spcPct val="100000"/>
              </a:lnSpc>
              <a:spcBef>
                <a:spcPts val="0"/>
              </a:spcBef>
              <a:spcAft>
                <a:spcPts val="0"/>
              </a:spcAft>
              <a:buSzPts val="1400"/>
              <a:buFont typeface="Wingdings" panose="05000000000000000000" pitchFamily="2" charset="2"/>
              <a:buChar char="q"/>
            </a:pPr>
            <a:r>
              <a:rPr lang="en-US" sz="1400" dirty="0"/>
              <a:t> Scoping and Introduction</a:t>
            </a:r>
          </a:p>
          <a:p>
            <a:pPr marL="285750" lvl="0" indent="-285750" algn="l" rtl="0">
              <a:lnSpc>
                <a:spcPct val="100000"/>
              </a:lnSpc>
              <a:spcBef>
                <a:spcPts val="700"/>
              </a:spcBef>
              <a:spcAft>
                <a:spcPts val="0"/>
              </a:spcAft>
              <a:buSzPts val="1400"/>
              <a:buFont typeface="Wingdings" panose="05000000000000000000" pitchFamily="2" charset="2"/>
              <a:buChar char="q"/>
            </a:pPr>
            <a:r>
              <a:rPr lang="en-US" sz="1400" dirty="0"/>
              <a:t> Nature and Extent of Test of Controls</a:t>
            </a:r>
          </a:p>
          <a:p>
            <a:pPr marL="285750" lvl="0" indent="-285750" algn="l" rtl="0">
              <a:lnSpc>
                <a:spcPct val="100000"/>
              </a:lnSpc>
              <a:spcBef>
                <a:spcPts val="700"/>
              </a:spcBef>
              <a:spcAft>
                <a:spcPts val="0"/>
              </a:spcAft>
              <a:buSzPts val="1400"/>
              <a:buFont typeface="Wingdings" panose="05000000000000000000" pitchFamily="2" charset="2"/>
              <a:buChar char="q"/>
            </a:pPr>
            <a:r>
              <a:rPr lang="en-US" sz="1400" dirty="0"/>
              <a:t> Timing of testing of controls and Interim Period</a:t>
            </a:r>
          </a:p>
          <a:p>
            <a:pPr marL="285750" lvl="0" indent="-285750" algn="l" rtl="0">
              <a:lnSpc>
                <a:spcPct val="100000"/>
              </a:lnSpc>
              <a:spcBef>
                <a:spcPts val="700"/>
              </a:spcBef>
              <a:spcAft>
                <a:spcPts val="0"/>
              </a:spcAft>
              <a:buSzPts val="1400"/>
              <a:buFont typeface="Wingdings" panose="05000000000000000000" pitchFamily="2" charset="2"/>
              <a:buChar char="q"/>
            </a:pPr>
            <a:r>
              <a:rPr lang="en-US" sz="1400" dirty="0"/>
              <a:t> Whether Audit evidence obtained in previous audit can be used in current year audit?</a:t>
            </a:r>
          </a:p>
          <a:p>
            <a:pPr marL="285750" lvl="0" indent="-285750" algn="l" rtl="0">
              <a:lnSpc>
                <a:spcPct val="100000"/>
              </a:lnSpc>
              <a:spcBef>
                <a:spcPts val="700"/>
              </a:spcBef>
              <a:spcAft>
                <a:spcPts val="0"/>
              </a:spcAft>
              <a:buSzPts val="1400"/>
              <a:buFont typeface="Wingdings" panose="05000000000000000000" pitchFamily="2" charset="2"/>
              <a:buChar char="q"/>
            </a:pPr>
            <a:r>
              <a:rPr lang="en-US" sz="1400" dirty="0"/>
              <a:t> Sufficiency and Appropriateness of Audit Evidence</a:t>
            </a:r>
          </a:p>
          <a:p>
            <a:pPr marL="285750" lvl="0" indent="-285750" algn="l" rtl="0">
              <a:lnSpc>
                <a:spcPct val="100000"/>
              </a:lnSpc>
              <a:spcBef>
                <a:spcPts val="700"/>
              </a:spcBef>
              <a:spcAft>
                <a:spcPts val="0"/>
              </a:spcAft>
              <a:buSzPts val="1400"/>
              <a:buFont typeface="Wingdings" panose="05000000000000000000" pitchFamily="2" charset="2"/>
              <a:buChar char="q"/>
            </a:pPr>
            <a:r>
              <a:rPr lang="en-US" sz="1400" dirty="0"/>
              <a:t> Substantive Procedures</a:t>
            </a:r>
          </a:p>
          <a:p>
            <a:pPr marL="285750" lvl="0" indent="-285750" algn="l" rtl="0">
              <a:lnSpc>
                <a:spcPct val="100000"/>
              </a:lnSpc>
              <a:spcBef>
                <a:spcPts val="700"/>
              </a:spcBef>
              <a:spcAft>
                <a:spcPts val="0"/>
              </a:spcAft>
              <a:buSzPts val="1400"/>
              <a:buFont typeface="Wingdings" panose="05000000000000000000" pitchFamily="2" charset="2"/>
              <a:buChar char="q"/>
            </a:pPr>
            <a:r>
              <a:rPr lang="en-US" sz="1400" dirty="0"/>
              <a:t> Documentation of audit procedures</a:t>
            </a: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l" rtl="0">
              <a:lnSpc>
                <a:spcPct val="100000"/>
              </a:lnSpc>
              <a:spcBef>
                <a:spcPts val="700"/>
              </a:spcBef>
              <a:spcAft>
                <a:spcPts val="0"/>
              </a:spcAft>
              <a:buSzPts val="1500"/>
              <a:buFont typeface="Noto Sans Symbols"/>
              <a:buNone/>
            </a:pPr>
            <a:endParaRPr lang="en-US" sz="1400" dirty="0">
              <a:solidFill>
                <a:srgbClr val="C00000"/>
              </a:solidFill>
            </a:endParaRPr>
          </a:p>
          <a:p>
            <a:pPr marL="660400" lvl="4" indent="0" algn="l" rtl="0">
              <a:lnSpc>
                <a:spcPct val="100000"/>
              </a:lnSpc>
              <a:spcBef>
                <a:spcPts val="700"/>
              </a:spcBef>
              <a:spcAft>
                <a:spcPts val="0"/>
              </a:spcAft>
              <a:buSzPts val="1300"/>
              <a:buNone/>
            </a:pPr>
            <a:endParaRPr lang="en-US" sz="1400" dirty="0"/>
          </a:p>
        </p:txBody>
      </p:sp>
    </p:spTree>
    <p:custDataLst>
      <p:custData r:id="rId1"/>
    </p:custDataLst>
    <p:extLst>
      <p:ext uri="{BB962C8B-B14F-4D97-AF65-F5344CB8AC3E}">
        <p14:creationId xmlns:p14="http://schemas.microsoft.com/office/powerpoint/2010/main" val="42646176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401116" y="485677"/>
            <a:ext cx="8077201" cy="361738"/>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dirty="0">
                <a:solidFill>
                  <a:schemeClr val="accent5"/>
                </a:solidFill>
                <a:latin typeface="Georgia"/>
                <a:ea typeface="Georgia"/>
                <a:cs typeface="Georgia"/>
                <a:sym typeface="Georgia"/>
              </a:rPr>
              <a:t>Scope and Objective</a:t>
            </a:r>
            <a:endParaRPr lang="en-US" sz="1800" b="1" dirty="0">
              <a:solidFill>
                <a:schemeClr val="accent5"/>
              </a:solidFill>
              <a:latin typeface="Georgia"/>
              <a:ea typeface="Georgia"/>
              <a:cs typeface="Georgia"/>
              <a:sym typeface="Georgia"/>
            </a:endParaRPr>
          </a:p>
        </p:txBody>
      </p:sp>
      <p:sp>
        <p:nvSpPr>
          <p:cNvPr id="3" name="Content Placeholder 2">
            <a:extLst>
              <a:ext uri="{FF2B5EF4-FFF2-40B4-BE49-F238E27FC236}">
                <a16:creationId xmlns:a16="http://schemas.microsoft.com/office/drawing/2014/main" id="{17AC3B35-F58F-81D4-D691-78B13316DB61}"/>
              </a:ext>
            </a:extLst>
          </p:cNvPr>
          <p:cNvSpPr>
            <a:spLocks noGrp="1"/>
          </p:cNvSpPr>
          <p:nvPr>
            <p:ph sz="quarter" idx="15"/>
          </p:nvPr>
        </p:nvSpPr>
        <p:spPr>
          <a:xfrm>
            <a:off x="401116" y="914400"/>
            <a:ext cx="8230820" cy="3803904"/>
          </a:xfrm>
        </p:spPr>
        <p:txBody>
          <a:bodyPr lIns="91440" tIns="91440" rIns="91440" bIns="91440"/>
          <a:lstStyle/>
          <a:p>
            <a:pPr marL="91440" indent="-91440" algn="just">
              <a:spcBef>
                <a:spcPts val="600"/>
              </a:spcBef>
              <a:spcAft>
                <a:spcPts val="0"/>
              </a:spcAft>
              <a:buFont typeface="Arial" panose="020B0604020202020204" pitchFamily="34" charset="0"/>
              <a:buChar char="•"/>
            </a:pPr>
            <a:r>
              <a:rPr lang="en-US" sz="1400" b="1" dirty="0">
                <a:latin typeface="Georgia"/>
                <a:ea typeface="Georgia"/>
                <a:cs typeface="Georgia"/>
                <a:sym typeface="Georgia"/>
              </a:rPr>
              <a:t>Effective date: </a:t>
            </a:r>
            <a:r>
              <a:rPr lang="en-US" sz="1400" dirty="0">
                <a:latin typeface="Georgia"/>
                <a:ea typeface="Georgia"/>
                <a:cs typeface="Georgia"/>
                <a:sym typeface="Georgia"/>
              </a:rPr>
              <a:t>April 1</a:t>
            </a:r>
            <a:r>
              <a:rPr lang="en-US" sz="1400" baseline="30000" dirty="0">
                <a:latin typeface="Georgia"/>
                <a:ea typeface="Georgia"/>
                <a:cs typeface="Georgia"/>
                <a:sym typeface="Georgia"/>
              </a:rPr>
              <a:t>st</a:t>
            </a:r>
            <a:r>
              <a:rPr lang="en-US" sz="1400" dirty="0">
                <a:latin typeface="Georgia"/>
                <a:ea typeface="Georgia"/>
                <a:cs typeface="Georgia"/>
                <a:sym typeface="Georgia"/>
              </a:rPr>
              <a:t>, 2010</a:t>
            </a:r>
          </a:p>
          <a:p>
            <a:pPr marL="91440" indent="-91440" algn="just">
              <a:spcBef>
                <a:spcPts val="600"/>
              </a:spcBef>
              <a:spcAft>
                <a:spcPts val="0"/>
              </a:spcAft>
              <a:buFont typeface="Arial" panose="020B0604020202020204" pitchFamily="34" charset="0"/>
              <a:buChar char="•"/>
            </a:pPr>
            <a:endParaRPr lang="en-US" sz="800" dirty="0">
              <a:latin typeface="Georgia"/>
              <a:ea typeface="Georgia"/>
              <a:cs typeface="Georgia"/>
              <a:sym typeface="Georgia"/>
            </a:endParaRPr>
          </a:p>
          <a:p>
            <a:pPr marL="91440" lvl="0" indent="-91440" algn="just" rtl="0">
              <a:spcBef>
                <a:spcPts val="600"/>
              </a:spcBef>
              <a:spcAft>
                <a:spcPts val="0"/>
              </a:spcAft>
              <a:buFont typeface="Arial" panose="020B0604020202020204" pitchFamily="34" charset="0"/>
              <a:buChar char="•"/>
            </a:pPr>
            <a:r>
              <a:rPr lang="en-US" sz="1400" b="1" u="sng" dirty="0">
                <a:latin typeface="Georgia"/>
                <a:ea typeface="Georgia"/>
                <a:cs typeface="Georgia"/>
                <a:sym typeface="Georgia"/>
              </a:rPr>
              <a:t>Scope</a:t>
            </a:r>
            <a:r>
              <a:rPr lang="en-US" sz="1400" b="1" dirty="0">
                <a:latin typeface="Georgia"/>
                <a:ea typeface="Georgia"/>
                <a:cs typeface="Georgia"/>
                <a:sym typeface="Georgia"/>
              </a:rPr>
              <a:t>- </a:t>
            </a:r>
            <a:r>
              <a:rPr lang="en-US" sz="1400" dirty="0">
                <a:latin typeface="Georgia"/>
                <a:ea typeface="Georgia"/>
                <a:cs typeface="Georgia"/>
                <a:sym typeface="Georgia"/>
              </a:rPr>
              <a:t>SA 610 is not applicable when:</a:t>
            </a:r>
          </a:p>
          <a:p>
            <a:pPr marL="91440" lvl="0" indent="-91440" algn="just" rtl="0">
              <a:spcBef>
                <a:spcPts val="600"/>
              </a:spcBef>
              <a:spcAft>
                <a:spcPts val="0"/>
              </a:spcAft>
              <a:buFont typeface="Arial" panose="020B0604020202020204" pitchFamily="34" charset="0"/>
              <a:buChar char="•"/>
            </a:pPr>
            <a:endParaRPr lang="en-US" sz="800" dirty="0">
              <a:latin typeface="Georgia"/>
              <a:ea typeface="Georgia"/>
              <a:cs typeface="Georgia"/>
              <a:sym typeface="Georgia"/>
            </a:endParaRPr>
          </a:p>
          <a:p>
            <a:pPr marL="697230" lvl="2" indent="-285750" algn="just">
              <a:spcAft>
                <a:spcPts val="0"/>
              </a:spcAft>
              <a:buFont typeface="Wingdings" panose="05000000000000000000" pitchFamily="2" charset="2"/>
              <a:buChar char="q"/>
            </a:pPr>
            <a:r>
              <a:rPr lang="en-US" sz="1400" dirty="0">
                <a:latin typeface="Georgia"/>
                <a:ea typeface="Georgia"/>
                <a:cs typeface="Georgia"/>
                <a:sym typeface="Georgia"/>
              </a:rPr>
              <a:t>an individual internal auditor provides direct assistance to external auditor for audit procedures and </a:t>
            </a:r>
          </a:p>
          <a:p>
            <a:pPr marL="697230" lvl="2" indent="-285750" algn="just">
              <a:spcAft>
                <a:spcPts val="0"/>
              </a:spcAft>
              <a:buFont typeface="Wingdings" panose="05000000000000000000" pitchFamily="2" charset="2"/>
              <a:buChar char="q"/>
            </a:pPr>
            <a:r>
              <a:rPr lang="en-US" sz="1400" dirty="0">
                <a:latin typeface="Georgia"/>
                <a:ea typeface="Georgia"/>
                <a:cs typeface="Georgia"/>
                <a:sym typeface="Georgia"/>
              </a:rPr>
              <a:t>where, as per the applicable legal &amp; regulatory framework, the internal auditor is not permitted to provide access to their working papers. </a:t>
            </a:r>
          </a:p>
          <a:p>
            <a:pPr marL="697230" lvl="2" indent="-285750" algn="just">
              <a:spcAft>
                <a:spcPts val="0"/>
              </a:spcAft>
              <a:buFont typeface="Wingdings" panose="05000000000000000000" pitchFamily="2" charset="2"/>
              <a:buChar char="q"/>
            </a:pPr>
            <a:endParaRPr lang="en-US" sz="1400" dirty="0">
              <a:latin typeface="Georgia"/>
              <a:ea typeface="Georgia"/>
              <a:cs typeface="Georgia"/>
              <a:sym typeface="Georgia"/>
            </a:endParaRPr>
          </a:p>
          <a:p>
            <a:pPr marL="91440" lvl="0" indent="-91440" algn="just" rtl="0">
              <a:spcBef>
                <a:spcPts val="600"/>
              </a:spcBef>
              <a:spcAft>
                <a:spcPts val="0"/>
              </a:spcAft>
              <a:buFont typeface="Arial" panose="020B0604020202020204" pitchFamily="34" charset="0"/>
              <a:buChar char="•"/>
            </a:pPr>
            <a:r>
              <a:rPr lang="en-US" sz="1400" b="1" u="sng" dirty="0">
                <a:latin typeface="Georgia"/>
                <a:ea typeface="Georgia"/>
                <a:cs typeface="Georgia"/>
                <a:sym typeface="Georgia"/>
              </a:rPr>
              <a:t>Objective</a:t>
            </a:r>
            <a:r>
              <a:rPr lang="en-US" sz="1400" b="1" dirty="0">
                <a:latin typeface="Georgia"/>
                <a:ea typeface="Georgia"/>
                <a:cs typeface="Georgia"/>
                <a:sym typeface="Georgia"/>
              </a:rPr>
              <a:t>- </a:t>
            </a:r>
            <a:r>
              <a:rPr lang="en-US" sz="1400" dirty="0">
                <a:latin typeface="Georgia"/>
                <a:ea typeface="Georgia"/>
                <a:cs typeface="Georgia"/>
                <a:sym typeface="Georgia"/>
              </a:rPr>
              <a:t>Where an entity has an internal audit function which the external auditor has determined to be likely relevant to the audit, then the external auditor should determine:</a:t>
            </a:r>
          </a:p>
          <a:p>
            <a:pPr marL="91440" lvl="0" indent="-91440" algn="just" rtl="0">
              <a:spcBef>
                <a:spcPts val="600"/>
              </a:spcBef>
              <a:spcAft>
                <a:spcPts val="0"/>
              </a:spcAft>
              <a:buFont typeface="Arial" panose="020B0604020202020204" pitchFamily="34" charset="0"/>
              <a:buChar char="•"/>
            </a:pPr>
            <a:endParaRPr lang="en-US" sz="1400" dirty="0">
              <a:latin typeface="Georgia"/>
              <a:ea typeface="Georgia"/>
              <a:cs typeface="Georgia"/>
              <a:sym typeface="Georgia"/>
            </a:endParaRPr>
          </a:p>
          <a:p>
            <a:pPr marL="502920" lvl="2" indent="-91440" algn="just">
              <a:spcBef>
                <a:spcPts val="600"/>
              </a:spcBef>
              <a:spcAft>
                <a:spcPts val="0"/>
              </a:spcAft>
              <a:buFont typeface="Wingdings" panose="05000000000000000000" pitchFamily="2" charset="2"/>
              <a:buChar char="q"/>
            </a:pPr>
            <a:r>
              <a:rPr lang="en-US" sz="1400" dirty="0">
                <a:latin typeface="Georgia"/>
                <a:ea typeface="Georgia"/>
                <a:cs typeface="Georgia"/>
                <a:sym typeface="Georgia"/>
              </a:rPr>
              <a:t>  Whether and to what extent to use the specific work of internal auditors</a:t>
            </a:r>
          </a:p>
          <a:p>
            <a:pPr marL="502920" lvl="2" indent="-91440" algn="just">
              <a:spcBef>
                <a:spcPts val="600"/>
              </a:spcBef>
              <a:spcAft>
                <a:spcPts val="0"/>
              </a:spcAft>
              <a:buFont typeface="Wingdings" panose="05000000000000000000" pitchFamily="2" charset="2"/>
              <a:buChar char="q"/>
            </a:pPr>
            <a:r>
              <a:rPr lang="en-US" sz="1400" dirty="0">
                <a:latin typeface="Georgia"/>
                <a:ea typeface="Georgia"/>
                <a:cs typeface="Georgia"/>
                <a:sym typeface="Georgia"/>
              </a:rPr>
              <a:t>  Whether such work is adequate for the purposes of audit</a:t>
            </a:r>
          </a:p>
        </p:txBody>
      </p:sp>
    </p:spTree>
    <p:custDataLst>
      <p:custData r:id="rId1"/>
    </p:custDataLst>
    <p:extLst>
      <p:ext uri="{BB962C8B-B14F-4D97-AF65-F5344CB8AC3E}">
        <p14:creationId xmlns:p14="http://schemas.microsoft.com/office/powerpoint/2010/main" val="11366941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533401" y="545346"/>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b="1" dirty="0">
                <a:solidFill>
                  <a:schemeClr val="accent5"/>
                </a:solidFill>
                <a:latin typeface="Georgia"/>
                <a:ea typeface="Georgia"/>
                <a:cs typeface="Georgia"/>
                <a:sym typeface="Georgia"/>
              </a:rPr>
              <a:t>Examples of Internal Auditor’s Work</a:t>
            </a:r>
            <a:endParaRPr lang="en-US" sz="1800" b="1" dirty="0">
              <a:solidFill>
                <a:schemeClr val="accent5"/>
              </a:solidFill>
              <a:latin typeface="Georgia"/>
              <a:ea typeface="Georgia"/>
              <a:cs typeface="Georgia"/>
              <a:sym typeface="Georgia"/>
            </a:endParaRPr>
          </a:p>
        </p:txBody>
      </p:sp>
      <p:grpSp>
        <p:nvGrpSpPr>
          <p:cNvPr id="2" name="Group 1">
            <a:extLst>
              <a:ext uri="{FF2B5EF4-FFF2-40B4-BE49-F238E27FC236}">
                <a16:creationId xmlns:a16="http://schemas.microsoft.com/office/drawing/2014/main" id="{E17353AF-8AA2-D34F-39B0-04A051436BA6}"/>
              </a:ext>
            </a:extLst>
          </p:cNvPr>
          <p:cNvGrpSpPr/>
          <p:nvPr/>
        </p:nvGrpSpPr>
        <p:grpSpPr>
          <a:xfrm>
            <a:off x="606038" y="1446567"/>
            <a:ext cx="2461021" cy="984408"/>
            <a:chOff x="2808089" y="1265"/>
            <a:chExt cx="2461021" cy="984408"/>
          </a:xfrm>
        </p:grpSpPr>
        <p:sp>
          <p:nvSpPr>
            <p:cNvPr id="4" name="Rectangle 3">
              <a:extLst>
                <a:ext uri="{FF2B5EF4-FFF2-40B4-BE49-F238E27FC236}">
                  <a16:creationId xmlns:a16="http://schemas.microsoft.com/office/drawing/2014/main" id="{F41AEBF2-94D2-F203-5095-E21A2F1A415C}"/>
                </a:ext>
              </a:extLst>
            </p:cNvPr>
            <p:cNvSpPr/>
            <p:nvPr/>
          </p:nvSpPr>
          <p:spPr>
            <a:xfrm>
              <a:off x="2808089" y="1265"/>
              <a:ext cx="2461021" cy="984408"/>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 name="TextBox 4">
              <a:extLst>
                <a:ext uri="{FF2B5EF4-FFF2-40B4-BE49-F238E27FC236}">
                  <a16:creationId xmlns:a16="http://schemas.microsoft.com/office/drawing/2014/main" id="{7205D3D8-F82C-9407-9EEF-6EE9DA1032E6}"/>
                </a:ext>
              </a:extLst>
            </p:cNvPr>
            <p:cNvSpPr txBox="1"/>
            <p:nvPr/>
          </p:nvSpPr>
          <p:spPr>
            <a:xfrm>
              <a:off x="2808089" y="1265"/>
              <a:ext cx="2461021" cy="9844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400" b="0" u="none" kern="1200" dirty="0">
                  <a:solidFill>
                    <a:schemeClr val="bg1"/>
                  </a:solidFill>
                  <a:latin typeface="Georgia"/>
                  <a:ea typeface="Georgia"/>
                  <a:cs typeface="Georgia"/>
                  <a:sym typeface="Georgia"/>
                </a:rPr>
                <a:t>Examining of Financial and Operating Information</a:t>
              </a:r>
              <a:endParaRPr lang="en-US" sz="1400" b="0" u="none" kern="1200" dirty="0">
                <a:solidFill>
                  <a:schemeClr val="bg1"/>
                </a:solidFill>
              </a:endParaRPr>
            </a:p>
          </p:txBody>
        </p:sp>
      </p:grpSp>
      <p:grpSp>
        <p:nvGrpSpPr>
          <p:cNvPr id="9" name="Group 8">
            <a:extLst>
              <a:ext uri="{FF2B5EF4-FFF2-40B4-BE49-F238E27FC236}">
                <a16:creationId xmlns:a16="http://schemas.microsoft.com/office/drawing/2014/main" id="{C60EBFA6-6646-CB41-885A-272C6B7CD3E0}"/>
              </a:ext>
            </a:extLst>
          </p:cNvPr>
          <p:cNvGrpSpPr/>
          <p:nvPr/>
        </p:nvGrpSpPr>
        <p:grpSpPr>
          <a:xfrm>
            <a:off x="3240750" y="1446567"/>
            <a:ext cx="2461021" cy="984408"/>
            <a:chOff x="2808089" y="1265"/>
            <a:chExt cx="2461021" cy="984408"/>
          </a:xfrm>
        </p:grpSpPr>
        <p:sp>
          <p:nvSpPr>
            <p:cNvPr id="10" name="Rectangle 9">
              <a:extLst>
                <a:ext uri="{FF2B5EF4-FFF2-40B4-BE49-F238E27FC236}">
                  <a16:creationId xmlns:a16="http://schemas.microsoft.com/office/drawing/2014/main" id="{3957AD13-DE94-2B03-14C1-7F561A0C89AB}"/>
                </a:ext>
              </a:extLst>
            </p:cNvPr>
            <p:cNvSpPr/>
            <p:nvPr/>
          </p:nvSpPr>
          <p:spPr>
            <a:xfrm>
              <a:off x="2808089" y="1265"/>
              <a:ext cx="2461021" cy="984408"/>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TextBox 10">
              <a:extLst>
                <a:ext uri="{FF2B5EF4-FFF2-40B4-BE49-F238E27FC236}">
                  <a16:creationId xmlns:a16="http://schemas.microsoft.com/office/drawing/2014/main" id="{C86D1BAF-6A55-1F05-A77A-7E52CD6C6726}"/>
                </a:ext>
              </a:extLst>
            </p:cNvPr>
            <p:cNvSpPr txBox="1"/>
            <p:nvPr/>
          </p:nvSpPr>
          <p:spPr>
            <a:xfrm>
              <a:off x="2808089" y="1265"/>
              <a:ext cx="2461021" cy="9844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kern="1200" dirty="0">
                  <a:solidFill>
                    <a:schemeClr val="bg1"/>
                  </a:solidFill>
                  <a:latin typeface="Georgia"/>
                  <a:sym typeface="Georgia"/>
                </a:rPr>
                <a:t>Monitoring and reviewing of Internal Controls</a:t>
              </a:r>
              <a:endParaRPr lang="en-US" sz="1400" b="0" u="none" kern="1200" dirty="0">
                <a:solidFill>
                  <a:schemeClr val="bg1"/>
                </a:solidFill>
              </a:endParaRPr>
            </a:p>
          </p:txBody>
        </p:sp>
      </p:grpSp>
      <p:grpSp>
        <p:nvGrpSpPr>
          <p:cNvPr id="12" name="Group 11">
            <a:extLst>
              <a:ext uri="{FF2B5EF4-FFF2-40B4-BE49-F238E27FC236}">
                <a16:creationId xmlns:a16="http://schemas.microsoft.com/office/drawing/2014/main" id="{C20FA0EA-3689-546B-8A48-8137AAC90203}"/>
              </a:ext>
            </a:extLst>
          </p:cNvPr>
          <p:cNvGrpSpPr/>
          <p:nvPr/>
        </p:nvGrpSpPr>
        <p:grpSpPr>
          <a:xfrm>
            <a:off x="5875462" y="1446567"/>
            <a:ext cx="2461021" cy="984408"/>
            <a:chOff x="2808089" y="1265"/>
            <a:chExt cx="2461021" cy="984408"/>
          </a:xfrm>
        </p:grpSpPr>
        <p:sp>
          <p:nvSpPr>
            <p:cNvPr id="13" name="Rectangle 12">
              <a:extLst>
                <a:ext uri="{FF2B5EF4-FFF2-40B4-BE49-F238E27FC236}">
                  <a16:creationId xmlns:a16="http://schemas.microsoft.com/office/drawing/2014/main" id="{E7969D18-37D7-BCB1-2590-5F1AF554CA11}"/>
                </a:ext>
              </a:extLst>
            </p:cNvPr>
            <p:cNvSpPr/>
            <p:nvPr/>
          </p:nvSpPr>
          <p:spPr>
            <a:xfrm>
              <a:off x="2808089" y="1265"/>
              <a:ext cx="2461021" cy="984408"/>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TextBox 13">
              <a:extLst>
                <a:ext uri="{FF2B5EF4-FFF2-40B4-BE49-F238E27FC236}">
                  <a16:creationId xmlns:a16="http://schemas.microsoft.com/office/drawing/2014/main" id="{1698F50E-642E-1AA7-521B-4049B138708E}"/>
                </a:ext>
              </a:extLst>
            </p:cNvPr>
            <p:cNvSpPr txBox="1"/>
            <p:nvPr/>
          </p:nvSpPr>
          <p:spPr>
            <a:xfrm>
              <a:off x="2808089" y="1265"/>
              <a:ext cx="2461021" cy="9844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kern="1200" dirty="0">
                  <a:solidFill>
                    <a:schemeClr val="bg1"/>
                  </a:solidFill>
                  <a:latin typeface="Georgia"/>
                  <a:sym typeface="Georgia"/>
                </a:rPr>
                <a:t>Risk Management</a:t>
              </a:r>
              <a:endParaRPr lang="en-US" sz="1400" b="0" u="none" kern="1200" dirty="0">
                <a:solidFill>
                  <a:schemeClr val="bg1"/>
                </a:solidFill>
              </a:endParaRPr>
            </a:p>
          </p:txBody>
        </p:sp>
      </p:grpSp>
      <p:grpSp>
        <p:nvGrpSpPr>
          <p:cNvPr id="15" name="Group 14">
            <a:extLst>
              <a:ext uri="{FF2B5EF4-FFF2-40B4-BE49-F238E27FC236}">
                <a16:creationId xmlns:a16="http://schemas.microsoft.com/office/drawing/2014/main" id="{2AD7FE3F-F80B-1C8F-1FBD-AE66A843FC55}"/>
              </a:ext>
            </a:extLst>
          </p:cNvPr>
          <p:cNvGrpSpPr/>
          <p:nvPr/>
        </p:nvGrpSpPr>
        <p:grpSpPr>
          <a:xfrm>
            <a:off x="3230419" y="2738092"/>
            <a:ext cx="2461021" cy="984408"/>
            <a:chOff x="2808089" y="1265"/>
            <a:chExt cx="2461021" cy="984408"/>
          </a:xfrm>
        </p:grpSpPr>
        <p:sp>
          <p:nvSpPr>
            <p:cNvPr id="16" name="Rectangle 15">
              <a:extLst>
                <a:ext uri="{FF2B5EF4-FFF2-40B4-BE49-F238E27FC236}">
                  <a16:creationId xmlns:a16="http://schemas.microsoft.com/office/drawing/2014/main" id="{D6B4473C-9B6B-13C5-4D06-579FF5354306}"/>
                </a:ext>
              </a:extLst>
            </p:cNvPr>
            <p:cNvSpPr/>
            <p:nvPr/>
          </p:nvSpPr>
          <p:spPr>
            <a:xfrm>
              <a:off x="2808089" y="1265"/>
              <a:ext cx="2461021" cy="984408"/>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TextBox 16">
              <a:extLst>
                <a:ext uri="{FF2B5EF4-FFF2-40B4-BE49-F238E27FC236}">
                  <a16:creationId xmlns:a16="http://schemas.microsoft.com/office/drawing/2014/main" id="{7395DC02-BC4C-5DE6-08D1-77CF0F600C48}"/>
                </a:ext>
              </a:extLst>
            </p:cNvPr>
            <p:cNvSpPr txBox="1"/>
            <p:nvPr/>
          </p:nvSpPr>
          <p:spPr>
            <a:xfrm>
              <a:off x="2808089" y="1265"/>
              <a:ext cx="2461021" cy="9844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kern="1200" dirty="0">
                  <a:solidFill>
                    <a:schemeClr val="bg1"/>
                  </a:solidFill>
                  <a:latin typeface="Georgia"/>
                  <a:sym typeface="Georgia"/>
                </a:rPr>
                <a:t>Review of compliance with Laws and Regulations etc</a:t>
              </a:r>
              <a:endParaRPr lang="en-US" sz="1400" b="0" u="none" kern="1200" dirty="0">
                <a:solidFill>
                  <a:schemeClr val="bg1"/>
                </a:solidFill>
              </a:endParaRPr>
            </a:p>
          </p:txBody>
        </p:sp>
      </p:grpSp>
    </p:spTree>
    <p:custDataLst>
      <p:custData r:id="rId1"/>
    </p:custDataLst>
    <p:extLst>
      <p:ext uri="{BB962C8B-B14F-4D97-AF65-F5344CB8AC3E}">
        <p14:creationId xmlns:p14="http://schemas.microsoft.com/office/powerpoint/2010/main" val="21561461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533401" y="545346"/>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dirty="0">
                <a:solidFill>
                  <a:schemeClr val="accent5"/>
                </a:solidFill>
                <a:latin typeface="Georgia"/>
                <a:ea typeface="Georgia"/>
                <a:cs typeface="Georgia"/>
                <a:sym typeface="Georgia"/>
              </a:rPr>
              <a:t>Relationship Between the Internal Auditor and External Auditor</a:t>
            </a:r>
            <a:endParaRPr lang="en-US" sz="1800" b="1" dirty="0">
              <a:solidFill>
                <a:schemeClr val="accent5"/>
              </a:solidFill>
              <a:latin typeface="Georgia"/>
              <a:ea typeface="Georgia"/>
              <a:cs typeface="Georgia"/>
              <a:sym typeface="Georgia"/>
            </a:endParaRPr>
          </a:p>
        </p:txBody>
      </p:sp>
      <p:graphicFrame>
        <p:nvGraphicFramePr>
          <p:cNvPr id="5" name="Google Shape;759;p89">
            <a:extLst>
              <a:ext uri="{FF2B5EF4-FFF2-40B4-BE49-F238E27FC236}">
                <a16:creationId xmlns:a16="http://schemas.microsoft.com/office/drawing/2014/main" id="{E23C8A34-A73F-C3E9-5952-13BD3FE88333}"/>
              </a:ext>
            </a:extLst>
          </p:cNvPr>
          <p:cNvGraphicFramePr/>
          <p:nvPr>
            <p:extLst>
              <p:ext uri="{D42A27DB-BD31-4B8C-83A1-F6EECF244321}">
                <p14:modId xmlns:p14="http://schemas.microsoft.com/office/powerpoint/2010/main" val="3583316278"/>
              </p:ext>
            </p:extLst>
          </p:nvPr>
        </p:nvGraphicFramePr>
        <p:xfrm>
          <a:off x="533398" y="1132376"/>
          <a:ext cx="7752987" cy="2751995"/>
        </p:xfrm>
        <a:graphic>
          <a:graphicData uri="http://schemas.openxmlformats.org/drawingml/2006/table">
            <a:tbl>
              <a:tblPr>
                <a:noFill/>
                <a:tableStyleId>{56978023-9F65-4D7A-9C08-32822F2921C3}</a:tableStyleId>
              </a:tblPr>
              <a:tblGrid>
                <a:gridCol w="1726999">
                  <a:extLst>
                    <a:ext uri="{9D8B030D-6E8A-4147-A177-3AD203B41FA5}">
                      <a16:colId xmlns:a16="http://schemas.microsoft.com/office/drawing/2014/main" val="20000"/>
                    </a:ext>
                  </a:extLst>
                </a:gridCol>
                <a:gridCol w="2750515">
                  <a:extLst>
                    <a:ext uri="{9D8B030D-6E8A-4147-A177-3AD203B41FA5}">
                      <a16:colId xmlns:a16="http://schemas.microsoft.com/office/drawing/2014/main" val="20001"/>
                    </a:ext>
                  </a:extLst>
                </a:gridCol>
                <a:gridCol w="3275473">
                  <a:extLst>
                    <a:ext uri="{9D8B030D-6E8A-4147-A177-3AD203B41FA5}">
                      <a16:colId xmlns:a16="http://schemas.microsoft.com/office/drawing/2014/main" val="20002"/>
                    </a:ext>
                  </a:extLst>
                </a:gridCol>
              </a:tblGrid>
              <a:tr h="467856">
                <a:tc>
                  <a:txBody>
                    <a:bodyPr/>
                    <a:lstStyle/>
                    <a:p>
                      <a:pPr marL="0" lvl="0" indent="0" algn="l" rtl="0">
                        <a:spcBef>
                          <a:spcPts val="0"/>
                        </a:spcBef>
                        <a:spcAft>
                          <a:spcPts val="0"/>
                        </a:spcAft>
                        <a:buNone/>
                      </a:pPr>
                      <a:r>
                        <a:rPr lang="en" sz="1200" b="1" dirty="0">
                          <a:solidFill>
                            <a:schemeClr val="bg1"/>
                          </a:solidFill>
                          <a:latin typeface="Georgia"/>
                          <a:ea typeface="Georgia"/>
                          <a:cs typeface="Georgia"/>
                          <a:sym typeface="Georgia"/>
                        </a:rPr>
                        <a:t>Particulars</a:t>
                      </a:r>
                      <a:endParaRPr sz="1200" b="1" dirty="0">
                        <a:solidFill>
                          <a:schemeClr val="bg1"/>
                        </a:solidFill>
                        <a:latin typeface="Georgia"/>
                        <a:ea typeface="Georgia"/>
                        <a:cs typeface="Georgia"/>
                        <a:sym typeface="Georgia"/>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marL="0" lvl="0" indent="0" algn="l" rtl="0">
                        <a:spcBef>
                          <a:spcPts val="0"/>
                        </a:spcBef>
                        <a:spcAft>
                          <a:spcPts val="0"/>
                        </a:spcAft>
                        <a:buNone/>
                      </a:pPr>
                      <a:r>
                        <a:rPr lang="en" sz="1200" b="1" dirty="0">
                          <a:solidFill>
                            <a:schemeClr val="bg1"/>
                          </a:solidFill>
                          <a:latin typeface="Georgia"/>
                          <a:ea typeface="Georgia"/>
                          <a:cs typeface="Georgia"/>
                          <a:sym typeface="Georgia"/>
                        </a:rPr>
                        <a:t>Internal Auditor</a:t>
                      </a:r>
                      <a:endParaRPr sz="1200" b="1" dirty="0">
                        <a:solidFill>
                          <a:schemeClr val="bg1"/>
                        </a:solidFill>
                        <a:latin typeface="Georgia"/>
                        <a:ea typeface="Georgia"/>
                        <a:cs typeface="Georgia"/>
                        <a:sym typeface="Georgia"/>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marL="0" lvl="0" indent="0" algn="l" rtl="0">
                        <a:spcBef>
                          <a:spcPts val="0"/>
                        </a:spcBef>
                        <a:spcAft>
                          <a:spcPts val="0"/>
                        </a:spcAft>
                        <a:buClr>
                          <a:schemeClr val="dk1"/>
                        </a:buClr>
                        <a:buSzPts val="1100"/>
                        <a:buFont typeface="Arial"/>
                        <a:buNone/>
                      </a:pPr>
                      <a:r>
                        <a:rPr lang="en" sz="1200" b="1" dirty="0">
                          <a:solidFill>
                            <a:schemeClr val="bg1"/>
                          </a:solidFill>
                          <a:latin typeface="Georgia"/>
                          <a:ea typeface="Georgia"/>
                          <a:cs typeface="Georgia"/>
                          <a:sym typeface="Georgia"/>
                        </a:rPr>
                        <a:t>External Auditor</a:t>
                      </a:r>
                      <a:endParaRPr sz="1200" b="1" dirty="0">
                        <a:solidFill>
                          <a:schemeClr val="bg1"/>
                        </a:solidFill>
                        <a:latin typeface="Georgia"/>
                        <a:ea typeface="Georgia"/>
                        <a:cs typeface="Georgia"/>
                        <a:sym typeface="Georgia"/>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val="10000"/>
                  </a:ext>
                </a:extLst>
              </a:tr>
              <a:tr h="663329">
                <a:tc>
                  <a:txBody>
                    <a:bodyPr/>
                    <a:lstStyle/>
                    <a:p>
                      <a:pPr marL="0" lvl="0" indent="0" algn="l" rtl="0">
                        <a:lnSpc>
                          <a:spcPct val="100000"/>
                        </a:lnSpc>
                        <a:spcBef>
                          <a:spcPts val="800"/>
                        </a:spcBef>
                        <a:spcAft>
                          <a:spcPts val="800"/>
                        </a:spcAft>
                        <a:buNone/>
                      </a:pPr>
                      <a:r>
                        <a:rPr lang="en" sz="1200" dirty="0">
                          <a:solidFill>
                            <a:schemeClr val="tx1"/>
                          </a:solidFill>
                          <a:latin typeface="Georgia"/>
                          <a:ea typeface="Georgia"/>
                          <a:cs typeface="Georgia"/>
                          <a:sym typeface="Georgia"/>
                        </a:rPr>
                        <a:t>Role and Scope</a:t>
                      </a:r>
                      <a:endParaRPr sz="12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0" indent="0" algn="l" rtl="0">
                        <a:lnSpc>
                          <a:spcPct val="100000"/>
                        </a:lnSpc>
                        <a:spcBef>
                          <a:spcPts val="800"/>
                        </a:spcBef>
                        <a:spcAft>
                          <a:spcPts val="800"/>
                        </a:spcAft>
                        <a:buNone/>
                      </a:pPr>
                      <a:r>
                        <a:rPr lang="en" sz="1200" dirty="0">
                          <a:solidFill>
                            <a:schemeClr val="tx1"/>
                          </a:solidFill>
                          <a:latin typeface="Georgia"/>
                          <a:ea typeface="Georgia"/>
                          <a:cs typeface="Georgia"/>
                          <a:sym typeface="Georgia"/>
                        </a:rPr>
                        <a:t>Determined by the management</a:t>
                      </a:r>
                      <a:endParaRPr sz="12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0" indent="0" algn="l" rtl="0">
                        <a:lnSpc>
                          <a:spcPct val="100000"/>
                        </a:lnSpc>
                        <a:spcBef>
                          <a:spcPts val="800"/>
                        </a:spcBef>
                        <a:spcAft>
                          <a:spcPts val="800"/>
                        </a:spcAft>
                        <a:buNone/>
                      </a:pPr>
                      <a:r>
                        <a:rPr lang="en" sz="1200">
                          <a:solidFill>
                            <a:schemeClr val="tx1"/>
                          </a:solidFill>
                          <a:latin typeface="Georgia"/>
                          <a:ea typeface="Georgia"/>
                          <a:cs typeface="Georgia"/>
                          <a:sym typeface="Georgia"/>
                        </a:rPr>
                        <a:t>Statutory and defined by the applicable law and regulation</a:t>
                      </a:r>
                      <a:endParaRPr sz="120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765400">
                <a:tc>
                  <a:txBody>
                    <a:bodyPr/>
                    <a:lstStyle/>
                    <a:p>
                      <a:pPr marL="0" lvl="0" indent="0" algn="l" rtl="0">
                        <a:lnSpc>
                          <a:spcPct val="100000"/>
                        </a:lnSpc>
                        <a:spcBef>
                          <a:spcPts val="800"/>
                        </a:spcBef>
                        <a:spcAft>
                          <a:spcPts val="800"/>
                        </a:spcAft>
                        <a:buNone/>
                      </a:pPr>
                      <a:r>
                        <a:rPr lang="en" sz="1200" dirty="0">
                          <a:solidFill>
                            <a:schemeClr val="tx1"/>
                          </a:solidFill>
                          <a:latin typeface="Georgia"/>
                          <a:ea typeface="Georgia"/>
                          <a:cs typeface="Georgia"/>
                          <a:sym typeface="Georgia"/>
                        </a:rPr>
                        <a:t>Objective/Functions</a:t>
                      </a:r>
                      <a:endParaRPr sz="12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0" indent="0" algn="l" rtl="0">
                        <a:lnSpc>
                          <a:spcPct val="100000"/>
                        </a:lnSpc>
                        <a:spcBef>
                          <a:spcPts val="800"/>
                        </a:spcBef>
                        <a:spcAft>
                          <a:spcPts val="800"/>
                        </a:spcAft>
                        <a:buNone/>
                      </a:pPr>
                      <a:r>
                        <a:rPr lang="en" sz="1200" dirty="0">
                          <a:solidFill>
                            <a:schemeClr val="tx1"/>
                          </a:solidFill>
                          <a:latin typeface="Georgia"/>
                          <a:ea typeface="Georgia"/>
                          <a:cs typeface="Georgia"/>
                          <a:sym typeface="Georgia"/>
                        </a:rPr>
                        <a:t>Set by the management and different from the external auditor</a:t>
                      </a:r>
                      <a:endParaRPr sz="12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0" indent="0" algn="l" rtl="0">
                        <a:lnSpc>
                          <a:spcPct val="100000"/>
                        </a:lnSpc>
                        <a:spcBef>
                          <a:spcPts val="800"/>
                        </a:spcBef>
                        <a:spcAft>
                          <a:spcPts val="800"/>
                        </a:spcAft>
                        <a:buNone/>
                      </a:pPr>
                      <a:r>
                        <a:rPr lang="en" sz="1200" dirty="0">
                          <a:solidFill>
                            <a:schemeClr val="tx1"/>
                          </a:solidFill>
                          <a:latin typeface="Georgia"/>
                          <a:ea typeface="Georgia"/>
                          <a:cs typeface="Georgia"/>
                          <a:sym typeface="Georgia"/>
                        </a:rPr>
                        <a:t>Different objectives but some functions performed  to achieve objective may be similar</a:t>
                      </a:r>
                      <a:endParaRPr sz="12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855410">
                <a:tc>
                  <a:txBody>
                    <a:bodyPr/>
                    <a:lstStyle/>
                    <a:p>
                      <a:pPr marL="0" lvl="0" indent="0" algn="l" rtl="0">
                        <a:lnSpc>
                          <a:spcPct val="100000"/>
                        </a:lnSpc>
                        <a:spcBef>
                          <a:spcPts val="800"/>
                        </a:spcBef>
                        <a:spcAft>
                          <a:spcPts val="800"/>
                        </a:spcAft>
                        <a:buNone/>
                      </a:pPr>
                      <a:r>
                        <a:rPr lang="en" sz="1200">
                          <a:solidFill>
                            <a:schemeClr val="tx1"/>
                          </a:solidFill>
                          <a:latin typeface="Georgia"/>
                          <a:ea typeface="Georgia"/>
                          <a:cs typeface="Georgia"/>
                          <a:sym typeface="Georgia"/>
                        </a:rPr>
                        <a:t>Independence &amp; Responsibility</a:t>
                      </a:r>
                      <a:endParaRPr sz="120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0" indent="0" algn="l" rtl="0">
                        <a:lnSpc>
                          <a:spcPct val="100000"/>
                        </a:lnSpc>
                        <a:spcBef>
                          <a:spcPts val="800"/>
                        </a:spcBef>
                        <a:spcAft>
                          <a:spcPts val="800"/>
                        </a:spcAft>
                        <a:buNone/>
                      </a:pPr>
                      <a:r>
                        <a:rPr lang="en" sz="1200" dirty="0">
                          <a:solidFill>
                            <a:schemeClr val="tx1"/>
                          </a:solidFill>
                          <a:latin typeface="Georgia"/>
                          <a:ea typeface="Georgia"/>
                          <a:cs typeface="Georgia"/>
                          <a:sym typeface="Georgia"/>
                        </a:rPr>
                        <a:t>Not independent of the entity irrespective of the degree of autonomy and objectivity</a:t>
                      </a:r>
                      <a:endParaRPr sz="12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0" indent="0" algn="l" rtl="0">
                        <a:lnSpc>
                          <a:spcPct val="100000"/>
                        </a:lnSpc>
                        <a:spcBef>
                          <a:spcPts val="800"/>
                        </a:spcBef>
                        <a:spcAft>
                          <a:spcPts val="800"/>
                        </a:spcAft>
                        <a:buNone/>
                      </a:pPr>
                      <a:r>
                        <a:rPr lang="en" sz="1200" dirty="0">
                          <a:solidFill>
                            <a:schemeClr val="tx1"/>
                          </a:solidFill>
                          <a:latin typeface="Georgia"/>
                          <a:ea typeface="Georgia"/>
                          <a:cs typeface="Georgia"/>
                          <a:sym typeface="Georgia"/>
                        </a:rPr>
                        <a:t>Sole responsibility for the audit opinion expressed and not reduced by the use of internal auditor’s work</a:t>
                      </a:r>
                      <a:endParaRPr sz="12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spTree>
    <p:custDataLst>
      <p:custData r:id="rId1"/>
    </p:custDataLst>
    <p:extLst>
      <p:ext uri="{BB962C8B-B14F-4D97-AF65-F5344CB8AC3E}">
        <p14:creationId xmlns:p14="http://schemas.microsoft.com/office/powerpoint/2010/main" val="30646089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445618" y="477858"/>
            <a:ext cx="8077201" cy="376369"/>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b="1" dirty="0">
                <a:solidFill>
                  <a:schemeClr val="accent5"/>
                </a:solidFill>
                <a:latin typeface="Georgia"/>
                <a:ea typeface="Georgia"/>
                <a:cs typeface="Georgia"/>
                <a:sym typeface="Georgia"/>
              </a:rPr>
              <a:t>Whether and to What extent to use the work of Internal Auditor</a:t>
            </a:r>
            <a:endParaRPr lang="en-US" sz="1800" b="1" dirty="0">
              <a:solidFill>
                <a:schemeClr val="accent5"/>
              </a:solidFill>
              <a:latin typeface="Georgia"/>
              <a:ea typeface="Georgia"/>
              <a:cs typeface="Georgia"/>
              <a:sym typeface="Georgia"/>
            </a:endParaRPr>
          </a:p>
        </p:txBody>
      </p:sp>
      <p:sp>
        <p:nvSpPr>
          <p:cNvPr id="3" name="Content Placeholder 2">
            <a:extLst>
              <a:ext uri="{FF2B5EF4-FFF2-40B4-BE49-F238E27FC236}">
                <a16:creationId xmlns:a16="http://schemas.microsoft.com/office/drawing/2014/main" id="{17AC3B35-F58F-81D4-D691-78B13316DB61}"/>
              </a:ext>
            </a:extLst>
          </p:cNvPr>
          <p:cNvSpPr>
            <a:spLocks noGrp="1"/>
          </p:cNvSpPr>
          <p:nvPr>
            <p:ph sz="quarter" idx="15"/>
          </p:nvPr>
        </p:nvSpPr>
        <p:spPr>
          <a:xfrm>
            <a:off x="479402" y="926251"/>
            <a:ext cx="8077201" cy="3601858"/>
          </a:xfrm>
        </p:spPr>
        <p:txBody>
          <a:bodyPr lIns="91440" tIns="91440" rIns="91440" bIns="91440"/>
          <a:lstStyle/>
          <a:p>
            <a:pPr marL="0" lvl="0" indent="0" algn="just" rtl="0">
              <a:spcBef>
                <a:spcPts val="1500"/>
              </a:spcBef>
              <a:spcAft>
                <a:spcPts val="0"/>
              </a:spcAft>
              <a:buClr>
                <a:schemeClr val="dk1"/>
              </a:buClr>
              <a:buSzPts val="1100"/>
              <a:buFont typeface="Arial"/>
              <a:buNone/>
            </a:pPr>
            <a:r>
              <a:rPr lang="en-US" sz="1400" dirty="0">
                <a:latin typeface="Georgia"/>
                <a:ea typeface="Georgia"/>
                <a:cs typeface="Georgia"/>
                <a:sym typeface="Georgia"/>
              </a:rPr>
              <a:t>A) External auditor to determine whether internal auditor’s (IA) work is adequate for audit purpose and evaluate:</a:t>
            </a:r>
          </a:p>
          <a:p>
            <a:pPr marL="660400" marR="203200" lvl="0" indent="-304800" algn="just" rtl="0">
              <a:spcBef>
                <a:spcPts val="160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Objectivity of internal audit function</a:t>
            </a:r>
          </a:p>
          <a:p>
            <a:pPr marL="660400" marR="203200" lvl="0" indent="-304800" algn="just" rtl="0">
              <a:spcBef>
                <a:spcPts val="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Technical competence of Internal auditor</a:t>
            </a:r>
          </a:p>
          <a:p>
            <a:pPr marL="660400" marR="203200" lvl="0" indent="-304800" algn="just" rtl="0">
              <a:spcBef>
                <a:spcPts val="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Whether the Internal auditor’s work is carried out with due professional care</a:t>
            </a:r>
          </a:p>
          <a:p>
            <a:pPr marL="660400" marR="203200" lvl="0" indent="-304800" algn="just" rtl="0">
              <a:spcBef>
                <a:spcPts val="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Whether there is effective communication between the internal and the external auditor</a:t>
            </a:r>
          </a:p>
          <a:p>
            <a:pPr marL="0" lvl="0" indent="0" algn="just" rtl="0">
              <a:spcBef>
                <a:spcPts val="1600"/>
              </a:spcBef>
              <a:spcAft>
                <a:spcPts val="0"/>
              </a:spcAft>
              <a:buClr>
                <a:schemeClr val="dk1"/>
              </a:buClr>
              <a:buSzPts val="1100"/>
              <a:buFont typeface="Arial"/>
              <a:buNone/>
            </a:pPr>
            <a:r>
              <a:rPr lang="en-US" sz="1400" dirty="0">
                <a:latin typeface="Georgia"/>
                <a:ea typeface="Georgia"/>
                <a:cs typeface="Georgia"/>
                <a:sym typeface="Georgia"/>
              </a:rPr>
              <a:t>B) Evaluate the planned effect of internal auditors work on the nature, timing or extent of external auditor’s procedures and consider:</a:t>
            </a:r>
          </a:p>
          <a:p>
            <a:pPr marL="660400" marR="203200" lvl="0" indent="-304800" algn="just" rtl="0">
              <a:spcBef>
                <a:spcPts val="160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Nature and scope of specific work performed by IA</a:t>
            </a:r>
          </a:p>
          <a:p>
            <a:pPr marL="660400" marR="203200" lvl="0" indent="-304800" algn="just" rtl="0">
              <a:spcBef>
                <a:spcPts val="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Assessed risk of material misstatement</a:t>
            </a:r>
          </a:p>
          <a:p>
            <a:pPr marL="660400" marR="203200" lvl="0" indent="-304800" algn="just" rtl="0">
              <a:spcBef>
                <a:spcPts val="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The degree of subjectivity involved in evaluating the audit evidence gathered by IA</a:t>
            </a:r>
          </a:p>
        </p:txBody>
      </p:sp>
    </p:spTree>
    <p:custDataLst>
      <p:custData r:id="rId1"/>
    </p:custDataLst>
    <p:extLst>
      <p:ext uri="{BB962C8B-B14F-4D97-AF65-F5344CB8AC3E}">
        <p14:creationId xmlns:p14="http://schemas.microsoft.com/office/powerpoint/2010/main" val="37275613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435955" y="501454"/>
            <a:ext cx="8077201" cy="376369"/>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b="1" dirty="0">
                <a:solidFill>
                  <a:schemeClr val="accent5"/>
                </a:solidFill>
                <a:latin typeface="Georgia"/>
                <a:ea typeface="Georgia"/>
                <a:cs typeface="Georgia"/>
                <a:sym typeface="Georgia"/>
              </a:rPr>
              <a:t>Specific Work of Internal Auditor and Documentation</a:t>
            </a:r>
            <a:endParaRPr lang="en-US" sz="1800" b="1" dirty="0">
              <a:solidFill>
                <a:schemeClr val="accent5"/>
              </a:solidFill>
              <a:latin typeface="Georgia"/>
              <a:ea typeface="Georgia"/>
              <a:cs typeface="Georgia"/>
              <a:sym typeface="Georgia"/>
            </a:endParaRPr>
          </a:p>
        </p:txBody>
      </p:sp>
      <p:sp>
        <p:nvSpPr>
          <p:cNvPr id="3" name="Content Placeholder 2">
            <a:extLst>
              <a:ext uri="{FF2B5EF4-FFF2-40B4-BE49-F238E27FC236}">
                <a16:creationId xmlns:a16="http://schemas.microsoft.com/office/drawing/2014/main" id="{17AC3B35-F58F-81D4-D691-78B13316DB61}"/>
              </a:ext>
            </a:extLst>
          </p:cNvPr>
          <p:cNvSpPr>
            <a:spLocks noGrp="1"/>
          </p:cNvSpPr>
          <p:nvPr>
            <p:ph sz="quarter" idx="15"/>
          </p:nvPr>
        </p:nvSpPr>
        <p:spPr>
          <a:xfrm>
            <a:off x="435955" y="999403"/>
            <a:ext cx="7979758" cy="3314700"/>
          </a:xfrm>
        </p:spPr>
        <p:txBody>
          <a:bodyPr lIns="91440" tIns="91440" rIns="91440" bIns="91440"/>
          <a:lstStyle/>
          <a:p>
            <a:pPr marL="0" lvl="0" indent="0" algn="just" rtl="0">
              <a:spcBef>
                <a:spcPts val="1500"/>
              </a:spcBef>
              <a:spcAft>
                <a:spcPts val="0"/>
              </a:spcAft>
              <a:buClr>
                <a:schemeClr val="dk1"/>
              </a:buClr>
              <a:buSzPts val="1100"/>
              <a:buFont typeface="Arial"/>
              <a:buNone/>
            </a:pPr>
            <a:r>
              <a:rPr lang="en-US" sz="1400" dirty="0">
                <a:latin typeface="Georgia"/>
                <a:ea typeface="Georgia"/>
                <a:cs typeface="Georgia"/>
                <a:sym typeface="Georgia"/>
              </a:rPr>
              <a:t>To use the work of the internal auditors, external auditor should evaluate and perform audit procedures on that work to determine its adequacy for external auditor’s purpose.</a:t>
            </a:r>
          </a:p>
          <a:p>
            <a:pPr marL="0" lvl="0" indent="0" algn="just" rtl="0">
              <a:spcBef>
                <a:spcPts val="1500"/>
              </a:spcBef>
              <a:spcAft>
                <a:spcPts val="0"/>
              </a:spcAft>
              <a:buClr>
                <a:schemeClr val="dk1"/>
              </a:buClr>
              <a:buSzPts val="1100"/>
              <a:buFont typeface="Arial"/>
              <a:buNone/>
            </a:pPr>
            <a:r>
              <a:rPr lang="en-US" sz="1400" dirty="0">
                <a:latin typeface="Georgia"/>
                <a:ea typeface="Georgia"/>
                <a:cs typeface="Georgia"/>
                <a:sym typeface="Georgia"/>
              </a:rPr>
              <a:t>External Auditor shall evaluate whether:</a:t>
            </a:r>
          </a:p>
          <a:p>
            <a:pPr marL="660400" marR="203200" lvl="0" indent="-304800" algn="just" rtl="0">
              <a:spcBef>
                <a:spcPts val="160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Work was performed by </a:t>
            </a:r>
            <a:r>
              <a:rPr lang="en-US" sz="1400" dirty="0" err="1">
                <a:latin typeface="Georgia"/>
                <a:ea typeface="Georgia"/>
                <a:cs typeface="Georgia"/>
                <a:sym typeface="Georgia"/>
              </a:rPr>
              <a:t>IAs</a:t>
            </a:r>
            <a:r>
              <a:rPr lang="en-US" sz="1400" dirty="0">
                <a:latin typeface="Georgia"/>
                <a:ea typeface="Georgia"/>
                <a:cs typeface="Georgia"/>
                <a:sym typeface="Georgia"/>
              </a:rPr>
              <a:t> having adequate technical training and proficiency</a:t>
            </a:r>
          </a:p>
          <a:p>
            <a:pPr marL="660400" marR="203200" lvl="0" indent="-304800" algn="just" rtl="0">
              <a:spcBef>
                <a:spcPts val="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Work was properly supervised, reviewed and documented</a:t>
            </a:r>
          </a:p>
          <a:p>
            <a:pPr marL="660400" marR="203200" lvl="0" indent="-304800" algn="just" rtl="0">
              <a:spcBef>
                <a:spcPts val="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Adequate audit evidence has been obtained to draw reasonable conclusions</a:t>
            </a:r>
          </a:p>
          <a:p>
            <a:pPr marL="660400" marR="203200" lvl="0" indent="-304800" algn="just" rtl="0">
              <a:spcBef>
                <a:spcPts val="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Conclusions reached are appropriate</a:t>
            </a:r>
          </a:p>
          <a:p>
            <a:pPr marL="660400" marR="203200" lvl="0" indent="-304800" algn="just" rtl="0">
              <a:spcBef>
                <a:spcPts val="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Reports are consistent with the working papers</a:t>
            </a:r>
          </a:p>
          <a:p>
            <a:pPr marL="660400" marR="203200" lvl="0" indent="-304800" algn="just" rtl="0">
              <a:spcBef>
                <a:spcPts val="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Exceptions or unusual matters, if any are properly resolved</a:t>
            </a:r>
          </a:p>
          <a:p>
            <a:pPr marL="0" lvl="0" indent="0" algn="just" rtl="0">
              <a:spcBef>
                <a:spcPts val="1600"/>
              </a:spcBef>
              <a:spcAft>
                <a:spcPts val="1500"/>
              </a:spcAft>
              <a:buNone/>
            </a:pPr>
            <a:r>
              <a:rPr lang="en-US" sz="1400" dirty="0">
                <a:latin typeface="Georgia"/>
                <a:ea typeface="Georgia"/>
                <a:cs typeface="Georgia"/>
                <a:sym typeface="Georgia"/>
              </a:rPr>
              <a:t>The External Auditor should perform all the above-mentioned procedures and document the same.</a:t>
            </a:r>
          </a:p>
        </p:txBody>
      </p:sp>
    </p:spTree>
    <p:custDataLst>
      <p:custData r:id="rId1"/>
    </p:custDataLst>
    <p:extLst>
      <p:ext uri="{BB962C8B-B14F-4D97-AF65-F5344CB8AC3E}">
        <p14:creationId xmlns:p14="http://schemas.microsoft.com/office/powerpoint/2010/main" val="33739328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781"/>
        <p:cNvGrpSpPr/>
        <p:nvPr/>
      </p:nvGrpSpPr>
      <p:grpSpPr>
        <a:xfrm>
          <a:off x="0" y="0"/>
          <a:ext cx="0" cy="0"/>
          <a:chOff x="0" y="0"/>
          <a:chExt cx="0" cy="0"/>
        </a:xfrm>
      </p:grpSpPr>
      <p:sp>
        <p:nvSpPr>
          <p:cNvPr id="782" name="Google Shape;782;p93"/>
          <p:cNvSpPr txBox="1"/>
          <p:nvPr/>
        </p:nvSpPr>
        <p:spPr>
          <a:xfrm>
            <a:off x="1851117" y="3786494"/>
            <a:ext cx="5343600" cy="685800"/>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2100"/>
              <a:buFont typeface="Georgia"/>
              <a:buNone/>
            </a:pPr>
            <a:r>
              <a:rPr lang="en" sz="2100">
                <a:solidFill>
                  <a:schemeClr val="lt1"/>
                </a:solidFill>
                <a:latin typeface="Georgia"/>
                <a:ea typeface="Georgia"/>
                <a:cs typeface="Georgia"/>
                <a:sym typeface="Georgia"/>
              </a:rPr>
              <a:t>December 2, 2023</a:t>
            </a:r>
            <a:endParaRPr sz="1100"/>
          </a:p>
        </p:txBody>
      </p:sp>
      <p:sp>
        <p:nvSpPr>
          <p:cNvPr id="783" name="Google Shape;783;p93"/>
          <p:cNvSpPr txBox="1"/>
          <p:nvPr/>
        </p:nvSpPr>
        <p:spPr>
          <a:xfrm>
            <a:off x="1851117" y="3228493"/>
            <a:ext cx="5343600" cy="685800"/>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2400"/>
              <a:buFont typeface="Georgia"/>
              <a:buNone/>
            </a:pPr>
            <a:endParaRPr sz="2400">
              <a:solidFill>
                <a:schemeClr val="lt1"/>
              </a:solidFill>
              <a:latin typeface="Georgia"/>
              <a:ea typeface="Georgia"/>
              <a:cs typeface="Georgia"/>
              <a:sym typeface="Georgia"/>
            </a:endParaRPr>
          </a:p>
        </p:txBody>
      </p:sp>
      <p:sp>
        <p:nvSpPr>
          <p:cNvPr id="784" name="Google Shape;784;p93"/>
          <p:cNvSpPr txBox="1">
            <a:spLocks noGrp="1"/>
          </p:cNvSpPr>
          <p:nvPr>
            <p:ph type="ctrTitle"/>
          </p:nvPr>
        </p:nvSpPr>
        <p:spPr>
          <a:xfrm>
            <a:off x="1895476" y="628650"/>
            <a:ext cx="5343600" cy="6858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lt1"/>
              </a:buClr>
              <a:buSzPts val="2400"/>
              <a:buFont typeface="Georgia"/>
              <a:buNone/>
            </a:pPr>
            <a:r>
              <a:rPr lang="en"/>
              <a:t>Standards on Audit (SA 620)</a:t>
            </a:r>
            <a:endParaRPr/>
          </a:p>
          <a:p>
            <a:pPr marL="0" lvl="0" indent="0" algn="l" rtl="0">
              <a:lnSpc>
                <a:spcPct val="90000"/>
              </a:lnSpc>
              <a:spcBef>
                <a:spcPts val="0"/>
              </a:spcBef>
              <a:spcAft>
                <a:spcPts val="0"/>
              </a:spcAft>
              <a:buClr>
                <a:schemeClr val="lt1"/>
              </a:buClr>
              <a:buSzPts val="2400"/>
              <a:buFont typeface="Georgia"/>
              <a:buNone/>
            </a:pPr>
            <a:endParaRPr/>
          </a:p>
          <a:p>
            <a:pPr marL="0" lvl="0" indent="0" algn="l" rtl="0">
              <a:lnSpc>
                <a:spcPct val="90000"/>
              </a:lnSpc>
              <a:spcBef>
                <a:spcPts val="0"/>
              </a:spcBef>
              <a:spcAft>
                <a:spcPts val="0"/>
              </a:spcAft>
              <a:buClr>
                <a:schemeClr val="lt1"/>
              </a:buClr>
              <a:buSzPts val="2400"/>
              <a:buFont typeface="Georgia"/>
              <a:buNone/>
            </a:pPr>
            <a:r>
              <a:rPr lang="en"/>
              <a:t>Using the work of Auditor’s Expert</a:t>
            </a:r>
            <a:endParaRPr/>
          </a:p>
        </p:txBody>
      </p:sp>
    </p:spTree>
    <p:custDataLst>
      <p:custData r:id="rId1"/>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404982" y="499721"/>
            <a:ext cx="6490607" cy="404132"/>
          </a:xfrm>
        </p:spPr>
        <p:txBody>
          <a:bodyPr/>
          <a:lstStyle/>
          <a:p>
            <a:pPr eaLnBrk="1" hangingPunct="1"/>
            <a:r>
              <a:rPr lang="en-US" dirty="0">
                <a:solidFill>
                  <a:schemeClr val="accent5"/>
                </a:solidFill>
              </a:rPr>
              <a:t>Contents of SA 620</a:t>
            </a:r>
          </a:p>
        </p:txBody>
      </p:sp>
      <p:sp>
        <p:nvSpPr>
          <p:cNvPr id="25603" name="Content Placeholder 2"/>
          <p:cNvSpPr>
            <a:spLocks noGrp="1"/>
          </p:cNvSpPr>
          <p:nvPr>
            <p:ph sz="quarter" idx="15"/>
          </p:nvPr>
        </p:nvSpPr>
        <p:spPr>
          <a:xfrm>
            <a:off x="586539" y="1057185"/>
            <a:ext cx="6127492" cy="2168819"/>
          </a:xfrm>
        </p:spPr>
        <p:txBody>
          <a:bodyPr/>
          <a:lstStyle/>
          <a:p>
            <a:pPr marL="285750" lvl="0" indent="-285750" algn="just" rtl="0">
              <a:lnSpc>
                <a:spcPct val="100000"/>
              </a:lnSpc>
              <a:spcBef>
                <a:spcPts val="0"/>
              </a:spcBef>
              <a:spcAft>
                <a:spcPts val="0"/>
              </a:spcAft>
              <a:buSzPts val="1400"/>
              <a:buFont typeface="Wingdings" panose="05000000000000000000" pitchFamily="2" charset="2"/>
              <a:buChar char="q"/>
            </a:pPr>
            <a:r>
              <a:rPr lang="en-US" sz="1400" dirty="0"/>
              <a:t> Scope and Objective</a:t>
            </a:r>
          </a:p>
          <a:p>
            <a:pPr marL="285750" lvl="0" indent="-285750" algn="just" rtl="0">
              <a:lnSpc>
                <a:spcPct val="100000"/>
              </a:lnSpc>
              <a:spcBef>
                <a:spcPts val="700"/>
              </a:spcBef>
              <a:spcAft>
                <a:spcPts val="0"/>
              </a:spcAft>
              <a:buSzPts val="1400"/>
              <a:buFont typeface="Wingdings" panose="05000000000000000000" pitchFamily="2" charset="2"/>
              <a:buChar char="q"/>
            </a:pPr>
            <a:r>
              <a:rPr lang="en-US" sz="1400" dirty="0"/>
              <a:t> Key Definitions </a:t>
            </a:r>
          </a:p>
          <a:p>
            <a:pPr marL="285750" lvl="0" indent="-285750" algn="just" rtl="0">
              <a:lnSpc>
                <a:spcPct val="100000"/>
              </a:lnSpc>
              <a:spcBef>
                <a:spcPts val="700"/>
              </a:spcBef>
              <a:spcAft>
                <a:spcPts val="0"/>
              </a:spcAft>
              <a:buSzPts val="1400"/>
              <a:buFont typeface="Wingdings" panose="05000000000000000000" pitchFamily="2" charset="2"/>
              <a:buChar char="q"/>
            </a:pPr>
            <a:r>
              <a:rPr lang="en-US" sz="1400" dirty="0"/>
              <a:t> Nature, Timing and Extent of Audit Procedures </a:t>
            </a:r>
          </a:p>
          <a:p>
            <a:pPr marL="285750" lvl="0" indent="-285750" algn="just" rtl="0">
              <a:lnSpc>
                <a:spcPct val="100000"/>
              </a:lnSpc>
              <a:spcBef>
                <a:spcPts val="700"/>
              </a:spcBef>
              <a:spcAft>
                <a:spcPts val="0"/>
              </a:spcAft>
              <a:buSzPts val="1400"/>
              <a:buFont typeface="Wingdings" panose="05000000000000000000" pitchFamily="2" charset="2"/>
              <a:buChar char="q"/>
            </a:pPr>
            <a:r>
              <a:rPr lang="en-US" sz="1400" dirty="0"/>
              <a:t> Requirements related to Auditor's Expert Work </a:t>
            </a:r>
          </a:p>
          <a:p>
            <a:pPr marL="285750" lvl="0" indent="-285750" algn="just" rtl="0">
              <a:lnSpc>
                <a:spcPct val="100000"/>
              </a:lnSpc>
              <a:spcBef>
                <a:spcPts val="700"/>
              </a:spcBef>
              <a:spcAft>
                <a:spcPts val="0"/>
              </a:spcAft>
              <a:buSzPts val="1400"/>
              <a:buFont typeface="Wingdings" panose="05000000000000000000" pitchFamily="2" charset="2"/>
              <a:buChar char="q"/>
            </a:pPr>
            <a:r>
              <a:rPr lang="en-US" sz="1400" dirty="0"/>
              <a:t> Reference to the Auditor’s Expert in the Auditor’s Report</a:t>
            </a:r>
          </a:p>
          <a:p>
            <a:pPr marL="285750" lvl="0" indent="-285750" algn="just" rtl="0">
              <a:lnSpc>
                <a:spcPct val="100000"/>
              </a:lnSpc>
              <a:spcBef>
                <a:spcPts val="700"/>
              </a:spcBef>
              <a:spcAft>
                <a:spcPts val="0"/>
              </a:spcAft>
              <a:buSzPts val="1400"/>
              <a:buFont typeface="Wingdings" panose="05000000000000000000" pitchFamily="2" charset="2"/>
              <a:buChar char="q"/>
            </a:pPr>
            <a:r>
              <a:rPr lang="en-US" sz="1400" dirty="0"/>
              <a:t> Examples of Auditor’s Expert Work </a:t>
            </a:r>
          </a:p>
          <a:p>
            <a:pPr marL="0" lvl="0" indent="101600" algn="just"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just"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just"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just" rtl="0">
              <a:lnSpc>
                <a:spcPct val="100000"/>
              </a:lnSpc>
              <a:spcBef>
                <a:spcPts val="700"/>
              </a:spcBef>
              <a:spcAft>
                <a:spcPts val="0"/>
              </a:spcAft>
              <a:buSzPts val="1500"/>
              <a:buFont typeface="Noto Sans Symbols"/>
              <a:buNone/>
            </a:pPr>
            <a:endParaRPr lang="en-US" sz="1400" dirty="0">
              <a:solidFill>
                <a:srgbClr val="C00000"/>
              </a:solidFill>
            </a:endParaRPr>
          </a:p>
          <a:p>
            <a:pPr marL="0" lvl="0" indent="101600" algn="just" rtl="0">
              <a:lnSpc>
                <a:spcPct val="100000"/>
              </a:lnSpc>
              <a:spcBef>
                <a:spcPts val="700"/>
              </a:spcBef>
              <a:spcAft>
                <a:spcPts val="0"/>
              </a:spcAft>
              <a:buSzPts val="1500"/>
              <a:buFont typeface="Noto Sans Symbols"/>
              <a:buNone/>
            </a:pPr>
            <a:endParaRPr lang="en-US" sz="1400" dirty="0">
              <a:solidFill>
                <a:srgbClr val="C00000"/>
              </a:solidFill>
            </a:endParaRPr>
          </a:p>
          <a:p>
            <a:pPr marL="660400" lvl="4" indent="0" algn="just" rtl="0">
              <a:lnSpc>
                <a:spcPct val="100000"/>
              </a:lnSpc>
              <a:spcBef>
                <a:spcPts val="700"/>
              </a:spcBef>
              <a:spcAft>
                <a:spcPts val="0"/>
              </a:spcAft>
              <a:buSzPts val="1300"/>
              <a:buNone/>
            </a:pPr>
            <a:endParaRPr lang="en-US" sz="1400" dirty="0"/>
          </a:p>
        </p:txBody>
      </p:sp>
    </p:spTree>
    <p:custDataLst>
      <p:custData r:id="rId1"/>
    </p:custDataLst>
    <p:extLst>
      <p:ext uri="{BB962C8B-B14F-4D97-AF65-F5344CB8AC3E}">
        <p14:creationId xmlns:p14="http://schemas.microsoft.com/office/powerpoint/2010/main" val="36896682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533401" y="545346"/>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b="1" dirty="0">
                <a:solidFill>
                  <a:schemeClr val="accent5"/>
                </a:solidFill>
                <a:latin typeface="Georgia"/>
                <a:ea typeface="Georgia"/>
                <a:cs typeface="Georgia"/>
                <a:sym typeface="Georgia"/>
              </a:rPr>
              <a:t>Definitions</a:t>
            </a:r>
            <a:endParaRPr lang="en-US" sz="1800" b="1" dirty="0">
              <a:solidFill>
                <a:schemeClr val="accent5"/>
              </a:solidFill>
              <a:latin typeface="Georgia"/>
              <a:ea typeface="Georgia"/>
              <a:cs typeface="Georgia"/>
              <a:sym typeface="Georgia"/>
            </a:endParaRPr>
          </a:p>
        </p:txBody>
      </p:sp>
      <p:sp>
        <p:nvSpPr>
          <p:cNvPr id="3" name="Content Placeholder 2">
            <a:extLst>
              <a:ext uri="{FF2B5EF4-FFF2-40B4-BE49-F238E27FC236}">
                <a16:creationId xmlns:a16="http://schemas.microsoft.com/office/drawing/2014/main" id="{17AC3B35-F58F-81D4-D691-78B13316DB61}"/>
              </a:ext>
            </a:extLst>
          </p:cNvPr>
          <p:cNvSpPr>
            <a:spLocks noGrp="1"/>
          </p:cNvSpPr>
          <p:nvPr>
            <p:ph sz="quarter" idx="15"/>
          </p:nvPr>
        </p:nvSpPr>
        <p:spPr>
          <a:xfrm>
            <a:off x="533398" y="1050609"/>
            <a:ext cx="7517969" cy="3314700"/>
          </a:xfrm>
        </p:spPr>
        <p:txBody>
          <a:bodyPr lIns="91440" tIns="91440" rIns="91440" bIns="91440"/>
          <a:lstStyle/>
          <a:p>
            <a:pPr marL="0" lvl="0" indent="0" algn="just" rtl="0">
              <a:spcBef>
                <a:spcPts val="1500"/>
              </a:spcBef>
              <a:spcAft>
                <a:spcPts val="0"/>
              </a:spcAft>
              <a:buNone/>
            </a:pPr>
            <a:r>
              <a:rPr lang="en-US" sz="1400" b="1" dirty="0">
                <a:latin typeface="Georgia"/>
                <a:ea typeface="Georgia"/>
                <a:cs typeface="Georgia"/>
                <a:sym typeface="Georgia"/>
              </a:rPr>
              <a:t>I. Auditor’s Expert – </a:t>
            </a:r>
            <a:r>
              <a:rPr lang="en-US" sz="1400" dirty="0">
                <a:latin typeface="Georgia"/>
                <a:ea typeface="Georgia"/>
                <a:cs typeface="Georgia"/>
                <a:sym typeface="Georgia"/>
              </a:rPr>
              <a:t>“An </a:t>
            </a:r>
            <a:r>
              <a:rPr lang="en-US" sz="1400" b="1" dirty="0">
                <a:latin typeface="Georgia"/>
                <a:ea typeface="Georgia"/>
                <a:cs typeface="Georgia"/>
                <a:sym typeface="Georgia"/>
              </a:rPr>
              <a:t>individual</a:t>
            </a:r>
            <a:r>
              <a:rPr lang="en-US" sz="1400" dirty="0">
                <a:latin typeface="Georgia"/>
                <a:ea typeface="Georgia"/>
                <a:cs typeface="Georgia"/>
                <a:sym typeface="Georgia"/>
              </a:rPr>
              <a:t> or </a:t>
            </a:r>
            <a:r>
              <a:rPr lang="en-US" sz="1400" b="1" dirty="0">
                <a:latin typeface="Georgia"/>
                <a:ea typeface="Georgia"/>
                <a:cs typeface="Georgia"/>
                <a:sym typeface="Georgia"/>
              </a:rPr>
              <a:t>organization</a:t>
            </a:r>
            <a:r>
              <a:rPr lang="en-US" sz="1400" dirty="0">
                <a:latin typeface="Georgia"/>
                <a:ea typeface="Georgia"/>
                <a:cs typeface="Georgia"/>
                <a:sym typeface="Georgia"/>
              </a:rPr>
              <a:t> possessing expertise in a field </a:t>
            </a:r>
            <a:r>
              <a:rPr lang="en-US" sz="1400" i="1" dirty="0">
                <a:latin typeface="Georgia"/>
                <a:ea typeface="Georgia"/>
                <a:cs typeface="Georgia"/>
                <a:sym typeface="Georgia"/>
              </a:rPr>
              <a:t>other than accounting or auditing</a:t>
            </a:r>
            <a:r>
              <a:rPr lang="en-US" sz="1400" dirty="0">
                <a:latin typeface="Georgia"/>
                <a:ea typeface="Georgia"/>
                <a:cs typeface="Georgia"/>
                <a:sym typeface="Georgia"/>
              </a:rPr>
              <a:t>, whose work in that field is used by the auditor to assist the auditor in obtaining sufficient appropriate audit evidence. </a:t>
            </a:r>
          </a:p>
          <a:p>
            <a:pPr marL="0" lvl="0" indent="0" algn="just" rtl="0">
              <a:spcBef>
                <a:spcPts val="1500"/>
              </a:spcBef>
              <a:spcAft>
                <a:spcPts val="0"/>
              </a:spcAft>
              <a:buNone/>
            </a:pPr>
            <a:r>
              <a:rPr lang="en-US" sz="1400" dirty="0">
                <a:latin typeface="Georgia"/>
                <a:ea typeface="Georgia"/>
                <a:cs typeface="Georgia"/>
                <a:sym typeface="Georgia"/>
              </a:rPr>
              <a:t>An auditor’s expert may be the auditor’s internal expert or an external expert.</a:t>
            </a:r>
          </a:p>
          <a:p>
            <a:pPr marL="0" lvl="0" indent="0" algn="just" rtl="0">
              <a:spcBef>
                <a:spcPts val="1500"/>
              </a:spcBef>
              <a:spcAft>
                <a:spcPts val="0"/>
              </a:spcAft>
              <a:buNone/>
            </a:pPr>
            <a:endParaRPr lang="en-US" sz="1400" dirty="0">
              <a:latin typeface="Georgia"/>
              <a:ea typeface="Georgia"/>
              <a:cs typeface="Georgia"/>
              <a:sym typeface="Georgia"/>
            </a:endParaRPr>
          </a:p>
          <a:p>
            <a:pPr marL="0" lvl="0" indent="0" algn="just" rtl="0">
              <a:spcBef>
                <a:spcPts val="1500"/>
              </a:spcBef>
              <a:spcAft>
                <a:spcPts val="1500"/>
              </a:spcAft>
              <a:buNone/>
            </a:pPr>
            <a:r>
              <a:rPr lang="en-US" sz="1400" b="1" dirty="0">
                <a:latin typeface="Georgia"/>
                <a:ea typeface="Georgia"/>
                <a:cs typeface="Georgia"/>
                <a:sym typeface="Georgia"/>
              </a:rPr>
              <a:t>II. Management’s Expert –</a:t>
            </a:r>
            <a:r>
              <a:rPr lang="en-US" sz="1400" dirty="0">
                <a:latin typeface="Georgia"/>
                <a:ea typeface="Georgia"/>
                <a:cs typeface="Georgia"/>
                <a:sym typeface="Georgia"/>
              </a:rPr>
              <a:t> “An individual or organization possessing expertise in a field </a:t>
            </a:r>
            <a:r>
              <a:rPr lang="en-US" sz="1400" i="1" dirty="0">
                <a:latin typeface="Georgia"/>
                <a:ea typeface="Georgia"/>
                <a:cs typeface="Georgia"/>
                <a:sym typeface="Georgia"/>
              </a:rPr>
              <a:t>other than accounting or auditing</a:t>
            </a:r>
            <a:r>
              <a:rPr lang="en-US" sz="1400" dirty="0">
                <a:latin typeface="Georgia"/>
                <a:ea typeface="Georgia"/>
                <a:cs typeface="Georgia"/>
                <a:sym typeface="Georgia"/>
              </a:rPr>
              <a:t>, whose work in that field is used </a:t>
            </a:r>
            <a:r>
              <a:rPr lang="en-US" sz="1400" i="1" dirty="0">
                <a:latin typeface="Georgia"/>
                <a:ea typeface="Georgia"/>
                <a:cs typeface="Georgia"/>
                <a:sym typeface="Georgia"/>
              </a:rPr>
              <a:t>by the entity </a:t>
            </a:r>
            <a:r>
              <a:rPr lang="en-US" sz="1400" dirty="0">
                <a:latin typeface="Georgia"/>
                <a:ea typeface="Georgia"/>
                <a:cs typeface="Georgia"/>
                <a:sym typeface="Georgia"/>
              </a:rPr>
              <a:t>to assist the entity in preparing the financial statements.</a:t>
            </a:r>
          </a:p>
        </p:txBody>
      </p:sp>
    </p:spTree>
    <p:custDataLst>
      <p:custData r:id="rId1"/>
    </p:custDataLst>
    <p:extLst>
      <p:ext uri="{BB962C8B-B14F-4D97-AF65-F5344CB8AC3E}">
        <p14:creationId xmlns:p14="http://schemas.microsoft.com/office/powerpoint/2010/main" val="10959438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533401" y="545346"/>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b="1" dirty="0">
                <a:solidFill>
                  <a:schemeClr val="accent5"/>
                </a:solidFill>
                <a:latin typeface="Georgia"/>
                <a:ea typeface="Georgia"/>
                <a:cs typeface="Georgia"/>
                <a:sym typeface="Georgia"/>
              </a:rPr>
              <a:t>Examples of Auditor’s Expert Work</a:t>
            </a:r>
            <a:endParaRPr lang="en-US" sz="1800" b="1" dirty="0">
              <a:solidFill>
                <a:schemeClr val="accent5"/>
              </a:solidFill>
              <a:latin typeface="Georgia"/>
              <a:ea typeface="Georgia"/>
              <a:cs typeface="Georgia"/>
              <a:sym typeface="Georgia"/>
            </a:endParaRPr>
          </a:p>
        </p:txBody>
      </p:sp>
      <p:grpSp>
        <p:nvGrpSpPr>
          <p:cNvPr id="2" name="Group 1">
            <a:extLst>
              <a:ext uri="{FF2B5EF4-FFF2-40B4-BE49-F238E27FC236}">
                <a16:creationId xmlns:a16="http://schemas.microsoft.com/office/drawing/2014/main" id="{A5134FBA-B4FB-DD7C-6958-9386FCD2FC11}"/>
              </a:ext>
            </a:extLst>
          </p:cNvPr>
          <p:cNvGrpSpPr/>
          <p:nvPr/>
        </p:nvGrpSpPr>
        <p:grpSpPr>
          <a:xfrm>
            <a:off x="606038" y="1446567"/>
            <a:ext cx="2461021" cy="984408"/>
            <a:chOff x="2808089" y="1265"/>
            <a:chExt cx="2461021" cy="984408"/>
          </a:xfrm>
          <a:solidFill>
            <a:srgbClr val="C00000"/>
          </a:solidFill>
        </p:grpSpPr>
        <p:sp>
          <p:nvSpPr>
            <p:cNvPr id="4" name="Rectangle 3">
              <a:extLst>
                <a:ext uri="{FF2B5EF4-FFF2-40B4-BE49-F238E27FC236}">
                  <a16:creationId xmlns:a16="http://schemas.microsoft.com/office/drawing/2014/main" id="{779DB45D-0E34-81C5-BA1B-14A5453D8001}"/>
                </a:ext>
              </a:extLst>
            </p:cNvPr>
            <p:cNvSpPr/>
            <p:nvPr/>
          </p:nvSpPr>
          <p:spPr>
            <a:xfrm>
              <a:off x="2808089" y="1265"/>
              <a:ext cx="2461021" cy="984408"/>
            </a:xfrm>
            <a:prstGeom prst="rect">
              <a:avLst/>
            </a:prstGeom>
            <a:grpFill/>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 name="TextBox 4">
              <a:extLst>
                <a:ext uri="{FF2B5EF4-FFF2-40B4-BE49-F238E27FC236}">
                  <a16:creationId xmlns:a16="http://schemas.microsoft.com/office/drawing/2014/main" id="{49892981-12E7-89E1-C0B5-A048FC19459A}"/>
                </a:ext>
              </a:extLst>
            </p:cNvPr>
            <p:cNvSpPr txBox="1"/>
            <p:nvPr/>
          </p:nvSpPr>
          <p:spPr>
            <a:xfrm>
              <a:off x="2808089" y="1265"/>
              <a:ext cx="2461021" cy="984408"/>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300" u="none" kern="1200" dirty="0">
                  <a:solidFill>
                    <a:schemeClr val="bg1"/>
                  </a:solidFill>
                  <a:latin typeface="Georgia"/>
                  <a:ea typeface="Georgia"/>
                  <a:cs typeface="Georgia"/>
                  <a:sym typeface="Georgia"/>
                </a:rPr>
                <a:t>Valuation of complex financial instruments, land &amp; buildings, machinery, intangible assets, impaired assets etc </a:t>
              </a:r>
              <a:endParaRPr lang="en-US" sz="1300" u="none" kern="1200" dirty="0">
                <a:solidFill>
                  <a:schemeClr val="bg1"/>
                </a:solidFill>
              </a:endParaRPr>
            </a:p>
          </p:txBody>
        </p:sp>
      </p:grpSp>
      <p:grpSp>
        <p:nvGrpSpPr>
          <p:cNvPr id="8" name="Group 7">
            <a:extLst>
              <a:ext uri="{FF2B5EF4-FFF2-40B4-BE49-F238E27FC236}">
                <a16:creationId xmlns:a16="http://schemas.microsoft.com/office/drawing/2014/main" id="{820DB773-C10E-6D9B-3ABD-4A8EF32931CA}"/>
              </a:ext>
            </a:extLst>
          </p:cNvPr>
          <p:cNvGrpSpPr/>
          <p:nvPr/>
        </p:nvGrpSpPr>
        <p:grpSpPr>
          <a:xfrm>
            <a:off x="3240750" y="1446567"/>
            <a:ext cx="2461021" cy="984408"/>
            <a:chOff x="2808089" y="1265"/>
            <a:chExt cx="2461021" cy="984408"/>
          </a:xfrm>
          <a:solidFill>
            <a:srgbClr val="C00000"/>
          </a:solidFill>
        </p:grpSpPr>
        <p:sp>
          <p:nvSpPr>
            <p:cNvPr id="9" name="Rectangle 8">
              <a:extLst>
                <a:ext uri="{FF2B5EF4-FFF2-40B4-BE49-F238E27FC236}">
                  <a16:creationId xmlns:a16="http://schemas.microsoft.com/office/drawing/2014/main" id="{EDB0E644-BC0C-F709-264B-6598F350C287}"/>
                </a:ext>
              </a:extLst>
            </p:cNvPr>
            <p:cNvSpPr/>
            <p:nvPr/>
          </p:nvSpPr>
          <p:spPr>
            <a:xfrm>
              <a:off x="2808089" y="1265"/>
              <a:ext cx="2461021" cy="984408"/>
            </a:xfrm>
            <a:prstGeom prst="rect">
              <a:avLst/>
            </a:prstGeom>
            <a:grpFill/>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TextBox 9">
              <a:extLst>
                <a:ext uri="{FF2B5EF4-FFF2-40B4-BE49-F238E27FC236}">
                  <a16:creationId xmlns:a16="http://schemas.microsoft.com/office/drawing/2014/main" id="{6E7A5F8C-0E4C-097C-4FF9-6A219DA64C20}"/>
                </a:ext>
              </a:extLst>
            </p:cNvPr>
            <p:cNvSpPr txBox="1"/>
            <p:nvPr/>
          </p:nvSpPr>
          <p:spPr>
            <a:xfrm>
              <a:off x="2808089" y="1265"/>
              <a:ext cx="2461021" cy="984408"/>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300" kern="1200" dirty="0">
                  <a:solidFill>
                    <a:schemeClr val="bg1"/>
                  </a:solidFill>
                  <a:latin typeface="Georgia"/>
                  <a:sym typeface="Georgia"/>
                </a:rPr>
                <a:t>Estimation of oil and gas reserves, acturial calculation of liabilities</a:t>
              </a:r>
              <a:endParaRPr lang="en-US" sz="1300" u="none" kern="1200" dirty="0">
                <a:solidFill>
                  <a:schemeClr val="bg1"/>
                </a:solidFill>
              </a:endParaRPr>
            </a:p>
          </p:txBody>
        </p:sp>
      </p:grpSp>
      <p:grpSp>
        <p:nvGrpSpPr>
          <p:cNvPr id="11" name="Group 10">
            <a:extLst>
              <a:ext uri="{FF2B5EF4-FFF2-40B4-BE49-F238E27FC236}">
                <a16:creationId xmlns:a16="http://schemas.microsoft.com/office/drawing/2014/main" id="{458051B4-0660-6B1F-D122-ABB60EAEAE1E}"/>
              </a:ext>
            </a:extLst>
          </p:cNvPr>
          <p:cNvGrpSpPr/>
          <p:nvPr/>
        </p:nvGrpSpPr>
        <p:grpSpPr>
          <a:xfrm>
            <a:off x="5875462" y="1446567"/>
            <a:ext cx="2461021" cy="984408"/>
            <a:chOff x="2808089" y="1265"/>
            <a:chExt cx="2461021" cy="984408"/>
          </a:xfrm>
          <a:solidFill>
            <a:srgbClr val="C00000"/>
          </a:solidFill>
        </p:grpSpPr>
        <p:sp>
          <p:nvSpPr>
            <p:cNvPr id="12" name="Rectangle 11">
              <a:extLst>
                <a:ext uri="{FF2B5EF4-FFF2-40B4-BE49-F238E27FC236}">
                  <a16:creationId xmlns:a16="http://schemas.microsoft.com/office/drawing/2014/main" id="{F6A0C4F1-936C-5125-D476-8255003D85F3}"/>
                </a:ext>
              </a:extLst>
            </p:cNvPr>
            <p:cNvSpPr/>
            <p:nvPr/>
          </p:nvSpPr>
          <p:spPr>
            <a:xfrm>
              <a:off x="2808089" y="1265"/>
              <a:ext cx="2461021" cy="984408"/>
            </a:xfrm>
            <a:prstGeom prst="rect">
              <a:avLst/>
            </a:prstGeom>
            <a:grpFill/>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TextBox 12">
              <a:extLst>
                <a:ext uri="{FF2B5EF4-FFF2-40B4-BE49-F238E27FC236}">
                  <a16:creationId xmlns:a16="http://schemas.microsoft.com/office/drawing/2014/main" id="{65446EBD-E701-50C2-23AB-D56050F3BB71}"/>
                </a:ext>
              </a:extLst>
            </p:cNvPr>
            <p:cNvSpPr txBox="1"/>
            <p:nvPr/>
          </p:nvSpPr>
          <p:spPr>
            <a:xfrm>
              <a:off x="2808089" y="1265"/>
              <a:ext cx="2461021" cy="984408"/>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300" kern="1200" dirty="0">
                  <a:solidFill>
                    <a:schemeClr val="bg1"/>
                  </a:solidFill>
                  <a:latin typeface="Georgia"/>
                  <a:sym typeface="Georgia"/>
                </a:rPr>
                <a:t>Valuation of environmental liabilities, site clean-up cost</a:t>
              </a:r>
              <a:endParaRPr lang="en-US" sz="1300" u="none" kern="1200" dirty="0">
                <a:solidFill>
                  <a:schemeClr val="bg1"/>
                </a:solidFill>
              </a:endParaRPr>
            </a:p>
          </p:txBody>
        </p:sp>
      </p:grpSp>
      <p:grpSp>
        <p:nvGrpSpPr>
          <p:cNvPr id="14" name="Group 13">
            <a:extLst>
              <a:ext uri="{FF2B5EF4-FFF2-40B4-BE49-F238E27FC236}">
                <a16:creationId xmlns:a16="http://schemas.microsoft.com/office/drawing/2014/main" id="{9F7D398D-A701-9DF7-2012-44B184A2A4C4}"/>
              </a:ext>
            </a:extLst>
          </p:cNvPr>
          <p:cNvGrpSpPr/>
          <p:nvPr/>
        </p:nvGrpSpPr>
        <p:grpSpPr>
          <a:xfrm>
            <a:off x="3230419" y="2646396"/>
            <a:ext cx="2461021" cy="1076104"/>
            <a:chOff x="2808089" y="1265"/>
            <a:chExt cx="2461021" cy="984408"/>
          </a:xfrm>
          <a:solidFill>
            <a:srgbClr val="C00000"/>
          </a:solidFill>
        </p:grpSpPr>
        <p:sp>
          <p:nvSpPr>
            <p:cNvPr id="15" name="Rectangle 14">
              <a:extLst>
                <a:ext uri="{FF2B5EF4-FFF2-40B4-BE49-F238E27FC236}">
                  <a16:creationId xmlns:a16="http://schemas.microsoft.com/office/drawing/2014/main" id="{253B8581-B631-1C6D-CDF3-37407616BF16}"/>
                </a:ext>
              </a:extLst>
            </p:cNvPr>
            <p:cNvSpPr/>
            <p:nvPr/>
          </p:nvSpPr>
          <p:spPr>
            <a:xfrm>
              <a:off x="2808089" y="1265"/>
              <a:ext cx="2461021" cy="984408"/>
            </a:xfrm>
            <a:prstGeom prst="rect">
              <a:avLst/>
            </a:prstGeom>
            <a:grpFill/>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TextBox 15">
              <a:extLst>
                <a:ext uri="{FF2B5EF4-FFF2-40B4-BE49-F238E27FC236}">
                  <a16:creationId xmlns:a16="http://schemas.microsoft.com/office/drawing/2014/main" id="{9381C02D-B913-9469-7B67-A03FF09492B3}"/>
                </a:ext>
              </a:extLst>
            </p:cNvPr>
            <p:cNvSpPr txBox="1"/>
            <p:nvPr/>
          </p:nvSpPr>
          <p:spPr>
            <a:xfrm>
              <a:off x="2808089" y="1265"/>
              <a:ext cx="2461021" cy="984408"/>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300" kern="1200" dirty="0">
                  <a:solidFill>
                    <a:schemeClr val="bg1"/>
                  </a:solidFill>
                  <a:latin typeface="Georgia"/>
                  <a:sym typeface="Georgia"/>
                </a:rPr>
                <a:t>Interpretation of law, contracts and regulation</a:t>
              </a:r>
              <a:endParaRPr lang="en-US" sz="1300" u="none" kern="1200" dirty="0">
                <a:solidFill>
                  <a:schemeClr val="bg1"/>
                </a:solidFill>
              </a:endParaRPr>
            </a:p>
          </p:txBody>
        </p:sp>
      </p:grpSp>
    </p:spTree>
    <p:custDataLst>
      <p:custData r:id="rId1"/>
    </p:custDataLst>
    <p:extLst>
      <p:ext uri="{BB962C8B-B14F-4D97-AF65-F5344CB8AC3E}">
        <p14:creationId xmlns:p14="http://schemas.microsoft.com/office/powerpoint/2010/main" val="559428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416357" y="469279"/>
            <a:ext cx="8077201" cy="310532"/>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dirty="0">
                <a:solidFill>
                  <a:schemeClr val="accent5"/>
                </a:solidFill>
                <a:latin typeface="Georgia"/>
                <a:ea typeface="Georgia"/>
                <a:cs typeface="Georgia"/>
                <a:sym typeface="Georgia"/>
              </a:rPr>
              <a:t>Scope and Objective</a:t>
            </a:r>
            <a:endParaRPr lang="en-US" sz="1800" b="1" dirty="0">
              <a:solidFill>
                <a:schemeClr val="accent5"/>
              </a:solidFill>
              <a:latin typeface="Georgia"/>
              <a:ea typeface="Georgia"/>
              <a:cs typeface="Georgia"/>
              <a:sym typeface="Georgia"/>
            </a:endParaRPr>
          </a:p>
        </p:txBody>
      </p:sp>
      <p:graphicFrame>
        <p:nvGraphicFramePr>
          <p:cNvPr id="5" name="Google Shape;797;p95">
            <a:extLst>
              <a:ext uri="{FF2B5EF4-FFF2-40B4-BE49-F238E27FC236}">
                <a16:creationId xmlns:a16="http://schemas.microsoft.com/office/drawing/2014/main" id="{50CDF596-305F-224A-5670-5BB3D0E2E7F9}"/>
              </a:ext>
            </a:extLst>
          </p:cNvPr>
          <p:cNvGraphicFramePr/>
          <p:nvPr>
            <p:extLst>
              <p:ext uri="{D42A27DB-BD31-4B8C-83A1-F6EECF244321}">
                <p14:modId xmlns:p14="http://schemas.microsoft.com/office/powerpoint/2010/main" val="3157272254"/>
              </p:ext>
            </p:extLst>
          </p:nvPr>
        </p:nvGraphicFramePr>
        <p:xfrm>
          <a:off x="416358" y="884005"/>
          <a:ext cx="8215578" cy="4092106"/>
        </p:xfrm>
        <a:graphic>
          <a:graphicData uri="http://schemas.openxmlformats.org/drawingml/2006/table">
            <a:tbl>
              <a:tblPr>
                <a:noFill/>
                <a:tableStyleId>{56978023-9F65-4D7A-9C08-32822F2921C3}</a:tableStyleId>
              </a:tblPr>
              <a:tblGrid>
                <a:gridCol w="1500224">
                  <a:extLst>
                    <a:ext uri="{9D8B030D-6E8A-4147-A177-3AD203B41FA5}">
                      <a16:colId xmlns:a16="http://schemas.microsoft.com/office/drawing/2014/main" val="20000"/>
                    </a:ext>
                  </a:extLst>
                </a:gridCol>
                <a:gridCol w="6715354">
                  <a:extLst>
                    <a:ext uri="{9D8B030D-6E8A-4147-A177-3AD203B41FA5}">
                      <a16:colId xmlns:a16="http://schemas.microsoft.com/office/drawing/2014/main" val="20001"/>
                    </a:ext>
                  </a:extLst>
                </a:gridCol>
              </a:tblGrid>
              <a:tr h="360015">
                <a:tc>
                  <a:txBody>
                    <a:bodyPr/>
                    <a:lstStyle/>
                    <a:p>
                      <a:pPr marL="0" lvl="0" indent="0" algn="just" rtl="0">
                        <a:spcBef>
                          <a:spcPts val="0"/>
                        </a:spcBef>
                        <a:spcAft>
                          <a:spcPts val="0"/>
                        </a:spcAft>
                        <a:buNone/>
                      </a:pPr>
                      <a:r>
                        <a:rPr lang="en" sz="1200" b="1" dirty="0">
                          <a:solidFill>
                            <a:schemeClr val="bg1"/>
                          </a:solidFill>
                          <a:latin typeface="Georgia"/>
                          <a:ea typeface="Georgia"/>
                          <a:cs typeface="Georgia"/>
                          <a:sym typeface="Georgia"/>
                        </a:rPr>
                        <a:t>Particulars</a:t>
                      </a:r>
                      <a:endParaRPr sz="1200" b="1" dirty="0">
                        <a:solidFill>
                          <a:schemeClr val="bg1"/>
                        </a:solidFill>
                        <a:latin typeface="Georgia"/>
                        <a:ea typeface="Georgia"/>
                        <a:cs typeface="Georgia"/>
                        <a:sym typeface="Georgia"/>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lvl="0" indent="0" algn="just" rtl="0">
                        <a:spcBef>
                          <a:spcPts val="0"/>
                        </a:spcBef>
                        <a:spcAft>
                          <a:spcPts val="0"/>
                        </a:spcAft>
                        <a:buNone/>
                      </a:pPr>
                      <a:r>
                        <a:rPr lang="en" sz="1200" b="1" dirty="0">
                          <a:solidFill>
                            <a:schemeClr val="bg1"/>
                          </a:solidFill>
                          <a:latin typeface="Georgia"/>
                          <a:ea typeface="Georgia"/>
                          <a:cs typeface="Georgia"/>
                          <a:sym typeface="Georgia"/>
                        </a:rPr>
                        <a:t>Details</a:t>
                      </a:r>
                      <a:endParaRPr sz="1200" b="1" dirty="0">
                        <a:solidFill>
                          <a:schemeClr val="bg1"/>
                        </a:solidFill>
                        <a:latin typeface="Georgia"/>
                        <a:ea typeface="Georgia"/>
                        <a:cs typeface="Georgia"/>
                        <a:sym typeface="Georgia"/>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10000"/>
                  </a:ext>
                </a:extLst>
              </a:tr>
              <a:tr h="622956">
                <a:tc>
                  <a:txBody>
                    <a:bodyPr/>
                    <a:lstStyle/>
                    <a:p>
                      <a:pPr marL="0" lvl="0" indent="0" algn="just" rtl="0">
                        <a:lnSpc>
                          <a:spcPct val="100000"/>
                        </a:lnSpc>
                        <a:spcBef>
                          <a:spcPts val="800"/>
                        </a:spcBef>
                        <a:spcAft>
                          <a:spcPts val="800"/>
                        </a:spcAft>
                        <a:buNone/>
                      </a:pPr>
                      <a:r>
                        <a:rPr lang="en" sz="1200" dirty="0">
                          <a:solidFill>
                            <a:schemeClr val="tx1"/>
                          </a:solidFill>
                          <a:latin typeface="Georgia"/>
                          <a:ea typeface="Georgia"/>
                          <a:cs typeface="Georgia"/>
                          <a:sym typeface="Georgia"/>
                        </a:rPr>
                        <a:t>Scope</a:t>
                      </a:r>
                      <a:endParaRPr sz="12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just" rtl="0">
                        <a:lnSpc>
                          <a:spcPct val="100000"/>
                        </a:lnSpc>
                        <a:spcBef>
                          <a:spcPts val="0"/>
                        </a:spcBef>
                        <a:spcAft>
                          <a:spcPts val="0"/>
                        </a:spcAft>
                        <a:buNone/>
                      </a:pPr>
                      <a:r>
                        <a:rPr lang="en" sz="1200" dirty="0">
                          <a:solidFill>
                            <a:schemeClr val="tx1"/>
                          </a:solidFill>
                          <a:latin typeface="Georgia"/>
                          <a:ea typeface="Georgia"/>
                          <a:cs typeface="Georgia"/>
                          <a:sym typeface="Georgia"/>
                        </a:rPr>
                        <a:t>Auditor’s responsibilities in relation to the use of an expert’s work (individual or organization) </a:t>
                      </a:r>
                      <a:r>
                        <a:rPr lang="en" sz="1200" b="1" dirty="0">
                          <a:solidFill>
                            <a:schemeClr val="tx1"/>
                          </a:solidFill>
                          <a:latin typeface="Georgia"/>
                          <a:ea typeface="Georgia"/>
                          <a:cs typeface="Georgia"/>
                          <a:sym typeface="Georgia"/>
                        </a:rPr>
                        <a:t>other than accounting or auditing </a:t>
                      </a:r>
                      <a:r>
                        <a:rPr lang="en" sz="1200" dirty="0">
                          <a:solidFill>
                            <a:schemeClr val="tx1"/>
                          </a:solidFill>
                          <a:latin typeface="Georgia"/>
                          <a:ea typeface="Georgia"/>
                          <a:cs typeface="Georgia"/>
                          <a:sym typeface="Georgia"/>
                        </a:rPr>
                        <a:t>which will assist in obtaining sufficient audit evidence</a:t>
                      </a:r>
                      <a:endParaRPr sz="12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628000">
                <a:tc>
                  <a:txBody>
                    <a:bodyPr/>
                    <a:lstStyle/>
                    <a:p>
                      <a:pPr marL="0" lvl="0" indent="0" algn="just" rtl="0">
                        <a:lnSpc>
                          <a:spcPct val="100000"/>
                        </a:lnSpc>
                        <a:spcBef>
                          <a:spcPts val="800"/>
                        </a:spcBef>
                        <a:spcAft>
                          <a:spcPts val="800"/>
                        </a:spcAft>
                        <a:buNone/>
                      </a:pPr>
                      <a:r>
                        <a:rPr lang="en" sz="1200" dirty="0">
                          <a:solidFill>
                            <a:schemeClr val="tx1"/>
                          </a:solidFill>
                          <a:latin typeface="Georgia"/>
                          <a:ea typeface="Georgia"/>
                          <a:cs typeface="Georgia"/>
                          <a:sym typeface="Georgia"/>
                        </a:rPr>
                        <a:t>Not applicable</a:t>
                      </a:r>
                      <a:endParaRPr sz="12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28600" lvl="0" indent="-228600" algn="just" rtl="0">
                        <a:lnSpc>
                          <a:spcPct val="100000"/>
                        </a:lnSpc>
                        <a:spcBef>
                          <a:spcPts val="0"/>
                        </a:spcBef>
                        <a:spcAft>
                          <a:spcPts val="0"/>
                        </a:spcAft>
                        <a:buAutoNum type="arabicPeriod"/>
                      </a:pPr>
                      <a:r>
                        <a:rPr lang="en" sz="1200" dirty="0">
                          <a:solidFill>
                            <a:schemeClr val="tx1"/>
                          </a:solidFill>
                          <a:latin typeface="Georgia"/>
                          <a:ea typeface="Georgia"/>
                          <a:cs typeface="Georgia"/>
                          <a:sym typeface="Georgia"/>
                        </a:rPr>
                        <a:t>Use of expert who is specialized in an area of accounting or auditing (covered by SA 220)</a:t>
                      </a:r>
                    </a:p>
                    <a:p>
                      <a:pPr marL="228600" marR="0" lvl="0" indent="-228600" algn="just" defTabSz="685800" rtl="0" eaLnBrk="1" fontAlgn="auto" latinLnBrk="0" hangingPunct="1">
                        <a:lnSpc>
                          <a:spcPct val="100000"/>
                        </a:lnSpc>
                        <a:spcBef>
                          <a:spcPts val="0"/>
                        </a:spcBef>
                        <a:spcAft>
                          <a:spcPts val="0"/>
                        </a:spcAft>
                        <a:buClrTx/>
                        <a:buSzTx/>
                        <a:buFontTx/>
                        <a:buAutoNum type="arabicPeriod"/>
                        <a:tabLst/>
                        <a:defRPr/>
                      </a:pPr>
                      <a:r>
                        <a:rPr lang="en" sz="1200" dirty="0">
                          <a:solidFill>
                            <a:schemeClr val="tx1"/>
                          </a:solidFill>
                          <a:latin typeface="Georgia"/>
                          <a:ea typeface="Georgia"/>
                          <a:cs typeface="Georgia"/>
                          <a:sym typeface="Georgia"/>
                        </a:rPr>
                        <a:t>Expert’s work in a field which is used by the entity for preparing financial statements (Management’s expert- covered by SA 500)</a:t>
                      </a:r>
                      <a:endParaRPr sz="12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48715">
                <a:tc>
                  <a:txBody>
                    <a:bodyPr/>
                    <a:lstStyle/>
                    <a:p>
                      <a:pPr marL="0" lvl="0" indent="0" algn="just" rtl="0">
                        <a:lnSpc>
                          <a:spcPct val="100000"/>
                        </a:lnSpc>
                        <a:spcBef>
                          <a:spcPts val="800"/>
                        </a:spcBef>
                        <a:spcAft>
                          <a:spcPts val="800"/>
                        </a:spcAft>
                        <a:buNone/>
                      </a:pPr>
                      <a:r>
                        <a:rPr lang="en" sz="1200" dirty="0">
                          <a:solidFill>
                            <a:schemeClr val="tx1"/>
                          </a:solidFill>
                          <a:latin typeface="Georgia"/>
                          <a:ea typeface="Georgia"/>
                          <a:cs typeface="Georgia"/>
                          <a:sym typeface="Georgia"/>
                        </a:rPr>
                        <a:t>Auditor’s Objective</a:t>
                      </a:r>
                      <a:endParaRPr sz="12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28600" lvl="0" indent="-228600" algn="just" rtl="0">
                        <a:lnSpc>
                          <a:spcPct val="100000"/>
                        </a:lnSpc>
                        <a:spcBef>
                          <a:spcPts val="0"/>
                        </a:spcBef>
                        <a:spcAft>
                          <a:spcPts val="0"/>
                        </a:spcAft>
                        <a:buAutoNum type="arabicPeriod"/>
                      </a:pPr>
                      <a:r>
                        <a:rPr lang="en" sz="1200" dirty="0">
                          <a:solidFill>
                            <a:schemeClr val="tx1"/>
                          </a:solidFill>
                          <a:latin typeface="Georgia"/>
                          <a:ea typeface="Georgia"/>
                          <a:cs typeface="Georgia"/>
                          <a:sym typeface="Georgia"/>
                        </a:rPr>
                        <a:t>Determine whether to use the work of an auditor’s expert </a:t>
                      </a:r>
                    </a:p>
                    <a:p>
                      <a:pPr marL="228600" lvl="0" indent="-228600" algn="just" rtl="0">
                        <a:lnSpc>
                          <a:spcPct val="100000"/>
                        </a:lnSpc>
                        <a:spcBef>
                          <a:spcPts val="0"/>
                        </a:spcBef>
                        <a:spcAft>
                          <a:spcPts val="0"/>
                        </a:spcAft>
                        <a:buAutoNum type="arabicPeriod"/>
                      </a:pPr>
                      <a:r>
                        <a:rPr lang="en" sz="1200" dirty="0">
                          <a:solidFill>
                            <a:schemeClr val="tx1"/>
                          </a:solidFill>
                          <a:latin typeface="Georgia"/>
                          <a:ea typeface="Georgia"/>
                          <a:cs typeface="Georgia"/>
                          <a:sym typeface="Georgia"/>
                        </a:rPr>
                        <a:t>If yes, determine if that work is adequate for auditor’s purpose</a:t>
                      </a:r>
                      <a:endParaRPr sz="12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723402">
                <a:tc>
                  <a:txBody>
                    <a:bodyPr/>
                    <a:lstStyle/>
                    <a:p>
                      <a:pPr marL="0" lvl="0" indent="0" algn="just" rtl="0">
                        <a:lnSpc>
                          <a:spcPct val="100000"/>
                        </a:lnSpc>
                        <a:spcBef>
                          <a:spcPts val="800"/>
                        </a:spcBef>
                        <a:spcAft>
                          <a:spcPts val="800"/>
                        </a:spcAft>
                        <a:buNone/>
                      </a:pPr>
                      <a:r>
                        <a:rPr lang="en" sz="1200" dirty="0">
                          <a:solidFill>
                            <a:schemeClr val="tx1"/>
                          </a:solidFill>
                          <a:latin typeface="Georgia"/>
                          <a:ea typeface="Georgia"/>
                          <a:cs typeface="Georgia"/>
                          <a:sym typeface="Georgia"/>
                        </a:rPr>
                        <a:t>Auditor’s Responsibility</a:t>
                      </a:r>
                      <a:endParaRPr sz="12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lvl="0" indent="-171450" algn="just" rtl="0">
                        <a:lnSpc>
                          <a:spcPct val="100000"/>
                        </a:lnSpc>
                        <a:spcBef>
                          <a:spcPts val="800"/>
                        </a:spcBef>
                        <a:spcAft>
                          <a:spcPts val="800"/>
                        </a:spcAft>
                        <a:buFont typeface="Wingdings" panose="05000000000000000000" pitchFamily="2" charset="2"/>
                        <a:buChar char="q"/>
                      </a:pPr>
                      <a:r>
                        <a:rPr lang="en" sz="1200" b="1" dirty="0">
                          <a:solidFill>
                            <a:schemeClr val="tx1"/>
                          </a:solidFill>
                          <a:latin typeface="Georgia"/>
                          <a:ea typeface="Georgia"/>
                          <a:cs typeface="Georgia"/>
                          <a:sym typeface="Georgia"/>
                        </a:rPr>
                        <a:t>Auditor is solely responsible for the audit opinion expressed </a:t>
                      </a:r>
                      <a:r>
                        <a:rPr lang="en" sz="1200" dirty="0">
                          <a:solidFill>
                            <a:schemeClr val="tx1"/>
                          </a:solidFill>
                          <a:latin typeface="Georgia"/>
                          <a:ea typeface="Georgia"/>
                          <a:cs typeface="Georgia"/>
                          <a:sym typeface="Georgia"/>
                        </a:rPr>
                        <a:t>which is not reduced by the auditor’s use of the work of an expert. </a:t>
                      </a:r>
                    </a:p>
                    <a:p>
                      <a:pPr marL="171450" lvl="0" indent="-171450" algn="just" rtl="0">
                        <a:lnSpc>
                          <a:spcPct val="100000"/>
                        </a:lnSpc>
                        <a:spcBef>
                          <a:spcPts val="800"/>
                        </a:spcBef>
                        <a:spcAft>
                          <a:spcPts val="800"/>
                        </a:spcAft>
                        <a:buFont typeface="Wingdings" panose="05000000000000000000" pitchFamily="2" charset="2"/>
                        <a:buChar char="q"/>
                      </a:pPr>
                      <a:r>
                        <a:rPr lang="en" sz="1200" dirty="0">
                          <a:solidFill>
                            <a:schemeClr val="tx1"/>
                          </a:solidFill>
                          <a:latin typeface="Georgia"/>
                          <a:ea typeface="Georgia"/>
                          <a:cs typeface="Georgia"/>
                          <a:sym typeface="Georgia"/>
                        </a:rPr>
                        <a:t>Auditor may accept the expert’s finding and conclusion as an appropriate audit evidence subject to conditions mentioned in SA 620</a:t>
                      </a:r>
                      <a:endParaRPr sz="12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682800">
                <a:tc>
                  <a:txBody>
                    <a:bodyPr/>
                    <a:lstStyle/>
                    <a:p>
                      <a:pPr marL="0" lvl="0" indent="0" algn="just" rtl="0">
                        <a:lnSpc>
                          <a:spcPct val="100000"/>
                        </a:lnSpc>
                        <a:spcBef>
                          <a:spcPts val="800"/>
                        </a:spcBef>
                        <a:spcAft>
                          <a:spcPts val="800"/>
                        </a:spcAft>
                        <a:buNone/>
                      </a:pPr>
                      <a:r>
                        <a:rPr lang="en" sz="1200">
                          <a:solidFill>
                            <a:schemeClr val="tx1"/>
                          </a:solidFill>
                          <a:latin typeface="Georgia"/>
                          <a:ea typeface="Georgia"/>
                          <a:cs typeface="Georgia"/>
                          <a:sym typeface="Georgia"/>
                        </a:rPr>
                        <a:t>Need for Expert</a:t>
                      </a:r>
                      <a:endParaRPr sz="120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just" rtl="0">
                        <a:lnSpc>
                          <a:spcPct val="100000"/>
                        </a:lnSpc>
                        <a:spcBef>
                          <a:spcPts val="800"/>
                        </a:spcBef>
                        <a:spcAft>
                          <a:spcPts val="800"/>
                        </a:spcAft>
                        <a:buNone/>
                      </a:pPr>
                      <a:r>
                        <a:rPr lang="en" sz="1200" dirty="0">
                          <a:solidFill>
                            <a:schemeClr val="tx1"/>
                          </a:solidFill>
                          <a:latin typeface="Georgia"/>
                          <a:ea typeface="Georgia"/>
                          <a:cs typeface="Georgia"/>
                          <a:sym typeface="Georgia"/>
                        </a:rPr>
                        <a:t>To obtain sufficient appropriate audit evidence, if expertise in a field other than accounting or auditing is required</a:t>
                      </a:r>
                      <a:endParaRPr sz="12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Tree>
    <p:custDataLst>
      <p:custData r:id="rId1"/>
    </p:custDataLst>
    <p:extLst>
      <p:ext uri="{BB962C8B-B14F-4D97-AF65-F5344CB8AC3E}">
        <p14:creationId xmlns:p14="http://schemas.microsoft.com/office/powerpoint/2010/main" val="38490386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sz="quarter" idx="15"/>
          </p:nvPr>
        </p:nvSpPr>
        <p:spPr>
          <a:xfrm>
            <a:off x="450423" y="899771"/>
            <a:ext cx="8243154" cy="3816429"/>
          </a:xfrm>
        </p:spPr>
        <p:txBody>
          <a:bodyPr wrap="square">
            <a:spAutoFit/>
          </a:bodyPr>
          <a:lstStyle/>
          <a:p>
            <a:pPr marL="419100" lvl="0" indent="-304800" algn="l" rtl="0">
              <a:spcBef>
                <a:spcPts val="1100"/>
              </a:spcBef>
              <a:spcAft>
                <a:spcPts val="0"/>
              </a:spcAft>
              <a:buClr>
                <a:schemeClr val="dk1"/>
              </a:buClr>
              <a:buSzPts val="1200"/>
              <a:buFont typeface="Georgia"/>
              <a:buChar char="•"/>
            </a:pPr>
            <a:r>
              <a:rPr lang="en-US" sz="1400" b="1" u="sng" dirty="0">
                <a:solidFill>
                  <a:schemeClr val="dk1"/>
                </a:solidFill>
                <a:latin typeface="Georgia"/>
                <a:ea typeface="Georgia"/>
                <a:cs typeface="Georgia"/>
                <a:sym typeface="Georgia"/>
              </a:rPr>
              <a:t>Scoping-</a:t>
            </a:r>
            <a:r>
              <a:rPr lang="en-US" sz="1400" b="1" dirty="0">
                <a:solidFill>
                  <a:schemeClr val="dk1"/>
                </a:solidFill>
                <a:latin typeface="Georgia"/>
                <a:ea typeface="Georgia"/>
                <a:cs typeface="Georgia"/>
                <a:sym typeface="Georgia"/>
              </a:rPr>
              <a:t> </a:t>
            </a:r>
            <a:r>
              <a:rPr lang="en-US" sz="1400" dirty="0">
                <a:solidFill>
                  <a:schemeClr val="dk1"/>
                </a:solidFill>
                <a:latin typeface="Georgia"/>
                <a:ea typeface="Georgia"/>
                <a:cs typeface="Georgia"/>
                <a:sym typeface="Georgia"/>
              </a:rPr>
              <a:t>SA 330 deals with the auditor’s responsibility to design and implement responses to the assessed risk of material misstatement.</a:t>
            </a:r>
          </a:p>
          <a:p>
            <a:pPr marL="419100" lvl="0" indent="-304800" algn="l" rtl="0">
              <a:spcBef>
                <a:spcPts val="1100"/>
              </a:spcBef>
              <a:spcAft>
                <a:spcPts val="0"/>
              </a:spcAft>
              <a:buClr>
                <a:schemeClr val="dk1"/>
              </a:buClr>
              <a:buSzPts val="1200"/>
              <a:buFont typeface="Georgia"/>
              <a:buChar char="•"/>
            </a:pPr>
            <a:r>
              <a:rPr lang="en-US" sz="1400" b="1" u="sng" dirty="0">
                <a:solidFill>
                  <a:schemeClr val="dk1"/>
                </a:solidFill>
                <a:latin typeface="Georgia"/>
                <a:ea typeface="Georgia"/>
                <a:cs typeface="Georgia"/>
                <a:sym typeface="Georgia"/>
              </a:rPr>
              <a:t>Objective- </a:t>
            </a:r>
            <a:r>
              <a:rPr lang="en-US" sz="1400" dirty="0">
                <a:solidFill>
                  <a:schemeClr val="dk1"/>
                </a:solidFill>
                <a:latin typeface="Georgia"/>
                <a:ea typeface="Georgia"/>
                <a:cs typeface="Georgia"/>
                <a:sym typeface="Georgia"/>
              </a:rPr>
              <a:t> </a:t>
            </a:r>
          </a:p>
          <a:p>
            <a:pPr lvl="3" indent="-304800">
              <a:spcAft>
                <a:spcPts val="0"/>
              </a:spcAft>
              <a:buClr>
                <a:schemeClr val="dk1"/>
              </a:buClr>
              <a:buSzPts val="1200"/>
              <a:buFont typeface="Georgia"/>
              <a:buChar char="•"/>
            </a:pPr>
            <a:r>
              <a:rPr lang="en-US" sz="1400" dirty="0">
                <a:solidFill>
                  <a:schemeClr val="dk1"/>
                </a:solidFill>
                <a:latin typeface="Georgia"/>
                <a:ea typeface="Georgia"/>
                <a:cs typeface="Georgia"/>
                <a:sym typeface="Georgia"/>
              </a:rPr>
              <a:t>To obtain sufficient appropriate audit evidence about the assessed risk. </a:t>
            </a:r>
          </a:p>
          <a:p>
            <a:pPr lvl="3" indent="-304800">
              <a:spcAft>
                <a:spcPts val="0"/>
              </a:spcAft>
              <a:buClr>
                <a:schemeClr val="dk1"/>
              </a:buClr>
              <a:buSzPts val="1200"/>
              <a:buFont typeface="Georgia"/>
              <a:buChar char="•"/>
            </a:pPr>
            <a:r>
              <a:rPr lang="en-US" sz="1400" dirty="0">
                <a:solidFill>
                  <a:schemeClr val="dk1"/>
                </a:solidFill>
                <a:latin typeface="Georgia"/>
                <a:ea typeface="Georgia"/>
                <a:cs typeface="Georgia"/>
                <a:sym typeface="Georgia"/>
              </a:rPr>
              <a:t>Design &amp; implement appropriate responses to those risks. </a:t>
            </a:r>
          </a:p>
          <a:p>
            <a:pPr lvl="3" indent="-304800">
              <a:spcAft>
                <a:spcPts val="0"/>
              </a:spcAft>
              <a:buClr>
                <a:schemeClr val="dk1"/>
              </a:buClr>
              <a:buSzPts val="1200"/>
              <a:buFont typeface="Georgia"/>
              <a:buChar char="•"/>
            </a:pPr>
            <a:r>
              <a:rPr lang="en-US" sz="1400" dirty="0">
                <a:solidFill>
                  <a:schemeClr val="dk1"/>
                </a:solidFill>
                <a:latin typeface="Georgia"/>
                <a:ea typeface="Georgia"/>
                <a:cs typeface="Georgia"/>
                <a:sym typeface="Georgia"/>
              </a:rPr>
              <a:t>SA 330 is effective for periods beginning on or after 1st April 2008.</a:t>
            </a:r>
          </a:p>
          <a:p>
            <a:pPr marL="419100" lvl="0" indent="-304800" algn="l" rtl="0">
              <a:spcBef>
                <a:spcPts val="1100"/>
              </a:spcBef>
              <a:spcAft>
                <a:spcPts val="0"/>
              </a:spcAft>
              <a:buClr>
                <a:schemeClr val="dk1"/>
              </a:buClr>
              <a:buSzPts val="1200"/>
              <a:buFont typeface="Georgia"/>
              <a:buChar char="•"/>
            </a:pPr>
            <a:r>
              <a:rPr lang="en-US" sz="1400" b="1" u="sng" dirty="0">
                <a:solidFill>
                  <a:schemeClr val="dk1"/>
                </a:solidFill>
                <a:latin typeface="Georgia"/>
                <a:ea typeface="Georgia"/>
                <a:cs typeface="Georgia"/>
                <a:sym typeface="Georgia"/>
              </a:rPr>
              <a:t>Overall Responses- </a:t>
            </a:r>
            <a:r>
              <a:rPr lang="en-US" sz="1400" dirty="0">
                <a:solidFill>
                  <a:schemeClr val="dk1"/>
                </a:solidFill>
                <a:latin typeface="Georgia"/>
                <a:ea typeface="Georgia"/>
                <a:cs typeface="Georgia"/>
                <a:sym typeface="Georgia"/>
              </a:rPr>
              <a:t> Design and implement overall responses to address the assessed risks of material misstatement at the financial statement level.</a:t>
            </a:r>
          </a:p>
          <a:p>
            <a:pPr marL="419100" lvl="0" indent="-314325" algn="l" rtl="0">
              <a:spcBef>
                <a:spcPts val="1100"/>
              </a:spcBef>
              <a:spcAft>
                <a:spcPts val="0"/>
              </a:spcAft>
              <a:buClr>
                <a:srgbClr val="314259"/>
              </a:buClr>
              <a:buSzPts val="1350"/>
              <a:buFont typeface="Noto Sans Symbols"/>
              <a:buChar char="•"/>
            </a:pPr>
            <a:r>
              <a:rPr lang="en-US" sz="1400" b="1" u="sng" dirty="0">
                <a:solidFill>
                  <a:schemeClr val="dk1"/>
                </a:solidFill>
                <a:latin typeface="Georgia"/>
                <a:ea typeface="Georgia"/>
                <a:cs typeface="Georgia"/>
                <a:sym typeface="Georgia"/>
              </a:rPr>
              <a:t>Audit procedures-</a:t>
            </a:r>
            <a:r>
              <a:rPr lang="en-US" sz="1600" dirty="0">
                <a:solidFill>
                  <a:srgbClr val="314259"/>
                </a:solidFill>
              </a:rPr>
              <a:t> </a:t>
            </a:r>
            <a:r>
              <a:rPr lang="en-US" sz="1400" dirty="0">
                <a:solidFill>
                  <a:schemeClr val="dk1"/>
                </a:solidFill>
                <a:latin typeface="Georgia"/>
                <a:ea typeface="Georgia"/>
                <a:cs typeface="Georgia"/>
                <a:sym typeface="Georgia"/>
              </a:rPr>
              <a:t>Nature, timing and the extent of the audit procedures are to be based on assessed risk of material misstatement at the assertion level. </a:t>
            </a:r>
          </a:p>
          <a:p>
            <a:pPr marL="419100" lvl="0" indent="-314325" algn="l" rtl="0">
              <a:spcBef>
                <a:spcPts val="1100"/>
              </a:spcBef>
              <a:spcAft>
                <a:spcPts val="0"/>
              </a:spcAft>
              <a:buClr>
                <a:srgbClr val="314259"/>
              </a:buClr>
              <a:buSzPts val="1350"/>
              <a:buFont typeface="Noto Sans Symbols"/>
              <a:buChar char="•"/>
            </a:pPr>
            <a:r>
              <a:rPr lang="en-US" sz="1400" dirty="0">
                <a:solidFill>
                  <a:schemeClr val="dk1"/>
                </a:solidFill>
                <a:latin typeface="Georgia"/>
                <a:ea typeface="Georgia"/>
                <a:cs typeface="Georgia"/>
                <a:sym typeface="Georgia"/>
              </a:rPr>
              <a:t>Consider the reason for the assessment given to each class of transaction, account balance and disclosure including:</a:t>
            </a:r>
          </a:p>
          <a:p>
            <a:pPr marL="914400" marR="203200" lvl="0" indent="-314325" algn="l" rtl="0">
              <a:spcBef>
                <a:spcPts val="1600"/>
              </a:spcBef>
              <a:spcAft>
                <a:spcPts val="0"/>
              </a:spcAft>
              <a:buClr>
                <a:srgbClr val="314259"/>
              </a:buClr>
              <a:buSzPts val="1350"/>
              <a:buChar char="-"/>
            </a:pPr>
            <a:r>
              <a:rPr lang="en-US" sz="1400" dirty="0">
                <a:solidFill>
                  <a:schemeClr val="dk1"/>
                </a:solidFill>
                <a:latin typeface="Georgia"/>
                <a:ea typeface="Georgia"/>
                <a:cs typeface="Georgia"/>
                <a:sym typeface="Georgia"/>
              </a:rPr>
              <a:t>Likelihood of material misstatement of relevant inherent risk</a:t>
            </a:r>
          </a:p>
          <a:p>
            <a:pPr marL="914400" marR="203200" lvl="0" indent="-314325" algn="l" rtl="0">
              <a:spcBef>
                <a:spcPts val="0"/>
              </a:spcBef>
              <a:spcAft>
                <a:spcPts val="0"/>
              </a:spcAft>
              <a:buClr>
                <a:srgbClr val="314259"/>
              </a:buClr>
              <a:buSzPts val="1350"/>
              <a:buChar char="-"/>
            </a:pPr>
            <a:r>
              <a:rPr lang="en-US" sz="1400" dirty="0">
                <a:solidFill>
                  <a:schemeClr val="dk1"/>
                </a:solidFill>
                <a:latin typeface="Georgia"/>
                <a:ea typeface="Georgia"/>
                <a:cs typeface="Georgia"/>
                <a:sym typeface="Georgia"/>
              </a:rPr>
              <a:t>Whether the risk assessment takes into account the relevant controls</a:t>
            </a:r>
            <a:endParaRPr lang="en-US" sz="1600" dirty="0">
              <a:solidFill>
                <a:srgbClr val="314259"/>
              </a:solidFill>
              <a:latin typeface="Georgia"/>
              <a:ea typeface="Georgia"/>
              <a:cs typeface="Georgia"/>
              <a:sym typeface="Georgia"/>
            </a:endParaRPr>
          </a:p>
        </p:txBody>
      </p:sp>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450423" y="485090"/>
            <a:ext cx="8077201" cy="348844"/>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defTabSz="685800">
              <a:buClrTx/>
              <a:defRPr/>
            </a:pPr>
            <a:r>
              <a:rPr lang="en-US" sz="1800" dirty="0">
                <a:solidFill>
                  <a:schemeClr val="accent5"/>
                </a:solidFill>
                <a:latin typeface="Georgia"/>
              </a:rPr>
              <a:t>Scoping and Introduction</a:t>
            </a:r>
          </a:p>
        </p:txBody>
      </p:sp>
    </p:spTree>
    <p:custDataLst>
      <p:custData r:id="rId1"/>
    </p:custDataLst>
    <p:extLst>
      <p:ext uri="{BB962C8B-B14F-4D97-AF65-F5344CB8AC3E}">
        <p14:creationId xmlns:p14="http://schemas.microsoft.com/office/powerpoint/2010/main" val="2807538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533401" y="545346"/>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b="1" dirty="0">
                <a:solidFill>
                  <a:schemeClr val="accent5"/>
                </a:solidFill>
                <a:latin typeface="Georgia"/>
                <a:ea typeface="Georgia"/>
                <a:cs typeface="Georgia"/>
                <a:sym typeface="Georgia"/>
              </a:rPr>
              <a:t>Nature, Timing and Extent of Audit Procedures</a:t>
            </a:r>
            <a:endParaRPr lang="en-US" sz="1800" b="1" dirty="0">
              <a:solidFill>
                <a:schemeClr val="accent5"/>
              </a:solidFill>
              <a:latin typeface="Georgia"/>
              <a:ea typeface="Georgia"/>
              <a:cs typeface="Georgia"/>
              <a:sym typeface="Georgia"/>
            </a:endParaRPr>
          </a:p>
        </p:txBody>
      </p:sp>
      <p:sp>
        <p:nvSpPr>
          <p:cNvPr id="3" name="Content Placeholder 2">
            <a:extLst>
              <a:ext uri="{FF2B5EF4-FFF2-40B4-BE49-F238E27FC236}">
                <a16:creationId xmlns:a16="http://schemas.microsoft.com/office/drawing/2014/main" id="{17AC3B35-F58F-81D4-D691-78B13316DB61}"/>
              </a:ext>
            </a:extLst>
          </p:cNvPr>
          <p:cNvSpPr>
            <a:spLocks noGrp="1"/>
          </p:cNvSpPr>
          <p:nvPr>
            <p:ph sz="quarter" idx="15"/>
          </p:nvPr>
        </p:nvSpPr>
        <p:spPr>
          <a:xfrm>
            <a:off x="533398" y="1065240"/>
            <a:ext cx="7517969" cy="3314700"/>
          </a:xfrm>
        </p:spPr>
        <p:txBody>
          <a:bodyPr lIns="91440" tIns="91440" rIns="91440" bIns="91440"/>
          <a:lstStyle/>
          <a:p>
            <a:pPr marL="0" lvl="0" indent="0" algn="just" rtl="0">
              <a:spcBef>
                <a:spcPts val="1500"/>
              </a:spcBef>
              <a:spcAft>
                <a:spcPts val="0"/>
              </a:spcAft>
              <a:buNone/>
            </a:pPr>
            <a:r>
              <a:rPr lang="en-US" sz="1400" dirty="0">
                <a:latin typeface="Georgia"/>
                <a:ea typeface="Georgia"/>
                <a:cs typeface="Georgia"/>
                <a:sym typeface="Georgia"/>
              </a:rPr>
              <a:t>To determine the nature, timing, and extent of audit procedures related to expert’s work, the following matters are to be considered by the auditor:</a:t>
            </a:r>
          </a:p>
          <a:p>
            <a:pPr marL="285750" lvl="0" indent="-285750" algn="just" rtl="0">
              <a:spcBef>
                <a:spcPts val="1500"/>
              </a:spcBef>
              <a:spcAft>
                <a:spcPts val="0"/>
              </a:spcAft>
              <a:buFont typeface="Wingdings" panose="05000000000000000000" pitchFamily="2" charset="2"/>
              <a:buChar char="q"/>
            </a:pPr>
            <a:r>
              <a:rPr lang="en-US" sz="1400" dirty="0">
                <a:latin typeface="Georgia"/>
                <a:ea typeface="Georgia"/>
                <a:cs typeface="Georgia"/>
                <a:sym typeface="Georgia"/>
              </a:rPr>
              <a:t>Nature of the subject</a:t>
            </a:r>
          </a:p>
          <a:p>
            <a:pPr marL="285750" lvl="0" indent="-285750" algn="just" rtl="0">
              <a:spcBef>
                <a:spcPts val="1500"/>
              </a:spcBef>
              <a:spcAft>
                <a:spcPts val="0"/>
              </a:spcAft>
              <a:buFont typeface="Wingdings" panose="05000000000000000000" pitchFamily="2" charset="2"/>
              <a:buChar char="q"/>
            </a:pPr>
            <a:r>
              <a:rPr lang="en-US" sz="1400" dirty="0">
                <a:latin typeface="Georgia"/>
                <a:ea typeface="Georgia"/>
                <a:cs typeface="Georgia"/>
                <a:sym typeface="Georgia"/>
              </a:rPr>
              <a:t>Risk of material misstatement</a:t>
            </a:r>
          </a:p>
          <a:p>
            <a:pPr marL="285750" lvl="0" indent="-285750" algn="just" rtl="0">
              <a:spcBef>
                <a:spcPts val="1500"/>
              </a:spcBef>
              <a:spcAft>
                <a:spcPts val="0"/>
              </a:spcAft>
              <a:buFont typeface="Wingdings" panose="05000000000000000000" pitchFamily="2" charset="2"/>
              <a:buChar char="q"/>
            </a:pPr>
            <a:r>
              <a:rPr lang="en-US" sz="1400" dirty="0">
                <a:latin typeface="Georgia"/>
                <a:ea typeface="Georgia"/>
                <a:cs typeface="Georgia"/>
                <a:sym typeface="Georgia"/>
              </a:rPr>
              <a:t>The significance of expert’s work to the audit</a:t>
            </a:r>
          </a:p>
          <a:p>
            <a:pPr marL="285750" lvl="0" indent="-285750" algn="just" rtl="0">
              <a:spcBef>
                <a:spcPts val="1500"/>
              </a:spcBef>
              <a:spcAft>
                <a:spcPts val="0"/>
              </a:spcAft>
              <a:buFont typeface="Wingdings" panose="05000000000000000000" pitchFamily="2" charset="2"/>
              <a:buChar char="q"/>
            </a:pPr>
            <a:r>
              <a:rPr lang="en-US" sz="1400" dirty="0">
                <a:latin typeface="Georgia"/>
                <a:ea typeface="Georgia"/>
                <a:cs typeface="Georgia"/>
                <a:sym typeface="Georgia"/>
              </a:rPr>
              <a:t>Auditor’s knowledge of and experience with the expert’s work</a:t>
            </a:r>
          </a:p>
          <a:p>
            <a:pPr marL="285750" lvl="0" indent="-285750" algn="just" rtl="0">
              <a:spcBef>
                <a:spcPts val="1500"/>
              </a:spcBef>
              <a:spcAft>
                <a:spcPts val="1500"/>
              </a:spcAft>
              <a:buFont typeface="Wingdings" panose="05000000000000000000" pitchFamily="2" charset="2"/>
              <a:buChar char="q"/>
            </a:pPr>
            <a:r>
              <a:rPr lang="en-US" sz="1400" dirty="0">
                <a:latin typeface="Georgia"/>
                <a:ea typeface="Georgia"/>
                <a:cs typeface="Georgia"/>
                <a:sym typeface="Georgia"/>
              </a:rPr>
              <a:t>Whether the expert is subject to the auditor’s firm’s quality control policies &amp; procedures</a:t>
            </a:r>
            <a:endParaRPr lang="en-US" sz="1400" b="1" dirty="0">
              <a:latin typeface="Georgia"/>
              <a:ea typeface="Georgia"/>
              <a:cs typeface="Georgia"/>
              <a:sym typeface="Georgia"/>
            </a:endParaRPr>
          </a:p>
        </p:txBody>
      </p:sp>
    </p:spTree>
    <p:custDataLst>
      <p:custData r:id="rId1"/>
    </p:custDataLst>
    <p:extLst>
      <p:ext uri="{BB962C8B-B14F-4D97-AF65-F5344CB8AC3E}">
        <p14:creationId xmlns:p14="http://schemas.microsoft.com/office/powerpoint/2010/main" val="660484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357837" y="124109"/>
            <a:ext cx="8077201" cy="357238"/>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b="1" dirty="0">
                <a:solidFill>
                  <a:schemeClr val="accent5"/>
                </a:solidFill>
                <a:latin typeface="Georgia"/>
                <a:ea typeface="Georgia"/>
                <a:cs typeface="Georgia"/>
                <a:sym typeface="Georgia"/>
              </a:rPr>
              <a:t>Requirements related to Auditor’s Expert Work</a:t>
            </a:r>
            <a:endParaRPr lang="en-US" sz="1800" b="1" dirty="0">
              <a:solidFill>
                <a:schemeClr val="accent5"/>
              </a:solidFill>
              <a:latin typeface="Georgia"/>
              <a:ea typeface="Georgia"/>
              <a:cs typeface="Georgia"/>
              <a:sym typeface="Georgia"/>
            </a:endParaRPr>
          </a:p>
        </p:txBody>
      </p:sp>
      <p:graphicFrame>
        <p:nvGraphicFramePr>
          <p:cNvPr id="5" name="Google Shape;815;p98">
            <a:extLst>
              <a:ext uri="{FF2B5EF4-FFF2-40B4-BE49-F238E27FC236}">
                <a16:creationId xmlns:a16="http://schemas.microsoft.com/office/drawing/2014/main" id="{1CC2A81D-9AC1-89B2-7A26-3F890629FEE0}"/>
              </a:ext>
            </a:extLst>
          </p:cNvPr>
          <p:cNvGraphicFramePr/>
          <p:nvPr>
            <p:extLst>
              <p:ext uri="{D42A27DB-BD31-4B8C-83A1-F6EECF244321}">
                <p14:modId xmlns:p14="http://schemas.microsoft.com/office/powerpoint/2010/main" val="3799380540"/>
              </p:ext>
            </p:extLst>
          </p:nvPr>
        </p:nvGraphicFramePr>
        <p:xfrm>
          <a:off x="416360" y="584683"/>
          <a:ext cx="8077200" cy="4122390"/>
        </p:xfrm>
        <a:graphic>
          <a:graphicData uri="http://schemas.openxmlformats.org/drawingml/2006/table">
            <a:tbl>
              <a:tblPr>
                <a:noFill/>
                <a:tableStyleId>{56978023-9F65-4D7A-9C08-32822F2921C3}</a:tableStyleId>
              </a:tblPr>
              <a:tblGrid>
                <a:gridCol w="1883441">
                  <a:extLst>
                    <a:ext uri="{9D8B030D-6E8A-4147-A177-3AD203B41FA5}">
                      <a16:colId xmlns:a16="http://schemas.microsoft.com/office/drawing/2014/main" val="20000"/>
                    </a:ext>
                  </a:extLst>
                </a:gridCol>
                <a:gridCol w="6193759">
                  <a:extLst>
                    <a:ext uri="{9D8B030D-6E8A-4147-A177-3AD203B41FA5}">
                      <a16:colId xmlns:a16="http://schemas.microsoft.com/office/drawing/2014/main" val="20001"/>
                    </a:ext>
                  </a:extLst>
                </a:gridCol>
              </a:tblGrid>
              <a:tr h="354439">
                <a:tc>
                  <a:txBody>
                    <a:bodyPr/>
                    <a:lstStyle/>
                    <a:p>
                      <a:pPr marL="0" lvl="0" indent="0" algn="just" rtl="0">
                        <a:lnSpc>
                          <a:spcPct val="100000"/>
                        </a:lnSpc>
                        <a:spcBef>
                          <a:spcPts val="0"/>
                        </a:spcBef>
                        <a:spcAft>
                          <a:spcPts val="0"/>
                        </a:spcAft>
                        <a:buNone/>
                      </a:pPr>
                      <a:r>
                        <a:rPr lang="en" sz="1300" b="1" dirty="0">
                          <a:solidFill>
                            <a:schemeClr val="bg1"/>
                          </a:solidFill>
                          <a:latin typeface="Georgia"/>
                          <a:ea typeface="Georgia"/>
                          <a:cs typeface="Georgia"/>
                          <a:sym typeface="Georgia"/>
                        </a:rPr>
                        <a:t>Particulars</a:t>
                      </a:r>
                      <a:endParaRPr sz="1300" b="1" dirty="0">
                        <a:solidFill>
                          <a:schemeClr val="bg1"/>
                        </a:solidFill>
                        <a:latin typeface="Georgia"/>
                        <a:ea typeface="Georgia"/>
                        <a:cs typeface="Georgia"/>
                        <a:sym typeface="Georgia"/>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lvl="0" indent="0" algn="just" rtl="0">
                        <a:lnSpc>
                          <a:spcPct val="100000"/>
                        </a:lnSpc>
                        <a:spcBef>
                          <a:spcPts val="0"/>
                        </a:spcBef>
                        <a:spcAft>
                          <a:spcPts val="0"/>
                        </a:spcAft>
                        <a:buNone/>
                      </a:pPr>
                      <a:r>
                        <a:rPr lang="en" sz="1300" b="1" dirty="0">
                          <a:solidFill>
                            <a:schemeClr val="bg1"/>
                          </a:solidFill>
                          <a:latin typeface="Georgia"/>
                          <a:ea typeface="Georgia"/>
                          <a:cs typeface="Georgia"/>
                          <a:sym typeface="Georgia"/>
                        </a:rPr>
                        <a:t>Details</a:t>
                      </a:r>
                      <a:endParaRPr sz="1300" b="1" dirty="0">
                        <a:solidFill>
                          <a:schemeClr val="bg1"/>
                        </a:solidFill>
                        <a:latin typeface="Georgia"/>
                        <a:ea typeface="Georgia"/>
                        <a:cs typeface="Georgia"/>
                        <a:sym typeface="Georgia"/>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10000"/>
                  </a:ext>
                </a:extLst>
              </a:tr>
              <a:tr h="698868">
                <a:tc>
                  <a:txBody>
                    <a:bodyPr/>
                    <a:lstStyle/>
                    <a:p>
                      <a:pPr marL="0" lvl="0" indent="0" algn="l" rtl="0">
                        <a:lnSpc>
                          <a:spcPct val="100000"/>
                        </a:lnSpc>
                        <a:spcBef>
                          <a:spcPts val="800"/>
                        </a:spcBef>
                        <a:spcAft>
                          <a:spcPts val="800"/>
                        </a:spcAft>
                        <a:buNone/>
                      </a:pPr>
                      <a:r>
                        <a:rPr lang="en" sz="1300" dirty="0">
                          <a:solidFill>
                            <a:schemeClr val="tx1"/>
                          </a:solidFill>
                          <a:latin typeface="Georgia"/>
                          <a:ea typeface="Georgia"/>
                          <a:cs typeface="Georgia"/>
                          <a:sym typeface="Georgia"/>
                        </a:rPr>
                        <a:t>Competence, Capabilities and Objectivity</a:t>
                      </a:r>
                      <a:endParaRPr sz="13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lvl="0" indent="-285750" algn="just" rtl="0">
                        <a:lnSpc>
                          <a:spcPct val="100000"/>
                        </a:lnSpc>
                        <a:spcBef>
                          <a:spcPts val="0"/>
                        </a:spcBef>
                        <a:spcAft>
                          <a:spcPts val="0"/>
                        </a:spcAft>
                        <a:buFont typeface="Wingdings" panose="05000000000000000000" pitchFamily="2" charset="2"/>
                        <a:buChar char="q"/>
                      </a:pPr>
                      <a:r>
                        <a:rPr lang="en" sz="1300" dirty="0">
                          <a:solidFill>
                            <a:schemeClr val="tx1"/>
                          </a:solidFill>
                          <a:latin typeface="Georgia"/>
                          <a:ea typeface="Georgia"/>
                          <a:cs typeface="Georgia"/>
                          <a:sym typeface="Georgia"/>
                        </a:rPr>
                        <a:t>Auditor should evaluate the expert’s competence, capabilities, and objectivity for the auditor’s purpose. </a:t>
                      </a:r>
                    </a:p>
                    <a:p>
                      <a:pPr marL="285750" lvl="0" indent="-285750" algn="just" rtl="0">
                        <a:lnSpc>
                          <a:spcPct val="100000"/>
                        </a:lnSpc>
                        <a:spcBef>
                          <a:spcPts val="0"/>
                        </a:spcBef>
                        <a:spcAft>
                          <a:spcPts val="0"/>
                        </a:spcAft>
                        <a:buFont typeface="Wingdings" panose="05000000000000000000" pitchFamily="2" charset="2"/>
                        <a:buChar char="q"/>
                      </a:pPr>
                      <a:endParaRPr lang="en" sz="1300" dirty="0">
                        <a:solidFill>
                          <a:schemeClr val="tx1"/>
                        </a:solidFill>
                        <a:latin typeface="Georgia"/>
                        <a:ea typeface="Georgia"/>
                        <a:cs typeface="Georgia"/>
                        <a:sym typeface="Georgia"/>
                      </a:endParaRPr>
                    </a:p>
                    <a:p>
                      <a:pPr marL="285750" lvl="0" indent="-285750" algn="just" rtl="0">
                        <a:lnSpc>
                          <a:spcPct val="100000"/>
                        </a:lnSpc>
                        <a:spcBef>
                          <a:spcPts val="0"/>
                        </a:spcBef>
                        <a:spcAft>
                          <a:spcPts val="0"/>
                        </a:spcAft>
                        <a:buFont typeface="Wingdings" panose="05000000000000000000" pitchFamily="2" charset="2"/>
                        <a:buChar char="q"/>
                      </a:pPr>
                      <a:r>
                        <a:rPr lang="en" sz="1300" dirty="0">
                          <a:solidFill>
                            <a:schemeClr val="tx1"/>
                          </a:solidFill>
                          <a:latin typeface="Georgia"/>
                          <a:ea typeface="Georgia"/>
                          <a:cs typeface="Georgia"/>
                          <a:sym typeface="Georgia"/>
                        </a:rPr>
                        <a:t>W.r.t external expert, need to </a:t>
                      </a:r>
                      <a:r>
                        <a:rPr lang="en" sz="1300" b="1" dirty="0">
                          <a:solidFill>
                            <a:schemeClr val="tx1"/>
                          </a:solidFill>
                          <a:latin typeface="Georgia"/>
                          <a:ea typeface="Georgia"/>
                          <a:cs typeface="Georgia"/>
                          <a:sym typeface="Georgia"/>
                        </a:rPr>
                        <a:t>evaluate the interests and relationships </a:t>
                      </a:r>
                      <a:r>
                        <a:rPr lang="en" sz="1300" dirty="0">
                          <a:solidFill>
                            <a:schemeClr val="tx1"/>
                          </a:solidFill>
                          <a:latin typeface="Georgia"/>
                          <a:ea typeface="Georgia"/>
                          <a:cs typeface="Georgia"/>
                          <a:sym typeface="Georgia"/>
                        </a:rPr>
                        <a:t>that may create a threat to that expert’s objectivity</a:t>
                      </a:r>
                      <a:endParaRPr sz="13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72150">
                <a:tc>
                  <a:txBody>
                    <a:bodyPr/>
                    <a:lstStyle/>
                    <a:p>
                      <a:pPr marL="0" lvl="0" indent="0" algn="l" rtl="0">
                        <a:lnSpc>
                          <a:spcPct val="100000"/>
                        </a:lnSpc>
                        <a:spcBef>
                          <a:spcPts val="800"/>
                        </a:spcBef>
                        <a:spcAft>
                          <a:spcPts val="800"/>
                        </a:spcAft>
                        <a:buNone/>
                      </a:pPr>
                      <a:r>
                        <a:rPr lang="en" sz="1300" dirty="0">
                          <a:solidFill>
                            <a:schemeClr val="tx1"/>
                          </a:solidFill>
                          <a:latin typeface="Georgia"/>
                          <a:ea typeface="Georgia"/>
                          <a:cs typeface="Georgia"/>
                          <a:sym typeface="Georgia"/>
                        </a:rPr>
                        <a:t>Understanding of the field of Expertise</a:t>
                      </a:r>
                      <a:endParaRPr sz="13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just" rtl="0">
                        <a:lnSpc>
                          <a:spcPct val="100000"/>
                        </a:lnSpc>
                        <a:spcBef>
                          <a:spcPts val="0"/>
                        </a:spcBef>
                        <a:spcAft>
                          <a:spcPts val="0"/>
                        </a:spcAft>
                        <a:buNone/>
                      </a:pPr>
                      <a:r>
                        <a:rPr lang="en" sz="1300" dirty="0">
                          <a:solidFill>
                            <a:schemeClr val="tx1"/>
                          </a:solidFill>
                          <a:latin typeface="Georgia"/>
                          <a:ea typeface="Georgia"/>
                          <a:cs typeface="Georgia"/>
                          <a:sym typeface="Georgia"/>
                        </a:rPr>
                        <a:t>Auditor should obtain sufficient understanding of the following: </a:t>
                      </a:r>
                    </a:p>
                    <a:p>
                      <a:pPr marL="0" lvl="0" indent="0" algn="just" rtl="0">
                        <a:lnSpc>
                          <a:spcPct val="100000"/>
                        </a:lnSpc>
                        <a:spcBef>
                          <a:spcPts val="0"/>
                        </a:spcBef>
                        <a:spcAft>
                          <a:spcPts val="0"/>
                        </a:spcAft>
                        <a:buNone/>
                      </a:pPr>
                      <a:endParaRPr lang="en" sz="1300" dirty="0">
                        <a:solidFill>
                          <a:schemeClr val="tx1"/>
                        </a:solidFill>
                        <a:latin typeface="Georgia"/>
                        <a:ea typeface="Georgia"/>
                        <a:cs typeface="Georgia"/>
                        <a:sym typeface="Georgia"/>
                      </a:endParaRPr>
                    </a:p>
                    <a:p>
                      <a:pPr marL="285750" lvl="0" indent="-285750" algn="just" rtl="0">
                        <a:lnSpc>
                          <a:spcPct val="100000"/>
                        </a:lnSpc>
                        <a:spcBef>
                          <a:spcPts val="0"/>
                        </a:spcBef>
                        <a:spcAft>
                          <a:spcPts val="0"/>
                        </a:spcAft>
                        <a:buAutoNum type="romanLcPeriod"/>
                      </a:pPr>
                      <a:r>
                        <a:rPr lang="en" sz="1300" dirty="0">
                          <a:solidFill>
                            <a:schemeClr val="tx1"/>
                          </a:solidFill>
                          <a:latin typeface="Georgia"/>
                          <a:ea typeface="Georgia"/>
                          <a:cs typeface="Georgia"/>
                          <a:sym typeface="Georgia"/>
                        </a:rPr>
                        <a:t>Nature, scope, and objectives of expert’s work </a:t>
                      </a:r>
                    </a:p>
                    <a:p>
                      <a:pPr marL="285750" lvl="0" indent="-285750" algn="just" rtl="0">
                        <a:lnSpc>
                          <a:spcPct val="100000"/>
                        </a:lnSpc>
                        <a:spcBef>
                          <a:spcPts val="0"/>
                        </a:spcBef>
                        <a:spcAft>
                          <a:spcPts val="0"/>
                        </a:spcAft>
                        <a:buAutoNum type="romanLcPeriod"/>
                      </a:pPr>
                      <a:r>
                        <a:rPr lang="en" sz="1300" dirty="0">
                          <a:solidFill>
                            <a:schemeClr val="tx1"/>
                          </a:solidFill>
                          <a:latin typeface="Georgia"/>
                          <a:ea typeface="Georgia"/>
                          <a:cs typeface="Georgia"/>
                          <a:sym typeface="Georgia"/>
                        </a:rPr>
                        <a:t>Evaluate the adequacy of expert work for audit purpose</a:t>
                      </a:r>
                      <a:endParaRPr sz="13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765400">
                <a:tc>
                  <a:txBody>
                    <a:bodyPr/>
                    <a:lstStyle/>
                    <a:p>
                      <a:pPr marL="0" lvl="0" indent="0" algn="l" rtl="0">
                        <a:lnSpc>
                          <a:spcPct val="100000"/>
                        </a:lnSpc>
                        <a:spcBef>
                          <a:spcPts val="800"/>
                        </a:spcBef>
                        <a:spcAft>
                          <a:spcPts val="800"/>
                        </a:spcAft>
                        <a:buNone/>
                      </a:pPr>
                      <a:r>
                        <a:rPr lang="en" sz="1300" dirty="0">
                          <a:solidFill>
                            <a:schemeClr val="tx1"/>
                          </a:solidFill>
                          <a:latin typeface="Georgia"/>
                          <a:ea typeface="Georgia"/>
                          <a:cs typeface="Georgia"/>
                          <a:sym typeface="Georgia"/>
                        </a:rPr>
                        <a:t>Agreement with Expert work</a:t>
                      </a:r>
                      <a:endParaRPr sz="13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just" rtl="0">
                        <a:lnSpc>
                          <a:spcPct val="100000"/>
                        </a:lnSpc>
                        <a:spcBef>
                          <a:spcPts val="0"/>
                        </a:spcBef>
                        <a:spcAft>
                          <a:spcPts val="0"/>
                        </a:spcAft>
                        <a:buNone/>
                      </a:pPr>
                      <a:r>
                        <a:rPr lang="en" sz="1300" dirty="0">
                          <a:solidFill>
                            <a:schemeClr val="tx1"/>
                          </a:solidFill>
                          <a:latin typeface="Georgia"/>
                          <a:ea typeface="Georgia"/>
                          <a:cs typeface="Georgia"/>
                          <a:sym typeface="Georgia"/>
                        </a:rPr>
                        <a:t>Auditor should agree in writing the following: </a:t>
                      </a:r>
                    </a:p>
                    <a:p>
                      <a:pPr marL="0" lvl="0" indent="0" algn="just" rtl="0">
                        <a:lnSpc>
                          <a:spcPct val="100000"/>
                        </a:lnSpc>
                        <a:spcBef>
                          <a:spcPts val="0"/>
                        </a:spcBef>
                        <a:spcAft>
                          <a:spcPts val="0"/>
                        </a:spcAft>
                        <a:buNone/>
                      </a:pPr>
                      <a:endParaRPr lang="en" sz="1300" dirty="0">
                        <a:solidFill>
                          <a:schemeClr val="tx1"/>
                        </a:solidFill>
                        <a:latin typeface="Georgia"/>
                        <a:ea typeface="Georgia"/>
                        <a:cs typeface="Georgia"/>
                        <a:sym typeface="Georgia"/>
                      </a:endParaRPr>
                    </a:p>
                    <a:p>
                      <a:pPr marL="285750" lvl="0" indent="-285750" algn="just" rtl="0">
                        <a:lnSpc>
                          <a:spcPct val="100000"/>
                        </a:lnSpc>
                        <a:spcBef>
                          <a:spcPts val="0"/>
                        </a:spcBef>
                        <a:spcAft>
                          <a:spcPts val="0"/>
                        </a:spcAft>
                        <a:buAutoNum type="romanLcPeriod"/>
                      </a:pPr>
                      <a:r>
                        <a:rPr lang="en" sz="1300" dirty="0">
                          <a:solidFill>
                            <a:schemeClr val="tx1"/>
                          </a:solidFill>
                          <a:latin typeface="Georgia"/>
                          <a:ea typeface="Georgia"/>
                          <a:cs typeface="Georgia"/>
                          <a:sym typeface="Georgia"/>
                        </a:rPr>
                        <a:t>Nature, scope, and objectives of the expert work </a:t>
                      </a:r>
                    </a:p>
                    <a:p>
                      <a:pPr marL="285750" lvl="0" indent="-285750" algn="just" rtl="0">
                        <a:lnSpc>
                          <a:spcPct val="100000"/>
                        </a:lnSpc>
                        <a:spcBef>
                          <a:spcPts val="0"/>
                        </a:spcBef>
                        <a:spcAft>
                          <a:spcPts val="0"/>
                        </a:spcAft>
                        <a:buAutoNum type="romanLcPeriod"/>
                      </a:pPr>
                      <a:r>
                        <a:rPr lang="en" sz="1300" dirty="0">
                          <a:solidFill>
                            <a:schemeClr val="tx1"/>
                          </a:solidFill>
                          <a:latin typeface="Georgia"/>
                          <a:ea typeface="Georgia"/>
                          <a:cs typeface="Georgia"/>
                          <a:sym typeface="Georgia"/>
                        </a:rPr>
                        <a:t>Respective roles and responsibility </a:t>
                      </a:r>
                    </a:p>
                    <a:p>
                      <a:pPr marL="285750" lvl="0" indent="-285750" algn="just" rtl="0">
                        <a:lnSpc>
                          <a:spcPct val="100000"/>
                        </a:lnSpc>
                        <a:spcBef>
                          <a:spcPts val="0"/>
                        </a:spcBef>
                        <a:spcAft>
                          <a:spcPts val="0"/>
                        </a:spcAft>
                        <a:buAutoNum type="romanLcPeriod"/>
                      </a:pPr>
                      <a:r>
                        <a:rPr lang="en" sz="1300" dirty="0">
                          <a:solidFill>
                            <a:schemeClr val="tx1"/>
                          </a:solidFill>
                          <a:latin typeface="Georgia"/>
                          <a:ea typeface="Georgia"/>
                          <a:cs typeface="Georgia"/>
                          <a:sym typeface="Georgia"/>
                        </a:rPr>
                        <a:t>Nature, timing, and communication between the auditor and expert </a:t>
                      </a:r>
                    </a:p>
                    <a:p>
                      <a:pPr marL="285750" lvl="0" indent="-285750" algn="just" rtl="0">
                        <a:lnSpc>
                          <a:spcPct val="100000"/>
                        </a:lnSpc>
                        <a:spcBef>
                          <a:spcPts val="0"/>
                        </a:spcBef>
                        <a:spcAft>
                          <a:spcPts val="0"/>
                        </a:spcAft>
                        <a:buAutoNum type="romanLcPeriod"/>
                      </a:pPr>
                      <a:r>
                        <a:rPr lang="en" sz="1300" dirty="0">
                          <a:solidFill>
                            <a:schemeClr val="tx1"/>
                          </a:solidFill>
                          <a:latin typeface="Georgia"/>
                          <a:ea typeface="Georgia"/>
                          <a:cs typeface="Georgia"/>
                          <a:sym typeface="Georgia"/>
                        </a:rPr>
                        <a:t>The form of the report to be provided by expert </a:t>
                      </a:r>
                    </a:p>
                    <a:p>
                      <a:pPr marL="285750" lvl="0" indent="-285750" algn="just" rtl="0">
                        <a:lnSpc>
                          <a:spcPct val="100000"/>
                        </a:lnSpc>
                        <a:spcBef>
                          <a:spcPts val="0"/>
                        </a:spcBef>
                        <a:spcAft>
                          <a:spcPts val="0"/>
                        </a:spcAft>
                        <a:buAutoNum type="romanLcPeriod"/>
                      </a:pPr>
                      <a:r>
                        <a:rPr lang="en" sz="1300" dirty="0">
                          <a:solidFill>
                            <a:schemeClr val="tx1"/>
                          </a:solidFill>
                          <a:latin typeface="Georgia"/>
                          <a:ea typeface="Georgia"/>
                          <a:cs typeface="Georgia"/>
                          <a:sym typeface="Georgia"/>
                        </a:rPr>
                        <a:t>Need for the expert to observe confidentiality requirements</a:t>
                      </a:r>
                      <a:endParaRPr sz="13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bl>
          </a:graphicData>
        </a:graphic>
      </p:graphicFrame>
    </p:spTree>
    <p:custDataLst>
      <p:custData r:id="rId1"/>
    </p:custDataLst>
    <p:extLst>
      <p:ext uri="{BB962C8B-B14F-4D97-AF65-F5344CB8AC3E}">
        <p14:creationId xmlns:p14="http://schemas.microsoft.com/office/powerpoint/2010/main" val="22733542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graphicFrame>
        <p:nvGraphicFramePr>
          <p:cNvPr id="5" name="Google Shape;815;p98">
            <a:extLst>
              <a:ext uri="{FF2B5EF4-FFF2-40B4-BE49-F238E27FC236}">
                <a16:creationId xmlns:a16="http://schemas.microsoft.com/office/drawing/2014/main" id="{1CC2A81D-9AC1-89B2-7A26-3F890629FEE0}"/>
              </a:ext>
            </a:extLst>
          </p:cNvPr>
          <p:cNvGraphicFramePr/>
          <p:nvPr>
            <p:extLst>
              <p:ext uri="{D42A27DB-BD31-4B8C-83A1-F6EECF244321}">
                <p14:modId xmlns:p14="http://schemas.microsoft.com/office/powerpoint/2010/main" val="355264807"/>
              </p:ext>
            </p:extLst>
          </p:nvPr>
        </p:nvGraphicFramePr>
        <p:xfrm>
          <a:off x="420847" y="606760"/>
          <a:ext cx="7779493" cy="3775228"/>
        </p:xfrm>
        <a:graphic>
          <a:graphicData uri="http://schemas.openxmlformats.org/drawingml/2006/table">
            <a:tbl>
              <a:tblPr>
                <a:noFill/>
                <a:tableStyleId>{56978023-9F65-4D7A-9C08-32822F2921C3}</a:tableStyleId>
              </a:tblPr>
              <a:tblGrid>
                <a:gridCol w="1609701">
                  <a:extLst>
                    <a:ext uri="{9D8B030D-6E8A-4147-A177-3AD203B41FA5}">
                      <a16:colId xmlns:a16="http://schemas.microsoft.com/office/drawing/2014/main" val="20000"/>
                    </a:ext>
                  </a:extLst>
                </a:gridCol>
                <a:gridCol w="6169792">
                  <a:extLst>
                    <a:ext uri="{9D8B030D-6E8A-4147-A177-3AD203B41FA5}">
                      <a16:colId xmlns:a16="http://schemas.microsoft.com/office/drawing/2014/main" val="20001"/>
                    </a:ext>
                  </a:extLst>
                </a:gridCol>
              </a:tblGrid>
              <a:tr h="241290">
                <a:tc>
                  <a:txBody>
                    <a:bodyPr/>
                    <a:lstStyle/>
                    <a:p>
                      <a:pPr marL="0" lvl="0" indent="0" algn="just" rtl="0">
                        <a:lnSpc>
                          <a:spcPct val="100000"/>
                        </a:lnSpc>
                        <a:spcBef>
                          <a:spcPts val="0"/>
                        </a:spcBef>
                        <a:spcAft>
                          <a:spcPts val="0"/>
                        </a:spcAft>
                        <a:buNone/>
                      </a:pPr>
                      <a:r>
                        <a:rPr lang="en" sz="1300" b="1" dirty="0">
                          <a:solidFill>
                            <a:schemeClr val="bg1"/>
                          </a:solidFill>
                          <a:latin typeface="Georgia"/>
                          <a:ea typeface="Georgia"/>
                          <a:cs typeface="Georgia"/>
                          <a:sym typeface="Georgia"/>
                        </a:rPr>
                        <a:t>Particulars</a:t>
                      </a:r>
                      <a:endParaRPr sz="1300" b="1" dirty="0">
                        <a:solidFill>
                          <a:schemeClr val="bg1"/>
                        </a:solidFill>
                        <a:latin typeface="Georgia"/>
                        <a:ea typeface="Georgia"/>
                        <a:cs typeface="Georgia"/>
                        <a:sym typeface="Georgia"/>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lvl="0" indent="0" algn="just" rtl="0">
                        <a:lnSpc>
                          <a:spcPct val="100000"/>
                        </a:lnSpc>
                        <a:spcBef>
                          <a:spcPts val="0"/>
                        </a:spcBef>
                        <a:spcAft>
                          <a:spcPts val="0"/>
                        </a:spcAft>
                        <a:buNone/>
                      </a:pPr>
                      <a:r>
                        <a:rPr lang="en" sz="1300" b="1" dirty="0">
                          <a:solidFill>
                            <a:schemeClr val="bg1"/>
                          </a:solidFill>
                          <a:latin typeface="Georgia"/>
                          <a:ea typeface="Georgia"/>
                          <a:cs typeface="Georgia"/>
                          <a:sym typeface="Georgia"/>
                        </a:rPr>
                        <a:t>Details</a:t>
                      </a:r>
                      <a:endParaRPr sz="1300" b="1" dirty="0">
                        <a:solidFill>
                          <a:schemeClr val="bg1"/>
                        </a:solidFill>
                        <a:latin typeface="Georgia"/>
                        <a:ea typeface="Georgia"/>
                        <a:cs typeface="Georgia"/>
                        <a:sym typeface="Georgia"/>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2866617088"/>
                  </a:ext>
                </a:extLst>
              </a:tr>
              <a:tr h="1247730">
                <a:tc>
                  <a:txBody>
                    <a:bodyPr/>
                    <a:lstStyle/>
                    <a:p>
                      <a:pPr marL="0" lvl="0" indent="0" algn="l" rtl="0">
                        <a:lnSpc>
                          <a:spcPct val="100000"/>
                        </a:lnSpc>
                        <a:spcBef>
                          <a:spcPts val="800"/>
                        </a:spcBef>
                        <a:spcAft>
                          <a:spcPts val="800"/>
                        </a:spcAft>
                        <a:buNone/>
                      </a:pPr>
                      <a:r>
                        <a:rPr lang="en" sz="1300" dirty="0">
                          <a:solidFill>
                            <a:schemeClr val="tx1"/>
                          </a:solidFill>
                          <a:latin typeface="Georgia"/>
                          <a:ea typeface="Georgia"/>
                          <a:cs typeface="Georgia"/>
                          <a:sym typeface="Georgia"/>
                        </a:rPr>
                        <a:t>Evaluating the adequacy of Expert Work</a:t>
                      </a:r>
                      <a:endParaRPr sz="13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just" rtl="0">
                        <a:lnSpc>
                          <a:spcPct val="100000"/>
                        </a:lnSpc>
                        <a:spcBef>
                          <a:spcPts val="800"/>
                        </a:spcBef>
                        <a:spcAft>
                          <a:spcPts val="0"/>
                        </a:spcAft>
                        <a:buNone/>
                      </a:pPr>
                      <a:r>
                        <a:rPr lang="en" sz="1300" dirty="0">
                          <a:solidFill>
                            <a:schemeClr val="tx1"/>
                          </a:solidFill>
                          <a:latin typeface="Georgia"/>
                          <a:ea typeface="Georgia"/>
                          <a:cs typeface="Georgia"/>
                          <a:sym typeface="Georgia"/>
                        </a:rPr>
                        <a:t>Auditors should evaluate the adequacy including: </a:t>
                      </a:r>
                    </a:p>
                    <a:p>
                      <a:pPr marL="628650" lvl="1" indent="-285750" algn="just" rtl="0">
                        <a:lnSpc>
                          <a:spcPct val="100000"/>
                        </a:lnSpc>
                        <a:spcBef>
                          <a:spcPts val="800"/>
                        </a:spcBef>
                        <a:spcAft>
                          <a:spcPts val="0"/>
                        </a:spcAft>
                        <a:buFont typeface="+mj-lt"/>
                        <a:buAutoNum type="romanLcPeriod"/>
                      </a:pPr>
                      <a:r>
                        <a:rPr lang="en" sz="1300" dirty="0">
                          <a:solidFill>
                            <a:schemeClr val="tx1"/>
                          </a:solidFill>
                          <a:latin typeface="Georgia"/>
                          <a:ea typeface="Georgia"/>
                          <a:cs typeface="Georgia"/>
                          <a:sym typeface="Georgia"/>
                        </a:rPr>
                        <a:t>Relevance and reasonableness of the expert finding or conclusion </a:t>
                      </a:r>
                    </a:p>
                    <a:p>
                      <a:pPr marL="628650" lvl="1" indent="-285750" algn="just" rtl="0">
                        <a:lnSpc>
                          <a:spcPct val="100000"/>
                        </a:lnSpc>
                        <a:spcBef>
                          <a:spcPts val="800"/>
                        </a:spcBef>
                        <a:spcAft>
                          <a:spcPts val="0"/>
                        </a:spcAft>
                        <a:buFont typeface="+mj-lt"/>
                        <a:buAutoNum type="romanLcPeriod"/>
                      </a:pPr>
                      <a:r>
                        <a:rPr lang="en" sz="1300" dirty="0">
                          <a:solidFill>
                            <a:schemeClr val="tx1"/>
                          </a:solidFill>
                          <a:latin typeface="Georgia"/>
                          <a:ea typeface="Georgia"/>
                          <a:cs typeface="Georgia"/>
                          <a:sym typeface="Georgia"/>
                        </a:rPr>
                        <a:t>Consistency with other audit evidence </a:t>
                      </a:r>
                    </a:p>
                    <a:p>
                      <a:pPr marL="628650" lvl="1" indent="-285750" algn="just" rtl="0">
                        <a:lnSpc>
                          <a:spcPct val="100000"/>
                        </a:lnSpc>
                        <a:spcBef>
                          <a:spcPts val="800"/>
                        </a:spcBef>
                        <a:spcAft>
                          <a:spcPts val="0"/>
                        </a:spcAft>
                        <a:buFont typeface="+mj-lt"/>
                        <a:buAutoNum type="romanLcPeriod"/>
                      </a:pPr>
                      <a:r>
                        <a:rPr lang="en" sz="1300" dirty="0">
                          <a:solidFill>
                            <a:schemeClr val="tx1"/>
                          </a:solidFill>
                          <a:latin typeface="Georgia"/>
                          <a:ea typeface="Georgia"/>
                          <a:cs typeface="Georgia"/>
                          <a:sym typeface="Georgia"/>
                        </a:rPr>
                        <a:t>Relevance and reasonableness of any significant assumptions or methods used by the expert</a:t>
                      </a:r>
                    </a:p>
                    <a:p>
                      <a:pPr marL="628650" lvl="1" indent="-285750" algn="just" rtl="0">
                        <a:lnSpc>
                          <a:spcPct val="100000"/>
                        </a:lnSpc>
                        <a:spcBef>
                          <a:spcPts val="800"/>
                        </a:spcBef>
                        <a:spcAft>
                          <a:spcPts val="0"/>
                        </a:spcAft>
                        <a:buFont typeface="+mj-lt"/>
                        <a:buAutoNum type="romanLcPeriod"/>
                      </a:pPr>
                      <a:r>
                        <a:rPr lang="en" sz="1300" dirty="0">
                          <a:solidFill>
                            <a:schemeClr val="tx1"/>
                          </a:solidFill>
                          <a:latin typeface="Georgia"/>
                          <a:ea typeface="Georgia"/>
                          <a:cs typeface="Georgia"/>
                          <a:sym typeface="Georgia"/>
                        </a:rPr>
                        <a:t>Accuracy, completeness, and relevance of source data used by the expert, if any.</a:t>
                      </a:r>
                      <a:endParaRPr sz="13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1410518">
                <a:tc>
                  <a:txBody>
                    <a:bodyPr/>
                    <a:lstStyle/>
                    <a:p>
                      <a:pPr marL="0" lvl="0" indent="0" algn="l" rtl="0">
                        <a:lnSpc>
                          <a:spcPct val="100000"/>
                        </a:lnSpc>
                        <a:spcBef>
                          <a:spcPts val="800"/>
                        </a:spcBef>
                        <a:spcAft>
                          <a:spcPts val="800"/>
                        </a:spcAft>
                        <a:buNone/>
                      </a:pPr>
                      <a:r>
                        <a:rPr lang="en" sz="1300" kern="1200" dirty="0">
                          <a:solidFill>
                            <a:schemeClr val="tx1"/>
                          </a:solidFill>
                          <a:latin typeface="Georgia"/>
                          <a:ea typeface="Georgia"/>
                          <a:cs typeface="Georgia"/>
                          <a:sym typeface="Georgia"/>
                        </a:rPr>
                        <a:t>Inadequate work of Expert </a:t>
                      </a:r>
                      <a:endParaRPr sz="1300" kern="12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just" rtl="0">
                        <a:spcBef>
                          <a:spcPts val="0"/>
                        </a:spcBef>
                        <a:spcAft>
                          <a:spcPts val="0"/>
                        </a:spcAft>
                        <a:buNone/>
                      </a:pPr>
                      <a:r>
                        <a:rPr lang="en" sz="1300" kern="1200" dirty="0">
                          <a:solidFill>
                            <a:schemeClr val="tx1"/>
                          </a:solidFill>
                          <a:latin typeface="Georgia"/>
                          <a:ea typeface="Georgia"/>
                          <a:cs typeface="Georgia"/>
                          <a:sym typeface="Georgia"/>
                        </a:rPr>
                        <a:t>In case the Auditor is of the opinion that expert’s work is not adequate, then: </a:t>
                      </a:r>
                    </a:p>
                    <a:p>
                      <a:pPr marL="0" lvl="0" indent="0" algn="just" rtl="0">
                        <a:spcBef>
                          <a:spcPts val="0"/>
                        </a:spcBef>
                        <a:spcAft>
                          <a:spcPts val="0"/>
                        </a:spcAft>
                        <a:buNone/>
                      </a:pPr>
                      <a:endParaRPr lang="en" sz="1300" kern="1200" dirty="0">
                        <a:solidFill>
                          <a:schemeClr val="tx1"/>
                        </a:solidFill>
                        <a:latin typeface="Georgia"/>
                        <a:ea typeface="Georgia"/>
                        <a:cs typeface="Georgia"/>
                        <a:sym typeface="Georgia"/>
                      </a:endParaRPr>
                    </a:p>
                    <a:p>
                      <a:pPr marL="630238" lvl="1" indent="-287338" algn="just" rtl="0">
                        <a:spcBef>
                          <a:spcPts val="0"/>
                        </a:spcBef>
                        <a:spcAft>
                          <a:spcPts val="0"/>
                        </a:spcAft>
                        <a:buAutoNum type="romanLcPeriod"/>
                      </a:pPr>
                      <a:r>
                        <a:rPr lang="en" sz="1300" kern="1200" dirty="0">
                          <a:solidFill>
                            <a:schemeClr val="tx1"/>
                          </a:solidFill>
                          <a:latin typeface="Georgia"/>
                          <a:ea typeface="Georgia"/>
                          <a:cs typeface="Georgia"/>
                          <a:sym typeface="Georgia"/>
                        </a:rPr>
                        <a:t>Determine the nature and extent of </a:t>
                      </a:r>
                      <a:r>
                        <a:rPr lang="en" sz="1300" b="1" kern="1200" dirty="0">
                          <a:solidFill>
                            <a:schemeClr val="tx1"/>
                          </a:solidFill>
                          <a:latin typeface="Georgia"/>
                          <a:ea typeface="Georgia"/>
                          <a:cs typeface="Georgia"/>
                          <a:sym typeface="Georgia"/>
                        </a:rPr>
                        <a:t>further work </a:t>
                      </a:r>
                      <a:r>
                        <a:rPr lang="en" sz="1300" kern="1200" dirty="0">
                          <a:solidFill>
                            <a:schemeClr val="tx1"/>
                          </a:solidFill>
                          <a:latin typeface="Georgia"/>
                          <a:ea typeface="Georgia"/>
                          <a:cs typeface="Georgia"/>
                          <a:sym typeface="Georgia"/>
                        </a:rPr>
                        <a:t>to be performed by the expert </a:t>
                      </a:r>
                    </a:p>
                    <a:p>
                      <a:pPr marL="630238" lvl="1" indent="-287338" algn="just" rtl="0">
                        <a:spcBef>
                          <a:spcPts val="0"/>
                        </a:spcBef>
                        <a:spcAft>
                          <a:spcPts val="0"/>
                        </a:spcAft>
                        <a:buAutoNum type="romanLcPeriod"/>
                      </a:pPr>
                      <a:endParaRPr lang="en" sz="1300" kern="1200" dirty="0">
                        <a:solidFill>
                          <a:schemeClr val="tx1"/>
                        </a:solidFill>
                        <a:latin typeface="Georgia"/>
                        <a:ea typeface="Georgia"/>
                        <a:cs typeface="Georgia"/>
                        <a:sym typeface="Georgia"/>
                      </a:endParaRPr>
                    </a:p>
                    <a:p>
                      <a:pPr marL="630238" lvl="1" indent="-287338" algn="just" rtl="0">
                        <a:spcBef>
                          <a:spcPts val="0"/>
                        </a:spcBef>
                        <a:spcAft>
                          <a:spcPts val="0"/>
                        </a:spcAft>
                        <a:buAutoNum type="romanLcPeriod"/>
                      </a:pPr>
                      <a:r>
                        <a:rPr lang="en" sz="1300" kern="1200" dirty="0">
                          <a:solidFill>
                            <a:schemeClr val="tx1"/>
                          </a:solidFill>
                          <a:latin typeface="Georgia"/>
                          <a:ea typeface="Georgia"/>
                          <a:cs typeface="Georgia"/>
                          <a:sym typeface="Georgia"/>
                        </a:rPr>
                        <a:t>Perform further audit procedures appropriate to the </a:t>
                      </a:r>
                      <a:r>
                        <a:rPr lang="en-US" sz="1300" kern="1200" dirty="0">
                          <a:solidFill>
                            <a:schemeClr val="tx1"/>
                          </a:solidFill>
                          <a:latin typeface="Georgia"/>
                          <a:ea typeface="Georgia"/>
                          <a:cs typeface="Georgia"/>
                          <a:sym typeface="Georgia"/>
                        </a:rPr>
                        <a:t>circumstances </a:t>
                      </a:r>
                      <a:endParaRPr sz="1300" kern="1200" dirty="0">
                        <a:solidFill>
                          <a:schemeClr val="tx1"/>
                        </a:solidFill>
                        <a:latin typeface="Georgia"/>
                        <a:ea typeface="Georgia"/>
                        <a:cs typeface="Georgia"/>
                        <a:sym typeface="Georgia"/>
                      </a:endParaRPr>
                    </a:p>
                  </a:txBody>
                  <a:tcPr marL="95250" marR="95250" marT="95250" marB="952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69542475"/>
                  </a:ext>
                </a:extLst>
              </a:tr>
            </a:tbl>
          </a:graphicData>
        </a:graphic>
      </p:graphicFrame>
      <p:sp>
        <p:nvSpPr>
          <p:cNvPr id="2" name="Rectangle 3">
            <a:extLst>
              <a:ext uri="{FF2B5EF4-FFF2-40B4-BE49-F238E27FC236}">
                <a16:creationId xmlns:a16="http://schemas.microsoft.com/office/drawing/2014/main" id="{CE5D4EFD-8730-0107-7DAB-CE125DA60C68}"/>
              </a:ext>
            </a:extLst>
          </p:cNvPr>
          <p:cNvSpPr txBox="1">
            <a:spLocks noChangeArrowheads="1"/>
          </p:cNvSpPr>
          <p:nvPr/>
        </p:nvSpPr>
        <p:spPr>
          <a:xfrm>
            <a:off x="357837" y="124109"/>
            <a:ext cx="8077201" cy="357238"/>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b="1" dirty="0">
                <a:solidFill>
                  <a:schemeClr val="accent5"/>
                </a:solidFill>
                <a:latin typeface="Georgia"/>
                <a:ea typeface="Georgia"/>
                <a:cs typeface="Georgia"/>
                <a:sym typeface="Georgia"/>
              </a:rPr>
              <a:t>Requirements related to Auditor’s Expert Work</a:t>
            </a:r>
            <a:endParaRPr lang="en-US" sz="1800" b="1" dirty="0">
              <a:solidFill>
                <a:schemeClr val="accent5"/>
              </a:solidFill>
              <a:latin typeface="Georgia"/>
              <a:ea typeface="Georgia"/>
              <a:cs typeface="Georgia"/>
              <a:sym typeface="Georgia"/>
            </a:endParaRPr>
          </a:p>
        </p:txBody>
      </p:sp>
    </p:spTree>
    <p:custDataLst>
      <p:custData r:id="rId1"/>
    </p:custDataLst>
    <p:extLst>
      <p:ext uri="{BB962C8B-B14F-4D97-AF65-F5344CB8AC3E}">
        <p14:creationId xmlns:p14="http://schemas.microsoft.com/office/powerpoint/2010/main" val="179011214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533401" y="545346"/>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b="1" dirty="0">
                <a:solidFill>
                  <a:schemeClr val="accent5"/>
                </a:solidFill>
                <a:latin typeface="Georgia"/>
                <a:ea typeface="Georgia"/>
                <a:cs typeface="Georgia"/>
                <a:sym typeface="Georgia"/>
              </a:rPr>
              <a:t>Reference to the Auditor’s Expert in the Auditor’s Report</a:t>
            </a:r>
            <a:endParaRPr lang="en-US" sz="1800" b="1" dirty="0">
              <a:solidFill>
                <a:schemeClr val="accent5"/>
              </a:solidFill>
              <a:latin typeface="Georgia"/>
              <a:ea typeface="Georgia"/>
              <a:cs typeface="Georgia"/>
              <a:sym typeface="Georgia"/>
            </a:endParaRPr>
          </a:p>
        </p:txBody>
      </p:sp>
      <p:sp>
        <p:nvSpPr>
          <p:cNvPr id="3" name="Content Placeholder 2">
            <a:extLst>
              <a:ext uri="{FF2B5EF4-FFF2-40B4-BE49-F238E27FC236}">
                <a16:creationId xmlns:a16="http://schemas.microsoft.com/office/drawing/2014/main" id="{17AC3B35-F58F-81D4-D691-78B13316DB61}"/>
              </a:ext>
            </a:extLst>
          </p:cNvPr>
          <p:cNvSpPr>
            <a:spLocks noGrp="1"/>
          </p:cNvSpPr>
          <p:nvPr>
            <p:ph sz="quarter" idx="15"/>
          </p:nvPr>
        </p:nvSpPr>
        <p:spPr>
          <a:xfrm>
            <a:off x="533398" y="1057924"/>
            <a:ext cx="8018071" cy="3314700"/>
          </a:xfrm>
        </p:spPr>
        <p:txBody>
          <a:bodyPr lIns="91440" tIns="91440" rIns="91440" bIns="91440"/>
          <a:lstStyle/>
          <a:p>
            <a:pPr marL="0" lvl="0" indent="0" algn="just" rtl="0">
              <a:spcBef>
                <a:spcPts val="1500"/>
              </a:spcBef>
              <a:spcAft>
                <a:spcPts val="0"/>
              </a:spcAft>
              <a:buNone/>
            </a:pPr>
            <a:r>
              <a:rPr lang="en-US" sz="1400" dirty="0">
                <a:latin typeface="Georgia"/>
                <a:ea typeface="Georgia"/>
                <a:cs typeface="Georgia"/>
                <a:sym typeface="Georgia"/>
              </a:rPr>
              <a:t>Reference to the auditor’s expert work </a:t>
            </a:r>
            <a:r>
              <a:rPr lang="en-US" sz="1400" b="1" dirty="0">
                <a:latin typeface="Georgia"/>
                <a:ea typeface="Georgia"/>
                <a:cs typeface="Georgia"/>
                <a:sym typeface="Georgia"/>
              </a:rPr>
              <a:t>should not be made </a:t>
            </a:r>
            <a:r>
              <a:rPr lang="en-US" sz="1400" dirty="0">
                <a:latin typeface="Georgia"/>
                <a:ea typeface="Georgia"/>
                <a:cs typeface="Georgia"/>
                <a:sym typeface="Georgia"/>
              </a:rPr>
              <a:t>in an auditor’s report containing an unmodified opinion unless required by law or regulation. </a:t>
            </a:r>
          </a:p>
          <a:p>
            <a:pPr marL="0" lvl="0" indent="0" algn="just" rtl="0">
              <a:spcBef>
                <a:spcPts val="1500"/>
              </a:spcBef>
              <a:spcAft>
                <a:spcPts val="0"/>
              </a:spcAft>
              <a:buNone/>
            </a:pPr>
            <a:r>
              <a:rPr lang="en-US" sz="1400" dirty="0">
                <a:latin typeface="Georgia"/>
                <a:ea typeface="Georgia"/>
                <a:cs typeface="Georgia"/>
                <a:sym typeface="Georgia"/>
              </a:rPr>
              <a:t>In case such reference is-</a:t>
            </a:r>
          </a:p>
          <a:p>
            <a:pPr marL="660400" marR="203200" lvl="0" indent="-304800" algn="just" rtl="0">
              <a:lnSpc>
                <a:spcPct val="150000"/>
              </a:lnSpc>
              <a:spcBef>
                <a:spcPts val="160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Required by law or regulation or</a:t>
            </a:r>
          </a:p>
          <a:p>
            <a:pPr marL="660400" marR="203200" lvl="0" indent="-304800" algn="just" rtl="0">
              <a:lnSpc>
                <a:spcPct val="150000"/>
              </a:lnSpc>
              <a:spcBef>
                <a:spcPts val="0"/>
              </a:spcBef>
              <a:spcAft>
                <a:spcPts val="0"/>
              </a:spcAft>
              <a:buClr>
                <a:srgbClr val="314259"/>
              </a:buClr>
              <a:buSzPts val="1200"/>
              <a:buFont typeface="Wingdings" panose="05000000000000000000" pitchFamily="2" charset="2"/>
              <a:buChar char="q"/>
            </a:pPr>
            <a:r>
              <a:rPr lang="en-US" sz="1400" dirty="0">
                <a:latin typeface="Georgia"/>
                <a:ea typeface="Georgia"/>
                <a:cs typeface="Georgia"/>
                <a:sym typeface="Georgia"/>
              </a:rPr>
              <a:t>Relevant to an understanding of a modification to the auditor’s opinion, then</a:t>
            </a:r>
          </a:p>
          <a:p>
            <a:pPr marL="0" lvl="0" indent="0" algn="just" rtl="0">
              <a:spcBef>
                <a:spcPts val="1600"/>
              </a:spcBef>
              <a:spcAft>
                <a:spcPts val="1500"/>
              </a:spcAft>
              <a:buNone/>
            </a:pPr>
            <a:r>
              <a:rPr lang="en-US" sz="1400" dirty="0">
                <a:latin typeface="Georgia"/>
                <a:ea typeface="Georgia"/>
                <a:cs typeface="Georgia"/>
                <a:sym typeface="Georgia"/>
              </a:rPr>
              <a:t>the auditor should indicate in the auditor’s report that the references do not reduce the auditor’s responsibility for the audit opinion</a:t>
            </a:r>
          </a:p>
          <a:p>
            <a:pPr marL="0" lvl="0" indent="0" algn="just" rtl="0">
              <a:spcBef>
                <a:spcPts val="1500"/>
              </a:spcBef>
              <a:spcAft>
                <a:spcPts val="0"/>
              </a:spcAft>
              <a:buNone/>
            </a:pPr>
            <a:endParaRPr lang="en-US" sz="1400" b="1" dirty="0">
              <a:latin typeface="Georgia"/>
              <a:ea typeface="Georgia"/>
              <a:cs typeface="Georgia"/>
              <a:sym typeface="Georgia"/>
            </a:endParaRPr>
          </a:p>
        </p:txBody>
      </p:sp>
    </p:spTree>
    <p:custDataLst>
      <p:custData r:id="rId1"/>
    </p:custDataLst>
    <p:extLst>
      <p:ext uri="{BB962C8B-B14F-4D97-AF65-F5344CB8AC3E}">
        <p14:creationId xmlns:p14="http://schemas.microsoft.com/office/powerpoint/2010/main" val="42843072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837"/>
        <p:cNvGrpSpPr/>
        <p:nvPr/>
      </p:nvGrpSpPr>
      <p:grpSpPr>
        <a:xfrm>
          <a:off x="0" y="0"/>
          <a:ext cx="0" cy="0"/>
          <a:chOff x="0" y="0"/>
          <a:chExt cx="0" cy="0"/>
        </a:xfrm>
      </p:grpSpPr>
      <p:sp>
        <p:nvSpPr>
          <p:cNvPr id="838" name="Google Shape;838;p102"/>
          <p:cNvSpPr txBox="1"/>
          <p:nvPr/>
        </p:nvSpPr>
        <p:spPr>
          <a:xfrm>
            <a:off x="284044" y="4810409"/>
            <a:ext cx="729302" cy="208982"/>
          </a:xfrm>
          <a:prstGeom prst="rect">
            <a:avLst/>
          </a:prstGeom>
          <a:solidFill>
            <a:schemeClr val="lt1"/>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500">
              <a:solidFill>
                <a:schemeClr val="dk1"/>
              </a:solidFill>
              <a:latin typeface="Georgia"/>
              <a:ea typeface="Georgia"/>
              <a:cs typeface="Georgia"/>
              <a:sym typeface="Georgia"/>
            </a:endParaRPr>
          </a:p>
        </p:txBody>
      </p:sp>
      <p:sp>
        <p:nvSpPr>
          <p:cNvPr id="839" name="Google Shape;839;p102"/>
          <p:cNvSpPr txBox="1"/>
          <p:nvPr/>
        </p:nvSpPr>
        <p:spPr>
          <a:xfrm>
            <a:off x="752723" y="1305289"/>
            <a:ext cx="2746592" cy="709052"/>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FFFFFF"/>
              </a:buClr>
              <a:buSzPts val="3400"/>
              <a:buFont typeface="Georgia"/>
              <a:buNone/>
            </a:pPr>
            <a:r>
              <a:rPr lang="en" sz="3400" b="1" i="1">
                <a:solidFill>
                  <a:srgbClr val="FFFFFF"/>
                </a:solidFill>
                <a:latin typeface="Georgia"/>
                <a:ea typeface="Georgia"/>
                <a:cs typeface="Georgia"/>
                <a:sym typeface="Georgia"/>
              </a:rPr>
              <a:t>Q &amp; A </a:t>
            </a:r>
            <a:endParaRPr sz="1100"/>
          </a:p>
        </p:txBody>
      </p:sp>
      <p:cxnSp>
        <p:nvCxnSpPr>
          <p:cNvPr id="840" name="Google Shape;840;p102"/>
          <p:cNvCxnSpPr/>
          <p:nvPr/>
        </p:nvCxnSpPr>
        <p:spPr>
          <a:xfrm>
            <a:off x="400050" y="2563334"/>
            <a:ext cx="8044502" cy="15462"/>
          </a:xfrm>
          <a:prstGeom prst="straightConnector1">
            <a:avLst/>
          </a:prstGeom>
          <a:noFill/>
          <a:ln w="9525" cap="flat" cmpd="sng">
            <a:solidFill>
              <a:schemeClr val="lt2"/>
            </a:solidFill>
            <a:prstDash val="solid"/>
            <a:round/>
            <a:headEnd type="none" w="sm" len="sm"/>
            <a:tailEnd type="none" w="sm" len="sm"/>
          </a:ln>
        </p:spPr>
      </p:cxnSp>
      <p:sp>
        <p:nvSpPr>
          <p:cNvPr id="841" name="Google Shape;841;p102"/>
          <p:cNvSpPr/>
          <p:nvPr/>
        </p:nvSpPr>
        <p:spPr>
          <a:xfrm>
            <a:off x="510145" y="935599"/>
            <a:ext cx="8016294" cy="3660284"/>
          </a:xfrm>
          <a:prstGeom prst="rect">
            <a:avLst/>
          </a:prstGeom>
          <a:solidFill>
            <a:schemeClr val="dk2"/>
          </a:solidFill>
          <a:ln w="9525" cap="flat" cmpd="sng">
            <a:solidFill>
              <a:srgbClr val="A04C00"/>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000">
              <a:solidFill>
                <a:srgbClr val="FFFFFF"/>
              </a:solidFill>
              <a:latin typeface="Georgia"/>
              <a:ea typeface="Georgia"/>
              <a:cs typeface="Georgia"/>
              <a:sym typeface="Georgia"/>
            </a:endParaRPr>
          </a:p>
        </p:txBody>
      </p:sp>
      <p:sp>
        <p:nvSpPr>
          <p:cNvPr id="842" name="Google Shape;842;p102"/>
          <p:cNvSpPr txBox="1"/>
          <p:nvPr/>
        </p:nvSpPr>
        <p:spPr>
          <a:xfrm>
            <a:off x="3002872" y="2251667"/>
            <a:ext cx="4800600" cy="139608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 sz="3800" b="1">
                <a:solidFill>
                  <a:schemeClr val="lt1"/>
                </a:solidFill>
                <a:latin typeface="Georgia"/>
                <a:ea typeface="Georgia"/>
                <a:cs typeface="Georgia"/>
                <a:sym typeface="Georgia"/>
              </a:rPr>
              <a:t>Questions?</a:t>
            </a:r>
            <a:endParaRPr sz="1100"/>
          </a:p>
        </p:txBody>
      </p:sp>
    </p:spTree>
    <p:custDataLst>
      <p:custData r:id="rId1"/>
    </p:custData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846"/>
        <p:cNvGrpSpPr/>
        <p:nvPr/>
      </p:nvGrpSpPr>
      <p:grpSpPr>
        <a:xfrm>
          <a:off x="0" y="0"/>
          <a:ext cx="0" cy="0"/>
          <a:chOff x="0" y="0"/>
          <a:chExt cx="0" cy="0"/>
        </a:xfrm>
      </p:grpSpPr>
      <p:sp>
        <p:nvSpPr>
          <p:cNvPr id="847" name="Google Shape;847;p103"/>
          <p:cNvSpPr txBox="1"/>
          <p:nvPr/>
        </p:nvSpPr>
        <p:spPr>
          <a:xfrm>
            <a:off x="284044" y="4810409"/>
            <a:ext cx="729302" cy="208982"/>
          </a:xfrm>
          <a:prstGeom prst="rect">
            <a:avLst/>
          </a:prstGeom>
          <a:solidFill>
            <a:schemeClr val="lt1"/>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500">
              <a:solidFill>
                <a:schemeClr val="dk1"/>
              </a:solidFill>
              <a:latin typeface="Georgia"/>
              <a:ea typeface="Georgia"/>
              <a:cs typeface="Georgia"/>
              <a:sym typeface="Georgia"/>
            </a:endParaRPr>
          </a:p>
        </p:txBody>
      </p:sp>
      <p:sp>
        <p:nvSpPr>
          <p:cNvPr id="848" name="Google Shape;848;p103"/>
          <p:cNvSpPr/>
          <p:nvPr/>
        </p:nvSpPr>
        <p:spPr>
          <a:xfrm>
            <a:off x="510145" y="935599"/>
            <a:ext cx="8016294" cy="3660284"/>
          </a:xfrm>
          <a:prstGeom prst="rect">
            <a:avLst/>
          </a:prstGeom>
          <a:solidFill>
            <a:schemeClr val="dk2"/>
          </a:solidFill>
          <a:ln w="9525" cap="flat" cmpd="sng">
            <a:solidFill>
              <a:srgbClr val="A04C00"/>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000">
              <a:solidFill>
                <a:srgbClr val="FFFFFF"/>
              </a:solidFill>
              <a:latin typeface="Georgia"/>
              <a:ea typeface="Georgia"/>
              <a:cs typeface="Georgia"/>
              <a:sym typeface="Georgia"/>
            </a:endParaRPr>
          </a:p>
        </p:txBody>
      </p:sp>
      <p:sp>
        <p:nvSpPr>
          <p:cNvPr id="849" name="Google Shape;849;p103"/>
          <p:cNvSpPr txBox="1"/>
          <p:nvPr/>
        </p:nvSpPr>
        <p:spPr>
          <a:xfrm>
            <a:off x="752723" y="1305289"/>
            <a:ext cx="2746592" cy="709052"/>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FFFFFF"/>
              </a:buClr>
              <a:buSzPts val="3400"/>
              <a:buFont typeface="Georgia"/>
              <a:buNone/>
            </a:pPr>
            <a:r>
              <a:rPr lang="en" sz="3400" b="1" i="1">
                <a:solidFill>
                  <a:srgbClr val="FFFFFF"/>
                </a:solidFill>
                <a:latin typeface="Georgia"/>
                <a:ea typeface="Georgia"/>
                <a:cs typeface="Georgia"/>
                <a:sym typeface="Georgia"/>
              </a:rPr>
              <a:t>Thank You</a:t>
            </a:r>
            <a:endParaRPr sz="1100"/>
          </a:p>
        </p:txBody>
      </p:sp>
      <p:grpSp>
        <p:nvGrpSpPr>
          <p:cNvPr id="850" name="Google Shape;850;p103"/>
          <p:cNvGrpSpPr/>
          <p:nvPr/>
        </p:nvGrpSpPr>
        <p:grpSpPr>
          <a:xfrm>
            <a:off x="4514423" y="1083062"/>
            <a:ext cx="2834897" cy="2960543"/>
            <a:chOff x="3840" y="489"/>
            <a:chExt cx="1444" cy="1508"/>
          </a:xfrm>
        </p:grpSpPr>
        <p:sp>
          <p:nvSpPr>
            <p:cNvPr id="851" name="Google Shape;851;p103"/>
            <p:cNvSpPr/>
            <p:nvPr/>
          </p:nvSpPr>
          <p:spPr>
            <a:xfrm>
              <a:off x="3840" y="489"/>
              <a:ext cx="712" cy="942"/>
            </a:xfrm>
            <a:custGeom>
              <a:avLst/>
              <a:gdLst/>
              <a:ahLst/>
              <a:cxnLst/>
              <a:rect l="l" t="t" r="r" b="b"/>
              <a:pathLst>
                <a:path w="712" h="942" extrusionOk="0">
                  <a:moveTo>
                    <a:pt x="228" y="942"/>
                  </a:moveTo>
                  <a:lnTo>
                    <a:pt x="712" y="446"/>
                  </a:lnTo>
                  <a:lnTo>
                    <a:pt x="712" y="0"/>
                  </a:lnTo>
                  <a:lnTo>
                    <a:pt x="0" y="704"/>
                  </a:lnTo>
                  <a:lnTo>
                    <a:pt x="228" y="942"/>
                  </a:lnTo>
                  <a:close/>
                </a:path>
              </a:pathLst>
            </a:custGeom>
            <a:solidFill>
              <a:srgbClr val="FEE199"/>
            </a:solidFill>
            <a:ln>
              <a:noFill/>
            </a:ln>
            <a:effectLst>
              <a:outerShdw blurRad="50800" dist="38100" dir="2700000" algn="tl" rotWithShape="0">
                <a:srgbClr val="000000">
                  <a:alpha val="40000"/>
                </a:srgbClr>
              </a:outerShdw>
            </a:effectLst>
          </p:spPr>
          <p:txBody>
            <a:bodyPr spcFirstLastPara="1" wrap="square" lIns="51425" tIns="25700" rIns="51425" bIns="25700" anchor="t" anchorCtr="0">
              <a:noAutofit/>
            </a:bodyPr>
            <a:lstStyle/>
            <a:p>
              <a:pPr marL="0" marR="0" lvl="0" indent="0" algn="l" rtl="0">
                <a:spcBef>
                  <a:spcPts val="0"/>
                </a:spcBef>
                <a:spcAft>
                  <a:spcPts val="0"/>
                </a:spcAft>
                <a:buNone/>
              </a:pPr>
              <a:endParaRPr sz="1000">
                <a:solidFill>
                  <a:srgbClr val="000000"/>
                </a:solidFill>
                <a:latin typeface="Arial"/>
                <a:ea typeface="Arial"/>
                <a:cs typeface="Arial"/>
                <a:sym typeface="Arial"/>
              </a:endParaRPr>
            </a:p>
          </p:txBody>
        </p:sp>
        <p:sp>
          <p:nvSpPr>
            <p:cNvPr id="852" name="Google Shape;852;p103"/>
            <p:cNvSpPr/>
            <p:nvPr/>
          </p:nvSpPr>
          <p:spPr>
            <a:xfrm>
              <a:off x="4552" y="489"/>
              <a:ext cx="732" cy="942"/>
            </a:xfrm>
            <a:custGeom>
              <a:avLst/>
              <a:gdLst/>
              <a:ahLst/>
              <a:cxnLst/>
              <a:rect l="l" t="t" r="r" b="b"/>
              <a:pathLst>
                <a:path w="732" h="942" extrusionOk="0">
                  <a:moveTo>
                    <a:pt x="732" y="714"/>
                  </a:moveTo>
                  <a:lnTo>
                    <a:pt x="0" y="0"/>
                  </a:lnTo>
                  <a:lnTo>
                    <a:pt x="0" y="446"/>
                  </a:lnTo>
                  <a:lnTo>
                    <a:pt x="504" y="942"/>
                  </a:lnTo>
                  <a:lnTo>
                    <a:pt x="732" y="714"/>
                  </a:lnTo>
                  <a:close/>
                </a:path>
              </a:pathLst>
            </a:custGeom>
            <a:solidFill>
              <a:srgbClr val="FEE199"/>
            </a:solidFill>
            <a:ln>
              <a:noFill/>
            </a:ln>
            <a:effectLst>
              <a:outerShdw blurRad="50800" dist="38100" dir="2700000" algn="tl" rotWithShape="0">
                <a:srgbClr val="000000">
                  <a:alpha val="40000"/>
                </a:srgbClr>
              </a:outerShdw>
            </a:effectLst>
          </p:spPr>
          <p:txBody>
            <a:bodyPr spcFirstLastPara="1" wrap="square" lIns="51425" tIns="25700" rIns="51425" bIns="25700" anchor="t" anchorCtr="0">
              <a:noAutofit/>
            </a:bodyPr>
            <a:lstStyle/>
            <a:p>
              <a:pPr marL="0" marR="0" lvl="0" indent="0" algn="l" rtl="0">
                <a:spcBef>
                  <a:spcPts val="0"/>
                </a:spcBef>
                <a:spcAft>
                  <a:spcPts val="0"/>
                </a:spcAft>
                <a:buNone/>
              </a:pPr>
              <a:endParaRPr sz="1000">
                <a:solidFill>
                  <a:srgbClr val="000000"/>
                </a:solidFill>
                <a:latin typeface="Arial"/>
                <a:ea typeface="Arial"/>
                <a:cs typeface="Arial"/>
                <a:sym typeface="Arial"/>
              </a:endParaRPr>
            </a:p>
          </p:txBody>
        </p:sp>
        <p:sp>
          <p:nvSpPr>
            <p:cNvPr id="853" name="Google Shape;853;p103"/>
            <p:cNvSpPr/>
            <p:nvPr/>
          </p:nvSpPr>
          <p:spPr>
            <a:xfrm>
              <a:off x="4646" y="1225"/>
              <a:ext cx="410" cy="206"/>
            </a:xfrm>
            <a:custGeom>
              <a:avLst/>
              <a:gdLst/>
              <a:ahLst/>
              <a:cxnLst/>
              <a:rect l="l" t="t" r="r" b="b"/>
              <a:pathLst>
                <a:path w="410" h="206" extrusionOk="0">
                  <a:moveTo>
                    <a:pt x="0" y="206"/>
                  </a:moveTo>
                  <a:lnTo>
                    <a:pt x="200" y="0"/>
                  </a:lnTo>
                  <a:lnTo>
                    <a:pt x="410" y="206"/>
                  </a:lnTo>
                  <a:lnTo>
                    <a:pt x="0" y="206"/>
                  </a:lnTo>
                  <a:close/>
                </a:path>
              </a:pathLst>
            </a:custGeom>
            <a:solidFill>
              <a:srgbClr val="FEE199"/>
            </a:solidFill>
            <a:ln>
              <a:noFill/>
            </a:ln>
            <a:effectLst>
              <a:outerShdw blurRad="50800" dist="38100" dir="2700000" algn="tl" rotWithShape="0">
                <a:srgbClr val="000000">
                  <a:alpha val="40000"/>
                </a:srgbClr>
              </a:outerShdw>
            </a:effectLst>
          </p:spPr>
          <p:txBody>
            <a:bodyPr spcFirstLastPara="1" wrap="square" lIns="51425" tIns="25700" rIns="51425" bIns="25700" anchor="t" anchorCtr="0">
              <a:noAutofit/>
            </a:bodyPr>
            <a:lstStyle/>
            <a:p>
              <a:pPr marL="0" marR="0" lvl="0" indent="0" algn="l" rtl="0">
                <a:spcBef>
                  <a:spcPts val="0"/>
                </a:spcBef>
                <a:spcAft>
                  <a:spcPts val="0"/>
                </a:spcAft>
                <a:buNone/>
              </a:pPr>
              <a:endParaRPr sz="1000">
                <a:solidFill>
                  <a:srgbClr val="000000"/>
                </a:solidFill>
                <a:latin typeface="Arial"/>
                <a:ea typeface="Arial"/>
                <a:cs typeface="Arial"/>
                <a:sym typeface="Arial"/>
              </a:endParaRPr>
            </a:p>
          </p:txBody>
        </p:sp>
        <p:sp>
          <p:nvSpPr>
            <p:cNvPr id="854" name="Google Shape;854;p103"/>
            <p:cNvSpPr/>
            <p:nvPr/>
          </p:nvSpPr>
          <p:spPr>
            <a:xfrm>
              <a:off x="4068" y="1225"/>
              <a:ext cx="404" cy="206"/>
            </a:xfrm>
            <a:custGeom>
              <a:avLst/>
              <a:gdLst/>
              <a:ahLst/>
              <a:cxnLst/>
              <a:rect l="l" t="t" r="r" b="b"/>
              <a:pathLst>
                <a:path w="404" h="206" extrusionOk="0">
                  <a:moveTo>
                    <a:pt x="404" y="206"/>
                  </a:moveTo>
                  <a:lnTo>
                    <a:pt x="202" y="0"/>
                  </a:lnTo>
                  <a:lnTo>
                    <a:pt x="0" y="206"/>
                  </a:lnTo>
                  <a:lnTo>
                    <a:pt x="110" y="206"/>
                  </a:lnTo>
                  <a:lnTo>
                    <a:pt x="404" y="206"/>
                  </a:lnTo>
                  <a:close/>
                </a:path>
              </a:pathLst>
            </a:custGeom>
            <a:solidFill>
              <a:srgbClr val="FEE199"/>
            </a:solidFill>
            <a:ln>
              <a:noFill/>
            </a:ln>
            <a:effectLst>
              <a:outerShdw blurRad="50800" dist="38100" dir="2700000" algn="tl" rotWithShape="0">
                <a:srgbClr val="000000">
                  <a:alpha val="40000"/>
                </a:srgbClr>
              </a:outerShdw>
            </a:effectLst>
          </p:spPr>
          <p:txBody>
            <a:bodyPr spcFirstLastPara="1" wrap="square" lIns="51425" tIns="25700" rIns="51425" bIns="25700" anchor="t" anchorCtr="0">
              <a:noAutofit/>
            </a:bodyPr>
            <a:lstStyle/>
            <a:p>
              <a:pPr marL="0" marR="0" lvl="0" indent="0" algn="l" rtl="0">
                <a:spcBef>
                  <a:spcPts val="0"/>
                </a:spcBef>
                <a:spcAft>
                  <a:spcPts val="0"/>
                </a:spcAft>
                <a:buNone/>
              </a:pPr>
              <a:endParaRPr sz="1000">
                <a:solidFill>
                  <a:srgbClr val="000000"/>
                </a:solidFill>
                <a:latin typeface="Arial"/>
                <a:ea typeface="Arial"/>
                <a:cs typeface="Arial"/>
                <a:sym typeface="Arial"/>
              </a:endParaRPr>
            </a:p>
          </p:txBody>
        </p:sp>
        <p:sp>
          <p:nvSpPr>
            <p:cNvPr id="855" name="Google Shape;855;p103"/>
            <p:cNvSpPr/>
            <p:nvPr/>
          </p:nvSpPr>
          <p:spPr>
            <a:xfrm>
              <a:off x="4172" y="1431"/>
              <a:ext cx="300" cy="554"/>
            </a:xfrm>
            <a:custGeom>
              <a:avLst/>
              <a:gdLst/>
              <a:ahLst/>
              <a:cxnLst/>
              <a:rect l="l" t="t" r="r" b="b"/>
              <a:pathLst>
                <a:path w="300" h="554" extrusionOk="0">
                  <a:moveTo>
                    <a:pt x="0" y="554"/>
                  </a:moveTo>
                  <a:lnTo>
                    <a:pt x="6" y="0"/>
                  </a:lnTo>
                  <a:lnTo>
                    <a:pt x="300" y="0"/>
                  </a:lnTo>
                  <a:lnTo>
                    <a:pt x="300" y="278"/>
                  </a:lnTo>
                  <a:lnTo>
                    <a:pt x="0" y="554"/>
                  </a:lnTo>
                  <a:close/>
                </a:path>
              </a:pathLst>
            </a:custGeom>
            <a:solidFill>
              <a:srgbClr val="FEE199"/>
            </a:solidFill>
            <a:ln>
              <a:noFill/>
            </a:ln>
            <a:effectLst>
              <a:outerShdw blurRad="50800" dist="38100" dir="2700000" algn="tl" rotWithShape="0">
                <a:srgbClr val="000000">
                  <a:alpha val="40000"/>
                </a:srgbClr>
              </a:outerShdw>
            </a:effectLst>
          </p:spPr>
          <p:txBody>
            <a:bodyPr spcFirstLastPara="1" wrap="square" lIns="51425" tIns="25700" rIns="51425" bIns="25700" anchor="t" anchorCtr="0">
              <a:noAutofit/>
            </a:bodyPr>
            <a:lstStyle/>
            <a:p>
              <a:pPr marL="0" marR="0" lvl="0" indent="0" algn="l" rtl="0">
                <a:spcBef>
                  <a:spcPts val="0"/>
                </a:spcBef>
                <a:spcAft>
                  <a:spcPts val="0"/>
                </a:spcAft>
                <a:buNone/>
              </a:pPr>
              <a:endParaRPr sz="1000">
                <a:solidFill>
                  <a:srgbClr val="000000"/>
                </a:solidFill>
                <a:latin typeface="Arial"/>
                <a:ea typeface="Arial"/>
                <a:cs typeface="Arial"/>
                <a:sym typeface="Arial"/>
              </a:endParaRPr>
            </a:p>
          </p:txBody>
        </p:sp>
        <p:sp>
          <p:nvSpPr>
            <p:cNvPr id="856" name="Google Shape;856;p103"/>
            <p:cNvSpPr/>
            <p:nvPr/>
          </p:nvSpPr>
          <p:spPr>
            <a:xfrm>
              <a:off x="4646" y="1431"/>
              <a:ext cx="298" cy="566"/>
            </a:xfrm>
            <a:custGeom>
              <a:avLst/>
              <a:gdLst/>
              <a:ahLst/>
              <a:cxnLst/>
              <a:rect l="l" t="t" r="r" b="b"/>
              <a:pathLst>
                <a:path w="298" h="566" extrusionOk="0">
                  <a:moveTo>
                    <a:pt x="0" y="0"/>
                  </a:moveTo>
                  <a:lnTo>
                    <a:pt x="0" y="244"/>
                  </a:lnTo>
                  <a:lnTo>
                    <a:pt x="298" y="566"/>
                  </a:lnTo>
                  <a:lnTo>
                    <a:pt x="298" y="0"/>
                  </a:lnTo>
                  <a:lnTo>
                    <a:pt x="0" y="0"/>
                  </a:lnTo>
                  <a:close/>
                </a:path>
              </a:pathLst>
            </a:custGeom>
            <a:solidFill>
              <a:srgbClr val="FEE199"/>
            </a:solidFill>
            <a:ln>
              <a:noFill/>
            </a:ln>
            <a:effectLst>
              <a:outerShdw blurRad="50800" dist="38100" dir="2700000" algn="tl" rotWithShape="0">
                <a:srgbClr val="000000">
                  <a:alpha val="40000"/>
                </a:srgbClr>
              </a:outerShdw>
            </a:effectLst>
          </p:spPr>
          <p:txBody>
            <a:bodyPr spcFirstLastPara="1" wrap="square" lIns="51425" tIns="25700" rIns="51425" bIns="25700" anchor="t" anchorCtr="0">
              <a:noAutofit/>
            </a:bodyPr>
            <a:lstStyle/>
            <a:p>
              <a:pPr marL="0" marR="0" lvl="0" indent="0" algn="l" rtl="0">
                <a:spcBef>
                  <a:spcPts val="0"/>
                </a:spcBef>
                <a:spcAft>
                  <a:spcPts val="0"/>
                </a:spcAft>
                <a:buNone/>
              </a:pPr>
              <a:endParaRPr sz="1000">
                <a:solidFill>
                  <a:srgbClr val="000000"/>
                </a:solidFill>
                <a:latin typeface="Arial"/>
                <a:ea typeface="Arial"/>
                <a:cs typeface="Arial"/>
                <a:sym typeface="Arial"/>
              </a:endParaRPr>
            </a:p>
          </p:txBody>
        </p:sp>
      </p:grpSp>
      <p:cxnSp>
        <p:nvCxnSpPr>
          <p:cNvPr id="857" name="Google Shape;857;p103"/>
          <p:cNvCxnSpPr/>
          <p:nvPr/>
        </p:nvCxnSpPr>
        <p:spPr>
          <a:xfrm>
            <a:off x="400050" y="2563334"/>
            <a:ext cx="8044502" cy="15462"/>
          </a:xfrm>
          <a:prstGeom prst="straightConnector1">
            <a:avLst/>
          </a:prstGeom>
          <a:noFill/>
          <a:ln w="9525" cap="flat" cmpd="sng">
            <a:solidFill>
              <a:schemeClr val="lt2"/>
            </a:solidFill>
            <a:prstDash val="solid"/>
            <a:round/>
            <a:headEnd type="none" w="sm" len="sm"/>
            <a:tailEnd type="none" w="sm" len="sm"/>
          </a:ln>
        </p:spPr>
      </p:cxnSp>
    </p:spTree>
    <p:custDataLst>
      <p:custData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533401" y="514350"/>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defTabSz="685800">
              <a:buClrTx/>
              <a:defRPr/>
            </a:pPr>
            <a:r>
              <a:rPr lang="en" sz="1800" dirty="0">
                <a:solidFill>
                  <a:schemeClr val="accent5"/>
                </a:solidFill>
              </a:rPr>
              <a:t>Nature, Timing and Extent of test of  Controls (NTE) </a:t>
            </a:r>
            <a:endParaRPr lang="en-US" sz="1800" dirty="0">
              <a:solidFill>
                <a:schemeClr val="accent5"/>
              </a:solidFill>
              <a:latin typeface="Georgia"/>
            </a:endParaRPr>
          </a:p>
        </p:txBody>
      </p:sp>
      <p:sp>
        <p:nvSpPr>
          <p:cNvPr id="5" name="Google Shape;629;p71">
            <a:extLst>
              <a:ext uri="{FF2B5EF4-FFF2-40B4-BE49-F238E27FC236}">
                <a16:creationId xmlns:a16="http://schemas.microsoft.com/office/drawing/2014/main" id="{E99DB9A1-CFE4-9012-BC24-ECB0F5C3E583}"/>
              </a:ext>
            </a:extLst>
          </p:cNvPr>
          <p:cNvSpPr txBox="1"/>
          <p:nvPr/>
        </p:nvSpPr>
        <p:spPr>
          <a:xfrm>
            <a:off x="3463625" y="1299475"/>
            <a:ext cx="2041800" cy="1066500"/>
          </a:xfrm>
          <a:prstGeom prst="rect">
            <a:avLst/>
          </a:prstGeom>
          <a:solidFill>
            <a:srgbClr val="EB660B"/>
          </a:solidFill>
          <a:ln>
            <a:noFill/>
          </a:ln>
          <a:effectLst>
            <a:outerShdw blurRad="57150" dist="19050" dir="5400000" algn="bl" rotWithShape="0">
              <a:srgbClr val="000000">
                <a:alpha val="49800"/>
              </a:srgbClr>
            </a:outerShdw>
          </a:effectLst>
        </p:spPr>
        <p:txBody>
          <a:bodyPr spcFirstLastPara="1" wrap="square" lIns="38100" tIns="38100" rIns="38100" bIns="38100" anchor="ctr" anchorCtr="0">
            <a:noAutofit/>
          </a:bodyPr>
          <a:lstStyle/>
          <a:p>
            <a:pPr marL="0" marR="0" lvl="0" indent="0" algn="ctr" rtl="0">
              <a:lnSpc>
                <a:spcPct val="90000"/>
              </a:lnSpc>
              <a:spcBef>
                <a:spcPts val="0"/>
              </a:spcBef>
              <a:spcAft>
                <a:spcPts val="0"/>
              </a:spcAft>
              <a:buNone/>
            </a:pPr>
            <a:r>
              <a:rPr lang="en" sz="1000" dirty="0">
                <a:solidFill>
                  <a:schemeClr val="lt1"/>
                </a:solidFill>
                <a:latin typeface="Georgia"/>
                <a:ea typeface="Georgia"/>
                <a:cs typeface="Georgia"/>
                <a:sym typeface="Georgia"/>
              </a:rPr>
              <a:t>Design and performance test of controls </a:t>
            </a:r>
            <a:endParaRPr sz="1500" dirty="0">
              <a:solidFill>
                <a:schemeClr val="dk1"/>
              </a:solidFill>
              <a:latin typeface="Georgia"/>
              <a:ea typeface="Georgia"/>
              <a:cs typeface="Georgia"/>
              <a:sym typeface="Georgia"/>
            </a:endParaRPr>
          </a:p>
        </p:txBody>
      </p:sp>
      <p:sp>
        <p:nvSpPr>
          <p:cNvPr id="8" name="Google Shape;634;p71">
            <a:extLst>
              <a:ext uri="{FF2B5EF4-FFF2-40B4-BE49-F238E27FC236}">
                <a16:creationId xmlns:a16="http://schemas.microsoft.com/office/drawing/2014/main" id="{43501B42-BCBD-4EC9-7055-135E0F2F07A7}"/>
              </a:ext>
            </a:extLst>
          </p:cNvPr>
          <p:cNvSpPr txBox="1"/>
          <p:nvPr/>
        </p:nvSpPr>
        <p:spPr>
          <a:xfrm>
            <a:off x="797175" y="3504450"/>
            <a:ext cx="2743200" cy="1124700"/>
          </a:xfrm>
          <a:prstGeom prst="rect">
            <a:avLst/>
          </a:prstGeom>
          <a:solidFill>
            <a:srgbClr val="EB660B"/>
          </a:solidFill>
          <a:ln>
            <a:noFill/>
          </a:ln>
          <a:effectLst>
            <a:outerShdw blurRad="57150" dist="19050" dir="5400000" algn="bl" rotWithShape="0">
              <a:srgbClr val="000000">
                <a:alpha val="49800"/>
              </a:srgbClr>
            </a:outerShdw>
          </a:effectLst>
        </p:spPr>
        <p:txBody>
          <a:bodyPr spcFirstLastPara="1" wrap="square" lIns="38100" tIns="38100" rIns="38100" bIns="38100" anchor="ctr" anchorCtr="0">
            <a:noAutofit/>
          </a:bodyPr>
          <a:lstStyle/>
          <a:p>
            <a:pPr marL="0" marR="0" lvl="0" indent="0" algn="ctr" rtl="0">
              <a:lnSpc>
                <a:spcPct val="90000"/>
              </a:lnSpc>
              <a:spcBef>
                <a:spcPts val="0"/>
              </a:spcBef>
              <a:spcAft>
                <a:spcPts val="0"/>
              </a:spcAft>
              <a:buNone/>
            </a:pPr>
            <a:r>
              <a:rPr lang="en" sz="1000" dirty="0">
                <a:solidFill>
                  <a:schemeClr val="lt1"/>
                </a:solidFill>
                <a:latin typeface="Georgia"/>
                <a:ea typeface="Georgia"/>
                <a:cs typeface="Georgia"/>
                <a:sym typeface="Georgia"/>
              </a:rPr>
              <a:t>Obtain sufficient &amp; appropriate audit evidence:</a:t>
            </a:r>
            <a:endParaRPr sz="1000" dirty="0">
              <a:solidFill>
                <a:schemeClr val="lt1"/>
              </a:solidFill>
              <a:latin typeface="Georgia"/>
              <a:ea typeface="Georgia"/>
              <a:cs typeface="Georgia"/>
              <a:sym typeface="Georgia"/>
            </a:endParaRPr>
          </a:p>
          <a:p>
            <a:pPr marL="0" marR="0" lvl="0" indent="0" algn="ctr" rtl="0">
              <a:lnSpc>
                <a:spcPct val="90000"/>
              </a:lnSpc>
              <a:spcBef>
                <a:spcPts val="0"/>
              </a:spcBef>
              <a:spcAft>
                <a:spcPts val="0"/>
              </a:spcAft>
              <a:buNone/>
            </a:pPr>
            <a:endParaRPr sz="1000" dirty="0">
              <a:solidFill>
                <a:schemeClr val="lt1"/>
              </a:solidFill>
              <a:latin typeface="Georgia"/>
              <a:ea typeface="Georgia"/>
              <a:cs typeface="Georgia"/>
              <a:sym typeface="Georgia"/>
            </a:endParaRPr>
          </a:p>
          <a:p>
            <a:pPr marL="457200" marR="0" lvl="0" indent="-292100" rtl="0">
              <a:lnSpc>
                <a:spcPct val="90000"/>
              </a:lnSpc>
              <a:spcBef>
                <a:spcPts val="0"/>
              </a:spcBef>
              <a:spcAft>
                <a:spcPts val="0"/>
              </a:spcAft>
              <a:buClr>
                <a:schemeClr val="lt1"/>
              </a:buClr>
              <a:buSzPts val="1000"/>
              <a:buFont typeface="Georgia"/>
              <a:buChar char="●"/>
            </a:pPr>
            <a:r>
              <a:rPr lang="en" sz="1000" dirty="0">
                <a:solidFill>
                  <a:schemeClr val="lt1"/>
                </a:solidFill>
                <a:latin typeface="Georgia"/>
                <a:ea typeface="Georgia"/>
                <a:cs typeface="Georgia"/>
                <a:sym typeface="Georgia"/>
              </a:rPr>
              <a:t>Application of controls  at relevant times during the audit period</a:t>
            </a:r>
            <a:endParaRPr sz="1000" dirty="0">
              <a:solidFill>
                <a:schemeClr val="lt1"/>
              </a:solidFill>
              <a:latin typeface="Georgia"/>
              <a:ea typeface="Georgia"/>
              <a:cs typeface="Georgia"/>
              <a:sym typeface="Georgia"/>
            </a:endParaRPr>
          </a:p>
          <a:p>
            <a:pPr marL="457200" marR="0" lvl="0" indent="-292100" rtl="0">
              <a:lnSpc>
                <a:spcPct val="90000"/>
              </a:lnSpc>
              <a:spcBef>
                <a:spcPts val="0"/>
              </a:spcBef>
              <a:spcAft>
                <a:spcPts val="0"/>
              </a:spcAft>
              <a:buClr>
                <a:schemeClr val="lt1"/>
              </a:buClr>
              <a:buSzPts val="1000"/>
              <a:buFont typeface="Georgia"/>
              <a:buChar char="●"/>
            </a:pPr>
            <a:r>
              <a:rPr lang="en" sz="1000" dirty="0">
                <a:solidFill>
                  <a:schemeClr val="lt1"/>
                </a:solidFill>
                <a:latin typeface="Georgia"/>
                <a:ea typeface="Georgia"/>
                <a:cs typeface="Georgia"/>
                <a:sym typeface="Georgia"/>
              </a:rPr>
              <a:t>Consistency of its application</a:t>
            </a:r>
            <a:endParaRPr sz="1000" dirty="0">
              <a:solidFill>
                <a:schemeClr val="lt1"/>
              </a:solidFill>
              <a:latin typeface="Georgia"/>
              <a:ea typeface="Georgia"/>
              <a:cs typeface="Georgia"/>
              <a:sym typeface="Georgia"/>
            </a:endParaRPr>
          </a:p>
          <a:p>
            <a:pPr marL="457200" marR="0" lvl="0" indent="-292100" rtl="0">
              <a:lnSpc>
                <a:spcPct val="90000"/>
              </a:lnSpc>
              <a:spcBef>
                <a:spcPts val="0"/>
              </a:spcBef>
              <a:spcAft>
                <a:spcPts val="0"/>
              </a:spcAft>
              <a:buClr>
                <a:schemeClr val="lt1"/>
              </a:buClr>
              <a:buSzPts val="1000"/>
              <a:buFont typeface="Georgia"/>
              <a:buChar char="●"/>
            </a:pPr>
            <a:r>
              <a:rPr lang="en" sz="1000" dirty="0">
                <a:solidFill>
                  <a:schemeClr val="lt1"/>
                </a:solidFill>
                <a:latin typeface="Georgia"/>
                <a:ea typeface="Georgia"/>
                <a:cs typeface="Georgia"/>
                <a:sym typeface="Georgia"/>
              </a:rPr>
              <a:t>By whom or means of application</a:t>
            </a:r>
            <a:endParaRPr sz="1000" dirty="0">
              <a:solidFill>
                <a:schemeClr val="lt1"/>
              </a:solidFill>
              <a:latin typeface="Georgia"/>
              <a:ea typeface="Georgia"/>
              <a:cs typeface="Georgia"/>
              <a:sym typeface="Georgia"/>
            </a:endParaRPr>
          </a:p>
          <a:p>
            <a:pPr marL="0" marR="0" lvl="0" indent="0" algn="l" rtl="0">
              <a:lnSpc>
                <a:spcPct val="90000"/>
              </a:lnSpc>
              <a:spcBef>
                <a:spcPts val="0"/>
              </a:spcBef>
              <a:spcAft>
                <a:spcPts val="0"/>
              </a:spcAft>
              <a:buNone/>
            </a:pPr>
            <a:endParaRPr sz="1000" dirty="0">
              <a:solidFill>
                <a:schemeClr val="lt1"/>
              </a:solidFill>
              <a:latin typeface="Georgia"/>
              <a:ea typeface="Georgia"/>
              <a:cs typeface="Georgia"/>
              <a:sym typeface="Georgia"/>
            </a:endParaRPr>
          </a:p>
        </p:txBody>
      </p:sp>
      <p:sp>
        <p:nvSpPr>
          <p:cNvPr id="9" name="Google Shape;635;p71">
            <a:extLst>
              <a:ext uri="{FF2B5EF4-FFF2-40B4-BE49-F238E27FC236}">
                <a16:creationId xmlns:a16="http://schemas.microsoft.com/office/drawing/2014/main" id="{9D658592-E06B-6910-4667-FA58B702F9BE}"/>
              </a:ext>
            </a:extLst>
          </p:cNvPr>
          <p:cNvSpPr txBox="1"/>
          <p:nvPr/>
        </p:nvSpPr>
        <p:spPr>
          <a:xfrm>
            <a:off x="6260700" y="3504450"/>
            <a:ext cx="2349900" cy="1066500"/>
          </a:xfrm>
          <a:prstGeom prst="rect">
            <a:avLst/>
          </a:prstGeom>
          <a:solidFill>
            <a:srgbClr val="EB660B"/>
          </a:solidFill>
          <a:ln>
            <a:noFill/>
          </a:ln>
          <a:effectLst>
            <a:outerShdw blurRad="57150" dist="19050" dir="5400000" algn="bl" rotWithShape="0">
              <a:srgbClr val="000000">
                <a:alpha val="49800"/>
              </a:srgbClr>
            </a:outerShdw>
          </a:effectLst>
        </p:spPr>
        <p:txBody>
          <a:bodyPr spcFirstLastPara="1" wrap="square" lIns="38100" tIns="38100" rIns="38100" bIns="38100" anchor="ctr" anchorCtr="0">
            <a:noAutofit/>
          </a:bodyPr>
          <a:lstStyle/>
          <a:p>
            <a:pPr marL="0" marR="0" lvl="0" indent="0" algn="ctr" rtl="0">
              <a:lnSpc>
                <a:spcPct val="90000"/>
              </a:lnSpc>
              <a:spcBef>
                <a:spcPts val="0"/>
              </a:spcBef>
              <a:spcAft>
                <a:spcPts val="0"/>
              </a:spcAft>
              <a:buNone/>
            </a:pPr>
            <a:r>
              <a:rPr lang="en" sz="1000" dirty="0">
                <a:solidFill>
                  <a:schemeClr val="lt1"/>
                </a:solidFill>
                <a:latin typeface="Georgia"/>
                <a:ea typeface="Georgia"/>
                <a:cs typeface="Georgia"/>
                <a:sym typeface="Georgia"/>
              </a:rPr>
              <a:t>Whether the controls depend upon </a:t>
            </a:r>
            <a:endParaRPr sz="1000" dirty="0">
              <a:solidFill>
                <a:schemeClr val="lt1"/>
              </a:solidFill>
              <a:latin typeface="Georgia"/>
              <a:ea typeface="Georgia"/>
              <a:cs typeface="Georgia"/>
              <a:sym typeface="Georgia"/>
            </a:endParaRPr>
          </a:p>
          <a:p>
            <a:pPr marL="0" marR="0" lvl="0" indent="0" algn="ctr" rtl="0">
              <a:lnSpc>
                <a:spcPct val="90000"/>
              </a:lnSpc>
              <a:spcBef>
                <a:spcPts val="0"/>
              </a:spcBef>
              <a:spcAft>
                <a:spcPts val="0"/>
              </a:spcAft>
              <a:buNone/>
            </a:pPr>
            <a:r>
              <a:rPr lang="en" sz="1000" dirty="0">
                <a:solidFill>
                  <a:schemeClr val="lt1"/>
                </a:solidFill>
                <a:latin typeface="Georgia"/>
                <a:ea typeface="Georgia"/>
                <a:cs typeface="Georgia"/>
                <a:sym typeface="Georgia"/>
              </a:rPr>
              <a:t>any other control and if necessary obtain the audit evidence of those indirect controls</a:t>
            </a:r>
            <a:endParaRPr sz="1000" dirty="0">
              <a:solidFill>
                <a:schemeClr val="lt1"/>
              </a:solidFill>
              <a:latin typeface="Georgia"/>
              <a:ea typeface="Georgia"/>
              <a:cs typeface="Georgia"/>
              <a:sym typeface="Georgia"/>
            </a:endParaRPr>
          </a:p>
        </p:txBody>
      </p:sp>
      <p:sp>
        <p:nvSpPr>
          <p:cNvPr id="11" name="Google Shape;630;p71">
            <a:extLst>
              <a:ext uri="{FF2B5EF4-FFF2-40B4-BE49-F238E27FC236}">
                <a16:creationId xmlns:a16="http://schemas.microsoft.com/office/drawing/2014/main" id="{FCE75E6F-DE2C-BBE5-0EA4-DEFEDC22AFF1}"/>
              </a:ext>
            </a:extLst>
          </p:cNvPr>
          <p:cNvSpPr/>
          <p:nvPr/>
        </p:nvSpPr>
        <p:spPr>
          <a:xfrm>
            <a:off x="4320600" y="2365975"/>
            <a:ext cx="251400" cy="555600"/>
          </a:xfrm>
          <a:prstGeom prst="downArrow">
            <a:avLst>
              <a:gd name="adj1" fmla="val 50000"/>
              <a:gd name="adj2" fmla="val 5000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cxnSp>
        <p:nvCxnSpPr>
          <p:cNvPr id="12" name="Google Shape;631;p71">
            <a:extLst>
              <a:ext uri="{FF2B5EF4-FFF2-40B4-BE49-F238E27FC236}">
                <a16:creationId xmlns:a16="http://schemas.microsoft.com/office/drawing/2014/main" id="{4EC19092-449D-39A7-1E8F-EC4894C3B600}"/>
              </a:ext>
            </a:extLst>
          </p:cNvPr>
          <p:cNvCxnSpPr/>
          <p:nvPr/>
        </p:nvCxnSpPr>
        <p:spPr>
          <a:xfrm>
            <a:off x="1694100" y="2921575"/>
            <a:ext cx="5772300" cy="22800"/>
          </a:xfrm>
          <a:prstGeom prst="straightConnector1">
            <a:avLst/>
          </a:prstGeom>
          <a:noFill/>
          <a:ln w="9525" cap="flat" cmpd="sng">
            <a:solidFill>
              <a:schemeClr val="dk1"/>
            </a:solidFill>
            <a:prstDash val="solid"/>
            <a:round/>
            <a:headEnd type="none" w="med" len="med"/>
            <a:tailEnd type="none" w="med" len="med"/>
          </a:ln>
        </p:spPr>
      </p:cxnSp>
      <p:sp>
        <p:nvSpPr>
          <p:cNvPr id="13" name="Google Shape;630;p71">
            <a:extLst>
              <a:ext uri="{FF2B5EF4-FFF2-40B4-BE49-F238E27FC236}">
                <a16:creationId xmlns:a16="http://schemas.microsoft.com/office/drawing/2014/main" id="{B2F1AEEB-5F7E-785A-58F4-D5C3874F9E4C}"/>
              </a:ext>
            </a:extLst>
          </p:cNvPr>
          <p:cNvSpPr/>
          <p:nvPr/>
        </p:nvSpPr>
        <p:spPr>
          <a:xfrm>
            <a:off x="1614894" y="2925226"/>
            <a:ext cx="251400" cy="555600"/>
          </a:xfrm>
          <a:prstGeom prst="downArrow">
            <a:avLst>
              <a:gd name="adj1" fmla="val 50000"/>
              <a:gd name="adj2" fmla="val 5000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4" name="Google Shape;630;p71">
            <a:extLst>
              <a:ext uri="{FF2B5EF4-FFF2-40B4-BE49-F238E27FC236}">
                <a16:creationId xmlns:a16="http://schemas.microsoft.com/office/drawing/2014/main" id="{B24BE925-7452-677D-EAB6-264CB4212680}"/>
              </a:ext>
            </a:extLst>
          </p:cNvPr>
          <p:cNvSpPr/>
          <p:nvPr/>
        </p:nvSpPr>
        <p:spPr>
          <a:xfrm>
            <a:off x="7284203" y="2944375"/>
            <a:ext cx="251400" cy="555600"/>
          </a:xfrm>
          <a:prstGeom prst="downArrow">
            <a:avLst>
              <a:gd name="adj1" fmla="val 50000"/>
              <a:gd name="adj2" fmla="val 5000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Tree>
    <p:custDataLst>
      <p:custData r:id="rId1"/>
    </p:custDataLst>
    <p:extLst>
      <p:ext uri="{BB962C8B-B14F-4D97-AF65-F5344CB8AC3E}">
        <p14:creationId xmlns:p14="http://schemas.microsoft.com/office/powerpoint/2010/main" val="39787170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sz="quarter" idx="15"/>
          </p:nvPr>
        </p:nvSpPr>
        <p:spPr>
          <a:xfrm>
            <a:off x="409651" y="877824"/>
            <a:ext cx="8006560" cy="3150542"/>
          </a:xfrm>
        </p:spPr>
        <p:txBody>
          <a:bodyPr wrap="square">
            <a:spAutoFit/>
          </a:bodyPr>
          <a:lstStyle/>
          <a:p>
            <a:pPr lvl="1">
              <a:lnSpc>
                <a:spcPct val="177777"/>
              </a:lnSpc>
              <a:spcBef>
                <a:spcPts val="1500"/>
              </a:spcBef>
              <a:spcAft>
                <a:spcPts val="0"/>
              </a:spcAft>
              <a:buClr>
                <a:srgbClr val="314259"/>
              </a:buClr>
              <a:buSzPts val="1300"/>
              <a:buFont typeface="Wingdings" panose="05000000000000000000" pitchFamily="2" charset="2"/>
              <a:buChar char="q"/>
            </a:pPr>
            <a:r>
              <a:rPr lang="en-US" sz="1400" b="1" u="sng" dirty="0">
                <a:latin typeface="Georgia"/>
                <a:ea typeface="Georgia"/>
                <a:cs typeface="Georgia"/>
                <a:sym typeface="Georgia"/>
              </a:rPr>
              <a:t>Nature of </a:t>
            </a:r>
            <a:r>
              <a:rPr lang="en-US" sz="1400" b="1" u="sng" dirty="0" err="1">
                <a:latin typeface="Georgia"/>
                <a:ea typeface="Georgia"/>
                <a:cs typeface="Georgia"/>
                <a:sym typeface="Georgia"/>
              </a:rPr>
              <a:t>Tesing</a:t>
            </a:r>
            <a:r>
              <a:rPr lang="en-US" sz="1400" b="1" u="sng" dirty="0">
                <a:latin typeface="Georgia"/>
                <a:ea typeface="Georgia"/>
                <a:cs typeface="Georgia"/>
                <a:sym typeface="Georgia"/>
              </a:rPr>
              <a:t>: </a:t>
            </a:r>
            <a:r>
              <a:rPr lang="en-US" sz="1400" dirty="0">
                <a:latin typeface="Georgia"/>
                <a:ea typeface="Georgia"/>
                <a:cs typeface="Georgia"/>
                <a:sym typeface="Georgia"/>
              </a:rPr>
              <a:t>Inquiry, Observation, Inspection/Examination, Reperformance</a:t>
            </a:r>
          </a:p>
          <a:p>
            <a:pPr lvl="1">
              <a:spcBef>
                <a:spcPts val="1500"/>
              </a:spcBef>
              <a:spcAft>
                <a:spcPts val="0"/>
              </a:spcAft>
              <a:buClr>
                <a:srgbClr val="314259"/>
              </a:buClr>
              <a:buSzPts val="1300"/>
              <a:buFont typeface="Wingdings" panose="05000000000000000000" pitchFamily="2" charset="2"/>
              <a:buChar char="q"/>
            </a:pPr>
            <a:r>
              <a:rPr lang="en-US" sz="1400" b="1" u="sng" dirty="0">
                <a:latin typeface="Georgia"/>
                <a:ea typeface="Georgia"/>
                <a:cs typeface="Georgia"/>
                <a:sym typeface="Georgia"/>
              </a:rPr>
              <a:t>Timing of testing</a:t>
            </a:r>
            <a:r>
              <a:rPr lang="en-US" sz="1400" u="sng" dirty="0">
                <a:latin typeface="Georgia"/>
                <a:ea typeface="Georgia"/>
                <a:cs typeface="Georgia"/>
                <a:sym typeface="Georgia"/>
              </a:rPr>
              <a:t>:</a:t>
            </a:r>
            <a:r>
              <a:rPr lang="en-US" sz="1400" dirty="0">
                <a:latin typeface="Georgia"/>
                <a:ea typeface="Georgia"/>
                <a:cs typeface="Georgia"/>
                <a:sym typeface="Georgia"/>
              </a:rPr>
              <a:t> </a:t>
            </a:r>
            <a:r>
              <a:rPr lang="en-US" sz="1400" dirty="0">
                <a:solidFill>
                  <a:schemeClr val="dk1"/>
                </a:solidFill>
                <a:latin typeface="Georgia"/>
                <a:sym typeface="Georgia"/>
              </a:rPr>
              <a:t>Interim testing &amp; update testing</a:t>
            </a:r>
          </a:p>
          <a:p>
            <a:pPr lvl="1">
              <a:spcBef>
                <a:spcPts val="1500"/>
              </a:spcBef>
              <a:spcAft>
                <a:spcPts val="0"/>
              </a:spcAft>
              <a:buClr>
                <a:srgbClr val="314259"/>
              </a:buClr>
              <a:buSzPts val="1300"/>
              <a:buFont typeface="Wingdings" panose="05000000000000000000" pitchFamily="2" charset="2"/>
              <a:buChar char="q"/>
            </a:pPr>
            <a:r>
              <a:rPr lang="en-US" sz="1400" b="1" u="sng" dirty="0">
                <a:latin typeface="Georgia"/>
                <a:ea typeface="Georgia"/>
                <a:cs typeface="Georgia"/>
                <a:sym typeface="Georgia"/>
              </a:rPr>
              <a:t>Interim period:</a:t>
            </a:r>
            <a:r>
              <a:rPr lang="en-US" sz="1400" dirty="0">
                <a:latin typeface="Georgia"/>
                <a:ea typeface="Georgia"/>
                <a:cs typeface="Georgia"/>
                <a:sym typeface="Georgia"/>
              </a:rPr>
              <a:t> </a:t>
            </a:r>
            <a:r>
              <a:rPr lang="en-US" sz="1400" dirty="0">
                <a:solidFill>
                  <a:schemeClr val="dk1"/>
                </a:solidFill>
                <a:latin typeface="Georgia"/>
                <a:sym typeface="Georgia"/>
              </a:rPr>
              <a:t>When auditor obtains audit evidence about control operating effectiveness during an interim period, then:</a:t>
            </a:r>
          </a:p>
          <a:p>
            <a:pPr marL="1094740" marR="203200" lvl="1" indent="-285750">
              <a:lnSpc>
                <a:spcPct val="177777"/>
              </a:lnSpc>
              <a:spcAft>
                <a:spcPts val="0"/>
              </a:spcAft>
              <a:buClr>
                <a:srgbClr val="314259"/>
              </a:buClr>
              <a:buSzPts val="1300"/>
              <a:buFont typeface="Wingdings" panose="05000000000000000000" pitchFamily="2" charset="2"/>
              <a:buChar char="q"/>
            </a:pPr>
            <a:r>
              <a:rPr lang="en-US" sz="1400" dirty="0">
                <a:solidFill>
                  <a:schemeClr val="dk1"/>
                </a:solidFill>
                <a:latin typeface="Georgia"/>
                <a:sym typeface="Georgia"/>
              </a:rPr>
              <a:t>Check for significant changes to those controls subsequent to the interim period</a:t>
            </a:r>
          </a:p>
          <a:p>
            <a:pPr marL="1094740" marR="203200" lvl="1" indent="-285750">
              <a:lnSpc>
                <a:spcPct val="177777"/>
              </a:lnSpc>
              <a:spcAft>
                <a:spcPts val="0"/>
              </a:spcAft>
              <a:buClr>
                <a:srgbClr val="314259"/>
              </a:buClr>
              <a:buSzPts val="1300"/>
              <a:buFont typeface="Wingdings" panose="05000000000000000000" pitchFamily="2" charset="2"/>
              <a:buChar char="q"/>
            </a:pPr>
            <a:r>
              <a:rPr lang="en-US" sz="1400" dirty="0">
                <a:solidFill>
                  <a:schemeClr val="dk1"/>
                </a:solidFill>
                <a:latin typeface="Georgia"/>
                <a:sym typeface="Georgia"/>
              </a:rPr>
              <a:t>Obtain additional audit evidence for the remaining period</a:t>
            </a:r>
          </a:p>
          <a:p>
            <a:pPr lvl="1" indent="0">
              <a:lnSpc>
                <a:spcPct val="115000"/>
              </a:lnSpc>
              <a:spcBef>
                <a:spcPts val="1600"/>
              </a:spcBef>
              <a:spcAft>
                <a:spcPts val="0"/>
              </a:spcAft>
              <a:buClr>
                <a:schemeClr val="dk1"/>
              </a:buClr>
              <a:buSzPts val="1100"/>
              <a:buNone/>
            </a:pPr>
            <a:endParaRPr lang="en-US" sz="1400" dirty="0">
              <a:solidFill>
                <a:schemeClr val="dk1"/>
              </a:solidFill>
              <a:latin typeface="Georgia"/>
              <a:ea typeface="Georgia"/>
              <a:cs typeface="Georgia"/>
              <a:sym typeface="Georgia"/>
            </a:endParaRPr>
          </a:p>
          <a:p>
            <a:pPr marL="0" marR="0" lvl="0" indent="0" algn="l" rtl="0">
              <a:lnSpc>
                <a:spcPct val="90000"/>
              </a:lnSpc>
              <a:spcBef>
                <a:spcPts val="500"/>
              </a:spcBef>
              <a:spcAft>
                <a:spcPts val="0"/>
              </a:spcAft>
              <a:buNone/>
            </a:pPr>
            <a:endParaRPr lang="en-US" sz="1400" b="1" u="sng" dirty="0">
              <a:solidFill>
                <a:schemeClr val="dk1"/>
              </a:solidFill>
              <a:latin typeface="Georgia"/>
              <a:ea typeface="Georgia"/>
              <a:cs typeface="Georgia"/>
              <a:sym typeface="Georgia"/>
            </a:endParaRPr>
          </a:p>
          <a:p>
            <a:pPr marL="0" marR="0" lvl="0" indent="0" algn="l" rtl="0">
              <a:lnSpc>
                <a:spcPct val="90000"/>
              </a:lnSpc>
              <a:spcBef>
                <a:spcPts val="500"/>
              </a:spcBef>
              <a:spcAft>
                <a:spcPts val="0"/>
              </a:spcAft>
              <a:buNone/>
            </a:pPr>
            <a:endParaRPr lang="en-US" sz="1400" b="1" u="sng" dirty="0">
              <a:solidFill>
                <a:schemeClr val="dk1"/>
              </a:solidFill>
              <a:latin typeface="Georgia"/>
              <a:ea typeface="Georgia"/>
              <a:cs typeface="Georgia"/>
              <a:sym typeface="Georgia"/>
            </a:endParaRPr>
          </a:p>
        </p:txBody>
      </p:sp>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409651" y="514350"/>
            <a:ext cx="8200951" cy="363474"/>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defTabSz="685800">
              <a:buClrTx/>
              <a:defRPr/>
            </a:pPr>
            <a:r>
              <a:rPr lang="en" sz="1800" dirty="0">
                <a:solidFill>
                  <a:schemeClr val="accent5"/>
                </a:solidFill>
              </a:rPr>
              <a:t>Nature, Timing &amp; Extent of testing of Controls </a:t>
            </a:r>
            <a:endParaRPr lang="en-US" sz="1800" dirty="0">
              <a:solidFill>
                <a:schemeClr val="accent5"/>
              </a:solidFill>
              <a:latin typeface="Georgia"/>
            </a:endParaRPr>
          </a:p>
        </p:txBody>
      </p:sp>
    </p:spTree>
    <p:custDataLst>
      <p:custData r:id="rId1"/>
    </p:custDataLst>
    <p:extLst>
      <p:ext uri="{BB962C8B-B14F-4D97-AF65-F5344CB8AC3E}">
        <p14:creationId xmlns:p14="http://schemas.microsoft.com/office/powerpoint/2010/main" val="5996698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sz="quarter" idx="15"/>
          </p:nvPr>
        </p:nvSpPr>
        <p:spPr>
          <a:xfrm>
            <a:off x="516081" y="1061635"/>
            <a:ext cx="7558536" cy="3282950"/>
          </a:xfrm>
        </p:spPr>
        <p:txBody>
          <a:bodyPr wrap="square">
            <a:spAutoFit/>
          </a:bodyPr>
          <a:lstStyle/>
          <a:p>
            <a:pPr marL="0" lvl="0" indent="0" algn="l" rtl="0">
              <a:spcBef>
                <a:spcPts val="1500"/>
              </a:spcBef>
              <a:spcAft>
                <a:spcPts val="0"/>
              </a:spcAft>
              <a:buClr>
                <a:schemeClr val="dk1"/>
              </a:buClr>
              <a:buSzPts val="1100"/>
              <a:buFont typeface="Arial"/>
              <a:buNone/>
            </a:pPr>
            <a:r>
              <a:rPr lang="en-US" sz="1400" dirty="0">
                <a:solidFill>
                  <a:schemeClr val="dk1"/>
                </a:solidFill>
                <a:latin typeface="Georgia"/>
                <a:sym typeface="Georgia"/>
              </a:rPr>
              <a:t>The auditor should consider the following:</a:t>
            </a:r>
          </a:p>
          <a:p>
            <a:pPr marL="420624" lvl="0" indent="-285750" algn="l" rtl="0">
              <a:spcBef>
                <a:spcPts val="1100"/>
              </a:spcBef>
              <a:spcAft>
                <a:spcPts val="0"/>
              </a:spcAft>
              <a:buSzPts val="1100"/>
              <a:buFont typeface="Wingdings" panose="05000000000000000000" pitchFamily="2" charset="2"/>
              <a:buChar char="Ø"/>
            </a:pPr>
            <a:r>
              <a:rPr lang="en-US" sz="1400" dirty="0">
                <a:solidFill>
                  <a:schemeClr val="dk1"/>
                </a:solidFill>
                <a:latin typeface="Georgia"/>
                <a:sym typeface="Georgia"/>
              </a:rPr>
              <a:t>The effectiveness of other elements of internal control including risk assessment process.</a:t>
            </a:r>
          </a:p>
          <a:p>
            <a:pPr marL="420624" lvl="0" indent="-285750" algn="l" rtl="0">
              <a:spcBef>
                <a:spcPts val="1100"/>
              </a:spcBef>
              <a:spcAft>
                <a:spcPts val="0"/>
              </a:spcAft>
              <a:buSzPts val="1100"/>
              <a:buFont typeface="Wingdings" panose="05000000000000000000" pitchFamily="2" charset="2"/>
              <a:buChar char="Ø"/>
            </a:pPr>
            <a:r>
              <a:rPr lang="en-US" sz="1400" dirty="0">
                <a:solidFill>
                  <a:schemeClr val="dk1"/>
                </a:solidFill>
                <a:latin typeface="Georgia"/>
                <a:sym typeface="Georgia"/>
              </a:rPr>
              <a:t>The risk arising from the nature of control –manual or automated</a:t>
            </a:r>
          </a:p>
          <a:p>
            <a:pPr marL="420624" lvl="0" indent="-285750" algn="l" rtl="0">
              <a:spcBef>
                <a:spcPts val="1100"/>
              </a:spcBef>
              <a:spcAft>
                <a:spcPts val="0"/>
              </a:spcAft>
              <a:buSzPts val="1100"/>
              <a:buFont typeface="Wingdings" panose="05000000000000000000" pitchFamily="2" charset="2"/>
              <a:buChar char="Ø"/>
            </a:pPr>
            <a:r>
              <a:rPr lang="en-US" sz="1400" dirty="0">
                <a:solidFill>
                  <a:schemeClr val="dk1"/>
                </a:solidFill>
                <a:latin typeface="Georgia"/>
                <a:sym typeface="Georgia"/>
              </a:rPr>
              <a:t>Effectiveness of General IT-controls</a:t>
            </a:r>
          </a:p>
          <a:p>
            <a:pPr marL="420624" lvl="0" indent="-285750" algn="l" rtl="0">
              <a:spcBef>
                <a:spcPts val="1100"/>
              </a:spcBef>
              <a:spcAft>
                <a:spcPts val="0"/>
              </a:spcAft>
              <a:buSzPts val="1100"/>
              <a:buFont typeface="Wingdings" panose="05000000000000000000" pitchFamily="2" charset="2"/>
              <a:buChar char="Ø"/>
            </a:pPr>
            <a:r>
              <a:rPr lang="en-US" sz="1400" dirty="0">
                <a:solidFill>
                  <a:schemeClr val="dk1"/>
                </a:solidFill>
                <a:latin typeface="Georgia"/>
                <a:sym typeface="Georgia"/>
              </a:rPr>
              <a:t>Any control exceptions in the past</a:t>
            </a:r>
          </a:p>
          <a:p>
            <a:pPr marL="420624" lvl="0" indent="-285750" algn="l" rtl="0">
              <a:spcBef>
                <a:spcPts val="1100"/>
              </a:spcBef>
              <a:spcAft>
                <a:spcPts val="0"/>
              </a:spcAft>
              <a:buSzPts val="1100"/>
              <a:buFont typeface="Wingdings" panose="05000000000000000000" pitchFamily="2" charset="2"/>
              <a:buChar char="Ø"/>
            </a:pPr>
            <a:r>
              <a:rPr lang="en-US" sz="1400" dirty="0">
                <a:solidFill>
                  <a:schemeClr val="dk1"/>
                </a:solidFill>
                <a:latin typeface="Georgia"/>
                <a:sym typeface="Georgia"/>
              </a:rPr>
              <a:t>Any changes in people, processes and technologies/ERP system or changes in controls.</a:t>
            </a:r>
          </a:p>
          <a:p>
            <a:pPr marL="420624" lvl="0" indent="-285750" algn="l" rtl="0">
              <a:spcBef>
                <a:spcPts val="1100"/>
              </a:spcBef>
              <a:spcAft>
                <a:spcPts val="0"/>
              </a:spcAft>
              <a:buSzPts val="1100"/>
              <a:buFont typeface="Wingdings" panose="05000000000000000000" pitchFamily="2" charset="2"/>
              <a:buChar char="Ø"/>
            </a:pPr>
            <a:r>
              <a:rPr lang="en-US" sz="1400" dirty="0">
                <a:solidFill>
                  <a:schemeClr val="dk1"/>
                </a:solidFill>
                <a:latin typeface="Georgia"/>
                <a:sym typeface="Georgia"/>
              </a:rPr>
              <a:t>Risk of material misstatement and the extent of reliance on the control</a:t>
            </a:r>
          </a:p>
          <a:p>
            <a:pPr marL="420624" lvl="0" indent="-285750" algn="l" rtl="0">
              <a:spcBef>
                <a:spcPts val="1100"/>
              </a:spcBef>
              <a:spcAft>
                <a:spcPts val="0"/>
              </a:spcAft>
              <a:buSzPts val="1100"/>
              <a:buFont typeface="Wingdings" panose="05000000000000000000" pitchFamily="2" charset="2"/>
              <a:buChar char="Ø"/>
            </a:pPr>
            <a:r>
              <a:rPr lang="en-US" sz="1400" dirty="0">
                <a:solidFill>
                  <a:schemeClr val="dk1"/>
                </a:solidFill>
                <a:latin typeface="Georgia"/>
                <a:sym typeface="Georgia"/>
              </a:rPr>
              <a:t>In case no changes, the auditor should test the control at-least once in every third audit and some controls in each audit.</a:t>
            </a:r>
          </a:p>
          <a:p>
            <a:pPr marL="420624" lvl="0" indent="-285750" algn="l" rtl="0">
              <a:spcBef>
                <a:spcPts val="1100"/>
              </a:spcBef>
              <a:spcAft>
                <a:spcPts val="0"/>
              </a:spcAft>
              <a:buSzPts val="1100"/>
              <a:buFont typeface="Wingdings" panose="05000000000000000000" pitchFamily="2" charset="2"/>
              <a:buChar char="Ø"/>
            </a:pPr>
            <a:r>
              <a:rPr lang="en-US" sz="1400" b="1" dirty="0">
                <a:solidFill>
                  <a:schemeClr val="dk1"/>
                </a:solidFill>
                <a:latin typeface="Georgia"/>
                <a:sym typeface="Georgia"/>
              </a:rPr>
              <a:t>Controls pertaining to significant risk need to be tested in every audit.</a:t>
            </a:r>
          </a:p>
        </p:txBody>
      </p:sp>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423673" y="542111"/>
            <a:ext cx="8077201" cy="40563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US" sz="1800" dirty="0">
                <a:solidFill>
                  <a:schemeClr val="accent5"/>
                </a:solidFill>
                <a:latin typeface="Georgia"/>
                <a:ea typeface="Georgia"/>
                <a:cs typeface="Georgia"/>
                <a:sym typeface="Georgia"/>
              </a:rPr>
              <a:t>Can the a</a:t>
            </a:r>
            <a:r>
              <a:rPr lang="en-US" sz="1800" b="1" dirty="0">
                <a:solidFill>
                  <a:schemeClr val="accent5"/>
                </a:solidFill>
                <a:latin typeface="Georgia"/>
                <a:ea typeface="Georgia"/>
                <a:cs typeface="Georgia"/>
                <a:sym typeface="Georgia"/>
              </a:rPr>
              <a:t>udit </a:t>
            </a:r>
            <a:r>
              <a:rPr lang="en-US" sz="1800" dirty="0">
                <a:solidFill>
                  <a:schemeClr val="accent5"/>
                </a:solidFill>
                <a:latin typeface="Georgia"/>
                <a:ea typeface="Georgia"/>
                <a:cs typeface="Georgia"/>
                <a:sym typeface="Georgia"/>
              </a:rPr>
              <a:t>e</a:t>
            </a:r>
            <a:r>
              <a:rPr lang="en-US" sz="1800" b="1" dirty="0">
                <a:solidFill>
                  <a:schemeClr val="accent5"/>
                </a:solidFill>
                <a:latin typeface="Georgia"/>
                <a:ea typeface="Georgia"/>
                <a:cs typeface="Georgia"/>
                <a:sym typeface="Georgia"/>
              </a:rPr>
              <a:t>vidence obtained in previous audits be used?</a:t>
            </a:r>
          </a:p>
        </p:txBody>
      </p:sp>
    </p:spTree>
    <p:custDataLst>
      <p:custData r:id="rId1"/>
    </p:custDataLst>
    <p:extLst>
      <p:ext uri="{BB962C8B-B14F-4D97-AF65-F5344CB8AC3E}">
        <p14:creationId xmlns:p14="http://schemas.microsoft.com/office/powerpoint/2010/main" val="22151378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715314"/>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448931" y="488310"/>
            <a:ext cx="8077201" cy="407685"/>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dirty="0">
                <a:solidFill>
                  <a:schemeClr val="accent5"/>
                </a:solidFill>
              </a:rPr>
              <a:t>Sufficient and Appropriate Audit Evidence </a:t>
            </a:r>
            <a:endParaRPr lang="en-US" sz="1800" b="1" dirty="0">
              <a:solidFill>
                <a:schemeClr val="accent5"/>
              </a:solidFill>
              <a:latin typeface="Georgia"/>
              <a:ea typeface="Georgia"/>
              <a:cs typeface="Georgia"/>
              <a:sym typeface="Georgia"/>
            </a:endParaRPr>
          </a:p>
        </p:txBody>
      </p:sp>
      <p:sp>
        <p:nvSpPr>
          <p:cNvPr id="19" name="Google Shape;652;p74">
            <a:extLst>
              <a:ext uri="{FF2B5EF4-FFF2-40B4-BE49-F238E27FC236}">
                <a16:creationId xmlns:a16="http://schemas.microsoft.com/office/drawing/2014/main" id="{6F399EA5-056F-4F3C-1184-39422492AC90}"/>
              </a:ext>
            </a:extLst>
          </p:cNvPr>
          <p:cNvSpPr txBox="1"/>
          <p:nvPr/>
        </p:nvSpPr>
        <p:spPr>
          <a:xfrm>
            <a:off x="3191424" y="904545"/>
            <a:ext cx="2041800" cy="925683"/>
          </a:xfrm>
          <a:prstGeom prst="rect">
            <a:avLst/>
          </a:prstGeom>
          <a:solidFill>
            <a:srgbClr val="EB660B"/>
          </a:solidFill>
          <a:ln>
            <a:noFill/>
          </a:ln>
          <a:effectLst>
            <a:outerShdw blurRad="57150" dist="19050" dir="5400000" algn="bl" rotWithShape="0">
              <a:srgbClr val="000000">
                <a:alpha val="49800"/>
              </a:srgbClr>
            </a:outerShdw>
          </a:effectLst>
        </p:spPr>
        <p:txBody>
          <a:bodyPr spcFirstLastPara="1" wrap="square" lIns="38100" tIns="38100" rIns="38100" bIns="38100" anchor="ctr" anchorCtr="0">
            <a:noAutofit/>
          </a:bodyPr>
          <a:lstStyle/>
          <a:p>
            <a:pPr marL="0" marR="0" lvl="0" indent="0" algn="ctr" rtl="0">
              <a:lnSpc>
                <a:spcPct val="90000"/>
              </a:lnSpc>
              <a:spcBef>
                <a:spcPts val="0"/>
              </a:spcBef>
              <a:spcAft>
                <a:spcPts val="0"/>
              </a:spcAft>
              <a:buNone/>
            </a:pPr>
            <a:r>
              <a:rPr lang="en" sz="1000" dirty="0">
                <a:solidFill>
                  <a:schemeClr val="lt1"/>
                </a:solidFill>
                <a:latin typeface="Georgia"/>
                <a:ea typeface="Georgia"/>
                <a:cs typeface="Georgia"/>
                <a:sym typeface="Georgia"/>
              </a:rPr>
              <a:t>Sufficient and appropriate audit evidence has been obtained by the auditor</a:t>
            </a:r>
            <a:endParaRPr sz="1500" dirty="0">
              <a:solidFill>
                <a:schemeClr val="dk1"/>
              </a:solidFill>
              <a:latin typeface="Georgia"/>
              <a:ea typeface="Georgia"/>
              <a:cs typeface="Georgia"/>
              <a:sym typeface="Georgia"/>
            </a:endParaRPr>
          </a:p>
        </p:txBody>
      </p:sp>
      <p:sp>
        <p:nvSpPr>
          <p:cNvPr id="20" name="Google Shape;654;p74">
            <a:extLst>
              <a:ext uri="{FF2B5EF4-FFF2-40B4-BE49-F238E27FC236}">
                <a16:creationId xmlns:a16="http://schemas.microsoft.com/office/drawing/2014/main" id="{EEBFB24D-5D07-F5AB-1D28-5457793FC23C}"/>
              </a:ext>
            </a:extLst>
          </p:cNvPr>
          <p:cNvSpPr txBox="1"/>
          <p:nvPr/>
        </p:nvSpPr>
        <p:spPr>
          <a:xfrm>
            <a:off x="1357529" y="1478797"/>
            <a:ext cx="685800" cy="407770"/>
          </a:xfrm>
          <a:prstGeom prst="rect">
            <a:avLst/>
          </a:prstGeom>
          <a:solidFill>
            <a:srgbClr val="EB660B"/>
          </a:solidFill>
          <a:ln>
            <a:noFill/>
          </a:ln>
          <a:effectLst>
            <a:outerShdw blurRad="57150" dist="19050" dir="5400000" algn="bl" rotWithShape="0">
              <a:srgbClr val="000000">
                <a:alpha val="49800"/>
              </a:srgbClr>
            </a:outerShdw>
          </a:effectLst>
        </p:spPr>
        <p:txBody>
          <a:bodyPr spcFirstLastPara="1" wrap="square" lIns="38100" tIns="38100" rIns="38100" bIns="38100" anchor="ctr" anchorCtr="0">
            <a:noAutofit/>
          </a:bodyPr>
          <a:lstStyle/>
          <a:p>
            <a:pPr marL="0" marR="0" lvl="0" indent="0" algn="ctr" rtl="0">
              <a:lnSpc>
                <a:spcPct val="90000"/>
              </a:lnSpc>
              <a:spcBef>
                <a:spcPts val="0"/>
              </a:spcBef>
              <a:spcAft>
                <a:spcPts val="0"/>
              </a:spcAft>
              <a:buNone/>
            </a:pPr>
            <a:r>
              <a:rPr lang="en" sz="1000" dirty="0">
                <a:solidFill>
                  <a:schemeClr val="lt1"/>
                </a:solidFill>
                <a:latin typeface="Georgia"/>
                <a:ea typeface="Georgia"/>
                <a:cs typeface="Georgia"/>
                <a:sym typeface="Georgia"/>
              </a:rPr>
              <a:t>YES</a:t>
            </a:r>
            <a:endParaRPr sz="1500" dirty="0">
              <a:solidFill>
                <a:schemeClr val="dk1"/>
              </a:solidFill>
              <a:latin typeface="Georgia"/>
              <a:ea typeface="Georgia"/>
              <a:cs typeface="Georgia"/>
              <a:sym typeface="Georgia"/>
            </a:endParaRPr>
          </a:p>
        </p:txBody>
      </p:sp>
      <p:cxnSp>
        <p:nvCxnSpPr>
          <p:cNvPr id="21" name="Google Shape;655;p74">
            <a:extLst>
              <a:ext uri="{FF2B5EF4-FFF2-40B4-BE49-F238E27FC236}">
                <a16:creationId xmlns:a16="http://schemas.microsoft.com/office/drawing/2014/main" id="{48B57A64-9654-EB56-142F-AEB27AA0898A}"/>
              </a:ext>
            </a:extLst>
          </p:cNvPr>
          <p:cNvCxnSpPr>
            <a:cxnSpLocks/>
            <a:stCxn id="19" idx="1"/>
          </p:cNvCxnSpPr>
          <p:nvPr/>
        </p:nvCxnSpPr>
        <p:spPr>
          <a:xfrm flipH="1" flipV="1">
            <a:off x="1236028" y="1353371"/>
            <a:ext cx="1955396" cy="14016"/>
          </a:xfrm>
          <a:prstGeom prst="straightConnector1">
            <a:avLst/>
          </a:prstGeom>
          <a:noFill/>
          <a:ln w="9525" cap="flat" cmpd="sng">
            <a:solidFill>
              <a:schemeClr val="dk2"/>
            </a:solidFill>
            <a:prstDash val="solid"/>
            <a:round/>
            <a:headEnd type="none" w="med" len="med"/>
            <a:tailEnd type="triangle" w="med" len="med"/>
          </a:ln>
        </p:spPr>
      </p:cxnSp>
      <p:cxnSp>
        <p:nvCxnSpPr>
          <p:cNvPr id="22" name="Google Shape;656;p74">
            <a:extLst>
              <a:ext uri="{FF2B5EF4-FFF2-40B4-BE49-F238E27FC236}">
                <a16:creationId xmlns:a16="http://schemas.microsoft.com/office/drawing/2014/main" id="{95B2885A-88A4-0BEA-C553-3CF207DC2F27}"/>
              </a:ext>
            </a:extLst>
          </p:cNvPr>
          <p:cNvCxnSpPr>
            <a:cxnSpLocks/>
          </p:cNvCxnSpPr>
          <p:nvPr/>
        </p:nvCxnSpPr>
        <p:spPr>
          <a:xfrm>
            <a:off x="1259275" y="1394875"/>
            <a:ext cx="0" cy="1267804"/>
          </a:xfrm>
          <a:prstGeom prst="straightConnector1">
            <a:avLst/>
          </a:prstGeom>
          <a:noFill/>
          <a:ln w="9525" cap="flat" cmpd="sng">
            <a:solidFill>
              <a:schemeClr val="dk2"/>
            </a:solidFill>
            <a:prstDash val="solid"/>
            <a:round/>
            <a:headEnd type="none" w="med" len="med"/>
            <a:tailEnd type="triangle" w="med" len="med"/>
          </a:ln>
        </p:spPr>
      </p:cxnSp>
      <p:cxnSp>
        <p:nvCxnSpPr>
          <p:cNvPr id="23" name="Google Shape;657;p74">
            <a:extLst>
              <a:ext uri="{FF2B5EF4-FFF2-40B4-BE49-F238E27FC236}">
                <a16:creationId xmlns:a16="http://schemas.microsoft.com/office/drawing/2014/main" id="{AE522920-A970-B105-23C4-5BAA13D41E3C}"/>
              </a:ext>
            </a:extLst>
          </p:cNvPr>
          <p:cNvCxnSpPr>
            <a:cxnSpLocks/>
          </p:cNvCxnSpPr>
          <p:nvPr/>
        </p:nvCxnSpPr>
        <p:spPr>
          <a:xfrm>
            <a:off x="4212324" y="1822479"/>
            <a:ext cx="6600" cy="871196"/>
          </a:xfrm>
          <a:prstGeom prst="straightConnector1">
            <a:avLst/>
          </a:prstGeom>
          <a:noFill/>
          <a:ln w="9525" cap="flat" cmpd="sng">
            <a:solidFill>
              <a:schemeClr val="dk2"/>
            </a:solidFill>
            <a:prstDash val="solid"/>
            <a:round/>
            <a:headEnd type="none" w="med" len="med"/>
            <a:tailEnd type="triangle" w="med" len="med"/>
          </a:ln>
        </p:spPr>
      </p:cxnSp>
      <p:sp>
        <p:nvSpPr>
          <p:cNvPr id="24" name="Google Shape;658;p74">
            <a:extLst>
              <a:ext uri="{FF2B5EF4-FFF2-40B4-BE49-F238E27FC236}">
                <a16:creationId xmlns:a16="http://schemas.microsoft.com/office/drawing/2014/main" id="{D68DBA3D-EEB7-412A-D6BD-C993E64C9297}"/>
              </a:ext>
            </a:extLst>
          </p:cNvPr>
          <p:cNvSpPr txBox="1"/>
          <p:nvPr/>
        </p:nvSpPr>
        <p:spPr>
          <a:xfrm>
            <a:off x="4438977" y="2003347"/>
            <a:ext cx="501900" cy="311686"/>
          </a:xfrm>
          <a:prstGeom prst="rect">
            <a:avLst/>
          </a:prstGeom>
          <a:solidFill>
            <a:srgbClr val="EB660B"/>
          </a:solidFill>
          <a:ln>
            <a:noFill/>
          </a:ln>
          <a:effectLst>
            <a:outerShdw blurRad="57150" dist="19050" dir="5400000" algn="bl" rotWithShape="0">
              <a:srgbClr val="000000">
                <a:alpha val="49800"/>
              </a:srgbClr>
            </a:outerShdw>
          </a:effectLst>
        </p:spPr>
        <p:txBody>
          <a:bodyPr spcFirstLastPara="1" wrap="square" lIns="38100" tIns="38100" rIns="38100" bIns="38100" anchor="ctr" anchorCtr="0">
            <a:noAutofit/>
          </a:bodyPr>
          <a:lstStyle/>
          <a:p>
            <a:pPr marL="0" marR="0" lvl="0" indent="0" algn="ctr" rtl="0">
              <a:lnSpc>
                <a:spcPct val="90000"/>
              </a:lnSpc>
              <a:spcBef>
                <a:spcPts val="0"/>
              </a:spcBef>
              <a:spcAft>
                <a:spcPts val="0"/>
              </a:spcAft>
              <a:buNone/>
            </a:pPr>
            <a:r>
              <a:rPr lang="en" sz="1000">
                <a:solidFill>
                  <a:schemeClr val="lt1"/>
                </a:solidFill>
                <a:latin typeface="Georgia"/>
                <a:ea typeface="Georgia"/>
                <a:cs typeface="Georgia"/>
                <a:sym typeface="Georgia"/>
              </a:rPr>
              <a:t>NO</a:t>
            </a:r>
            <a:endParaRPr sz="1500" dirty="0">
              <a:solidFill>
                <a:schemeClr val="dk1"/>
              </a:solidFill>
              <a:latin typeface="Georgia"/>
              <a:ea typeface="Georgia"/>
              <a:cs typeface="Georgia"/>
              <a:sym typeface="Georgia"/>
            </a:endParaRPr>
          </a:p>
        </p:txBody>
      </p:sp>
      <p:sp>
        <p:nvSpPr>
          <p:cNvPr id="25" name="Google Shape;659;p74">
            <a:extLst>
              <a:ext uri="{FF2B5EF4-FFF2-40B4-BE49-F238E27FC236}">
                <a16:creationId xmlns:a16="http://schemas.microsoft.com/office/drawing/2014/main" id="{3B0939CD-5A3F-D862-E0D8-BB8909540E34}"/>
              </a:ext>
            </a:extLst>
          </p:cNvPr>
          <p:cNvSpPr txBox="1"/>
          <p:nvPr/>
        </p:nvSpPr>
        <p:spPr>
          <a:xfrm>
            <a:off x="497749" y="2687695"/>
            <a:ext cx="2041800" cy="925683"/>
          </a:xfrm>
          <a:prstGeom prst="rect">
            <a:avLst/>
          </a:prstGeom>
          <a:solidFill>
            <a:srgbClr val="EB660B"/>
          </a:solidFill>
          <a:ln>
            <a:noFill/>
          </a:ln>
          <a:effectLst>
            <a:outerShdw blurRad="57150" dist="19050" dir="5400000" algn="bl" rotWithShape="0">
              <a:srgbClr val="000000">
                <a:alpha val="49800"/>
              </a:srgbClr>
            </a:outerShdw>
          </a:effectLst>
        </p:spPr>
        <p:txBody>
          <a:bodyPr spcFirstLastPara="1" wrap="square" lIns="38100" tIns="38100" rIns="38100" bIns="38100" anchor="ctr" anchorCtr="0">
            <a:noAutofit/>
          </a:bodyPr>
          <a:lstStyle/>
          <a:p>
            <a:pPr marL="0" marR="0" lvl="0" indent="0" algn="ctr" rtl="0">
              <a:lnSpc>
                <a:spcPct val="90000"/>
              </a:lnSpc>
              <a:spcBef>
                <a:spcPts val="0"/>
              </a:spcBef>
              <a:spcAft>
                <a:spcPts val="0"/>
              </a:spcAft>
              <a:buNone/>
            </a:pPr>
            <a:r>
              <a:rPr lang="en" sz="1000">
                <a:solidFill>
                  <a:schemeClr val="lt1"/>
                </a:solidFill>
                <a:latin typeface="Georgia"/>
                <a:ea typeface="Georgia"/>
                <a:cs typeface="Georgia"/>
                <a:sym typeface="Georgia"/>
              </a:rPr>
              <a:t>Conclude and form opinion</a:t>
            </a:r>
            <a:endParaRPr sz="1500">
              <a:solidFill>
                <a:schemeClr val="dk1"/>
              </a:solidFill>
              <a:latin typeface="Georgia"/>
              <a:ea typeface="Georgia"/>
              <a:cs typeface="Georgia"/>
              <a:sym typeface="Georgia"/>
            </a:endParaRPr>
          </a:p>
        </p:txBody>
      </p:sp>
      <p:sp>
        <p:nvSpPr>
          <p:cNvPr id="26" name="Google Shape;660;p74">
            <a:extLst>
              <a:ext uri="{FF2B5EF4-FFF2-40B4-BE49-F238E27FC236}">
                <a16:creationId xmlns:a16="http://schemas.microsoft.com/office/drawing/2014/main" id="{85F1646C-89C2-9F79-E239-FBEE964DB903}"/>
              </a:ext>
            </a:extLst>
          </p:cNvPr>
          <p:cNvSpPr/>
          <p:nvPr/>
        </p:nvSpPr>
        <p:spPr>
          <a:xfrm>
            <a:off x="3398124" y="2701424"/>
            <a:ext cx="1641600" cy="846004"/>
          </a:xfrm>
          <a:prstGeom prst="diamond">
            <a:avLst/>
          </a:prstGeom>
          <a:solidFill>
            <a:srgbClr val="EB660B"/>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000">
                <a:solidFill>
                  <a:schemeClr val="lt1"/>
                </a:solidFill>
                <a:latin typeface="Georgia"/>
                <a:ea typeface="Georgia"/>
                <a:cs typeface="Georgia"/>
                <a:sym typeface="Georgia"/>
              </a:rPr>
              <a:t>Attempt to obtain further evidence</a:t>
            </a:r>
            <a:endParaRPr/>
          </a:p>
        </p:txBody>
      </p:sp>
      <p:cxnSp>
        <p:nvCxnSpPr>
          <p:cNvPr id="27" name="Google Shape;661;p74">
            <a:extLst>
              <a:ext uri="{FF2B5EF4-FFF2-40B4-BE49-F238E27FC236}">
                <a16:creationId xmlns:a16="http://schemas.microsoft.com/office/drawing/2014/main" id="{2CE1D642-03F6-3245-CF0F-D26956C666AC}"/>
              </a:ext>
            </a:extLst>
          </p:cNvPr>
          <p:cNvCxnSpPr>
            <a:cxnSpLocks/>
            <a:stCxn id="26" idx="1"/>
            <a:endCxn id="25" idx="3"/>
          </p:cNvCxnSpPr>
          <p:nvPr/>
        </p:nvCxnSpPr>
        <p:spPr>
          <a:xfrm flipH="1">
            <a:off x="2539549" y="3124426"/>
            <a:ext cx="858575" cy="26111"/>
          </a:xfrm>
          <a:prstGeom prst="straightConnector1">
            <a:avLst/>
          </a:prstGeom>
          <a:noFill/>
          <a:ln w="9525" cap="flat" cmpd="sng">
            <a:solidFill>
              <a:schemeClr val="dk2"/>
            </a:solidFill>
            <a:prstDash val="solid"/>
            <a:round/>
            <a:headEnd type="none" w="med" len="med"/>
            <a:tailEnd type="triangle" w="med" len="med"/>
          </a:ln>
        </p:spPr>
      </p:cxnSp>
      <p:sp>
        <p:nvSpPr>
          <p:cNvPr id="28" name="Google Shape;662;p74">
            <a:extLst>
              <a:ext uri="{FF2B5EF4-FFF2-40B4-BE49-F238E27FC236}">
                <a16:creationId xmlns:a16="http://schemas.microsoft.com/office/drawing/2014/main" id="{F1FDC4E3-3653-B6DE-192A-6BE096A4730F}"/>
              </a:ext>
            </a:extLst>
          </p:cNvPr>
          <p:cNvSpPr txBox="1"/>
          <p:nvPr/>
        </p:nvSpPr>
        <p:spPr>
          <a:xfrm>
            <a:off x="2712324" y="2547541"/>
            <a:ext cx="685800" cy="407770"/>
          </a:xfrm>
          <a:prstGeom prst="rect">
            <a:avLst/>
          </a:prstGeom>
          <a:solidFill>
            <a:srgbClr val="EB660B"/>
          </a:solidFill>
          <a:ln>
            <a:noFill/>
          </a:ln>
          <a:effectLst>
            <a:outerShdw blurRad="57150" dist="19050" dir="5400000" algn="bl" rotWithShape="0">
              <a:srgbClr val="000000">
                <a:alpha val="49800"/>
              </a:srgbClr>
            </a:outerShdw>
          </a:effectLst>
        </p:spPr>
        <p:txBody>
          <a:bodyPr spcFirstLastPara="1" wrap="square" lIns="38100" tIns="38100" rIns="38100" bIns="38100" anchor="ctr" anchorCtr="0">
            <a:noAutofit/>
          </a:bodyPr>
          <a:lstStyle/>
          <a:p>
            <a:pPr marL="0" marR="0" lvl="0" indent="0" algn="ctr" rtl="0">
              <a:lnSpc>
                <a:spcPct val="90000"/>
              </a:lnSpc>
              <a:spcBef>
                <a:spcPts val="0"/>
              </a:spcBef>
              <a:spcAft>
                <a:spcPts val="0"/>
              </a:spcAft>
              <a:buNone/>
            </a:pPr>
            <a:r>
              <a:rPr lang="en" sz="1000" dirty="0">
                <a:solidFill>
                  <a:schemeClr val="lt1"/>
                </a:solidFill>
                <a:latin typeface="Georgia"/>
                <a:ea typeface="Georgia"/>
                <a:cs typeface="Georgia"/>
                <a:sym typeface="Georgia"/>
              </a:rPr>
              <a:t>YES</a:t>
            </a:r>
            <a:endParaRPr sz="1500" dirty="0">
              <a:solidFill>
                <a:schemeClr val="dk1"/>
              </a:solidFill>
              <a:latin typeface="Georgia"/>
              <a:ea typeface="Georgia"/>
              <a:cs typeface="Georgia"/>
              <a:sym typeface="Georgia"/>
            </a:endParaRPr>
          </a:p>
        </p:txBody>
      </p:sp>
      <p:sp>
        <p:nvSpPr>
          <p:cNvPr id="29" name="Google Shape;663;p74">
            <a:extLst>
              <a:ext uri="{FF2B5EF4-FFF2-40B4-BE49-F238E27FC236}">
                <a16:creationId xmlns:a16="http://schemas.microsoft.com/office/drawing/2014/main" id="{C1432956-DAE9-3597-1701-5500CB7D598A}"/>
              </a:ext>
            </a:extLst>
          </p:cNvPr>
          <p:cNvSpPr txBox="1"/>
          <p:nvPr/>
        </p:nvSpPr>
        <p:spPr>
          <a:xfrm>
            <a:off x="4415730" y="3743442"/>
            <a:ext cx="501900" cy="311686"/>
          </a:xfrm>
          <a:prstGeom prst="rect">
            <a:avLst/>
          </a:prstGeom>
          <a:solidFill>
            <a:srgbClr val="EB660B"/>
          </a:solidFill>
          <a:ln>
            <a:noFill/>
          </a:ln>
          <a:effectLst>
            <a:outerShdw blurRad="57150" dist="19050" dir="5400000" algn="bl" rotWithShape="0">
              <a:srgbClr val="000000">
                <a:alpha val="49800"/>
              </a:srgbClr>
            </a:outerShdw>
          </a:effectLst>
        </p:spPr>
        <p:txBody>
          <a:bodyPr spcFirstLastPara="1" wrap="square" lIns="38100" tIns="38100" rIns="38100" bIns="38100" anchor="ctr" anchorCtr="0">
            <a:noAutofit/>
          </a:bodyPr>
          <a:lstStyle/>
          <a:p>
            <a:pPr marL="0" marR="0" lvl="0" indent="0" algn="ctr" rtl="0">
              <a:lnSpc>
                <a:spcPct val="90000"/>
              </a:lnSpc>
              <a:spcBef>
                <a:spcPts val="0"/>
              </a:spcBef>
              <a:spcAft>
                <a:spcPts val="0"/>
              </a:spcAft>
              <a:buNone/>
            </a:pPr>
            <a:r>
              <a:rPr lang="en" sz="1000" dirty="0">
                <a:solidFill>
                  <a:schemeClr val="lt1"/>
                </a:solidFill>
                <a:latin typeface="Georgia"/>
                <a:ea typeface="Georgia"/>
                <a:cs typeface="Georgia"/>
                <a:sym typeface="Georgia"/>
              </a:rPr>
              <a:t>NO</a:t>
            </a:r>
            <a:endParaRPr sz="1500" dirty="0">
              <a:solidFill>
                <a:schemeClr val="dk1"/>
              </a:solidFill>
              <a:latin typeface="Georgia"/>
              <a:ea typeface="Georgia"/>
              <a:cs typeface="Georgia"/>
              <a:sym typeface="Georgia"/>
            </a:endParaRPr>
          </a:p>
        </p:txBody>
      </p:sp>
      <p:cxnSp>
        <p:nvCxnSpPr>
          <p:cNvPr id="30" name="Google Shape;664;p74">
            <a:extLst>
              <a:ext uri="{FF2B5EF4-FFF2-40B4-BE49-F238E27FC236}">
                <a16:creationId xmlns:a16="http://schemas.microsoft.com/office/drawing/2014/main" id="{9F7A3D96-62CF-18B8-CD76-6FD057C092FC}"/>
              </a:ext>
            </a:extLst>
          </p:cNvPr>
          <p:cNvCxnSpPr>
            <a:cxnSpLocks/>
          </p:cNvCxnSpPr>
          <p:nvPr/>
        </p:nvCxnSpPr>
        <p:spPr>
          <a:xfrm flipH="1">
            <a:off x="4226097" y="3607942"/>
            <a:ext cx="1725" cy="651754"/>
          </a:xfrm>
          <a:prstGeom prst="straightConnector1">
            <a:avLst/>
          </a:prstGeom>
          <a:noFill/>
          <a:ln w="9525" cap="flat" cmpd="sng">
            <a:solidFill>
              <a:schemeClr val="dk2"/>
            </a:solidFill>
            <a:prstDash val="solid"/>
            <a:round/>
            <a:headEnd type="none" w="med" len="med"/>
            <a:tailEnd type="triangle" w="med" len="med"/>
          </a:ln>
        </p:spPr>
      </p:cxnSp>
      <p:sp>
        <p:nvSpPr>
          <p:cNvPr id="31" name="Google Shape;665;p74">
            <a:extLst>
              <a:ext uri="{FF2B5EF4-FFF2-40B4-BE49-F238E27FC236}">
                <a16:creationId xmlns:a16="http://schemas.microsoft.com/office/drawing/2014/main" id="{05B69511-BF25-27AE-3B21-6197FF6BEEEF}"/>
              </a:ext>
            </a:extLst>
          </p:cNvPr>
          <p:cNvSpPr txBox="1"/>
          <p:nvPr/>
        </p:nvSpPr>
        <p:spPr>
          <a:xfrm>
            <a:off x="3236769" y="4302035"/>
            <a:ext cx="2041800" cy="559055"/>
          </a:xfrm>
          <a:prstGeom prst="rect">
            <a:avLst/>
          </a:prstGeom>
          <a:solidFill>
            <a:srgbClr val="EB660B"/>
          </a:solidFill>
          <a:ln>
            <a:noFill/>
          </a:ln>
          <a:effectLst>
            <a:outerShdw blurRad="57150" dist="19050" dir="5400000" algn="bl" rotWithShape="0">
              <a:srgbClr val="000000">
                <a:alpha val="49800"/>
              </a:srgbClr>
            </a:outerShdw>
          </a:effectLst>
        </p:spPr>
        <p:txBody>
          <a:bodyPr spcFirstLastPara="1" wrap="square" lIns="38100" tIns="38100" rIns="38100" bIns="38100" anchor="ctr" anchorCtr="0">
            <a:noAutofit/>
          </a:bodyPr>
          <a:lstStyle/>
          <a:p>
            <a:pPr marL="0" marR="0" lvl="0" indent="0" algn="ctr" rtl="0">
              <a:lnSpc>
                <a:spcPct val="90000"/>
              </a:lnSpc>
              <a:spcBef>
                <a:spcPts val="0"/>
              </a:spcBef>
              <a:spcAft>
                <a:spcPts val="0"/>
              </a:spcAft>
              <a:buNone/>
            </a:pPr>
            <a:r>
              <a:rPr lang="en" sz="1000" dirty="0">
                <a:solidFill>
                  <a:schemeClr val="lt1"/>
                </a:solidFill>
                <a:latin typeface="Georgia"/>
                <a:ea typeface="Georgia"/>
                <a:cs typeface="Georgia"/>
                <a:sym typeface="Georgia"/>
              </a:rPr>
              <a:t>Express qualified opinion or disclaimer of opinion</a:t>
            </a:r>
            <a:endParaRPr sz="1500" dirty="0">
              <a:solidFill>
                <a:schemeClr val="dk1"/>
              </a:solidFill>
              <a:latin typeface="Georgia"/>
              <a:ea typeface="Georgia"/>
              <a:cs typeface="Georgia"/>
              <a:sym typeface="Georgia"/>
            </a:endParaRPr>
          </a:p>
        </p:txBody>
      </p:sp>
      <p:sp>
        <p:nvSpPr>
          <p:cNvPr id="43" name="Google Shape;666;p74">
            <a:extLst>
              <a:ext uri="{FF2B5EF4-FFF2-40B4-BE49-F238E27FC236}">
                <a16:creationId xmlns:a16="http://schemas.microsoft.com/office/drawing/2014/main" id="{35B9147C-FB27-BB99-A72F-63D86871743F}"/>
              </a:ext>
            </a:extLst>
          </p:cNvPr>
          <p:cNvSpPr txBox="1"/>
          <p:nvPr/>
        </p:nvSpPr>
        <p:spPr>
          <a:xfrm>
            <a:off x="5742802" y="1075334"/>
            <a:ext cx="2756930" cy="3184362"/>
          </a:xfrm>
          <a:prstGeom prst="rect">
            <a:avLst/>
          </a:prstGeom>
          <a:solidFill>
            <a:schemeClr val="lt1"/>
          </a:solidFill>
          <a:ln w="9525" cap="flat" cmpd="sng">
            <a:solidFill>
              <a:srgbClr val="D04600"/>
            </a:solidFill>
            <a:prstDash val="solid"/>
            <a:round/>
            <a:headEnd type="none" w="sm" len="sm"/>
            <a:tailEnd type="none" w="sm" len="sm"/>
          </a:ln>
          <a:effectLst>
            <a:outerShdw blurRad="40000" dist="20000" dir="5400000" rotWithShape="0">
              <a:srgbClr val="000000">
                <a:alpha val="37650"/>
              </a:srgbClr>
            </a:outerShdw>
          </a:effectLst>
        </p:spPr>
        <p:txBody>
          <a:bodyPr spcFirstLastPara="1" wrap="square" lIns="51950" tIns="51950" rIns="51950" bIns="51950" anchor="ctr" anchorCtr="0">
            <a:noAutofit/>
          </a:bodyPr>
          <a:lstStyle/>
          <a:p>
            <a:pPr marL="0" marR="0" lvl="0" indent="0" algn="l" rtl="0">
              <a:lnSpc>
                <a:spcPct val="100000"/>
              </a:lnSpc>
              <a:spcBef>
                <a:spcPts val="500"/>
              </a:spcBef>
              <a:spcAft>
                <a:spcPts val="0"/>
              </a:spcAft>
              <a:buNone/>
            </a:pPr>
            <a:r>
              <a:rPr lang="en" dirty="0">
                <a:solidFill>
                  <a:schemeClr val="tx1"/>
                </a:solidFill>
                <a:latin typeface="Georgia"/>
                <a:ea typeface="Georgia"/>
                <a:cs typeface="Georgia"/>
                <a:sym typeface="Georgia"/>
              </a:rPr>
              <a:t>Auditor shall design &amp; perform substantive procedures for each material class of transactions, account balances and disclosures.</a:t>
            </a:r>
          </a:p>
          <a:p>
            <a:pPr marL="0" marR="0" lvl="0" indent="0" algn="l" rtl="0">
              <a:lnSpc>
                <a:spcPct val="100000"/>
              </a:lnSpc>
              <a:spcBef>
                <a:spcPts val="500"/>
              </a:spcBef>
              <a:spcAft>
                <a:spcPts val="0"/>
              </a:spcAft>
              <a:buNone/>
            </a:pPr>
            <a:r>
              <a:rPr lang="en" dirty="0">
                <a:solidFill>
                  <a:schemeClr val="tx1"/>
                </a:solidFill>
                <a:latin typeface="Georgia"/>
                <a:ea typeface="Georgia"/>
                <a:cs typeface="Georgia"/>
                <a:sym typeface="Georgia"/>
              </a:rPr>
              <a:t> </a:t>
            </a:r>
          </a:p>
          <a:p>
            <a:pPr marL="0" marR="0" lvl="0" indent="0" algn="l" rtl="0">
              <a:lnSpc>
                <a:spcPct val="100000"/>
              </a:lnSpc>
              <a:spcBef>
                <a:spcPts val="500"/>
              </a:spcBef>
              <a:spcAft>
                <a:spcPts val="0"/>
              </a:spcAft>
              <a:buNone/>
            </a:pPr>
            <a:r>
              <a:rPr lang="en" dirty="0">
                <a:solidFill>
                  <a:schemeClr val="tx1"/>
                </a:solidFill>
                <a:latin typeface="Georgia"/>
                <a:ea typeface="Georgia"/>
                <a:cs typeface="Georgia"/>
                <a:sym typeface="Georgia"/>
              </a:rPr>
              <a:t>Auditor should determine whether the audit procedures are appropriate for the assessment of the risk of material misstatement at the assertion level. </a:t>
            </a:r>
          </a:p>
          <a:p>
            <a:pPr marL="0" marR="0" lvl="0" indent="0" algn="l" rtl="0">
              <a:lnSpc>
                <a:spcPct val="100000"/>
              </a:lnSpc>
              <a:spcBef>
                <a:spcPts val="500"/>
              </a:spcBef>
              <a:spcAft>
                <a:spcPts val="0"/>
              </a:spcAft>
              <a:buNone/>
            </a:pPr>
            <a:endParaRPr dirty="0">
              <a:solidFill>
                <a:schemeClr val="tx1"/>
              </a:solidFill>
              <a:latin typeface="Georgia"/>
              <a:ea typeface="Georgia"/>
              <a:cs typeface="Georgia"/>
              <a:sym typeface="Georgia"/>
            </a:endParaRPr>
          </a:p>
        </p:txBody>
      </p:sp>
    </p:spTree>
    <p:custDataLst>
      <p:custData r:id="rId1"/>
    </p:custDataLst>
    <p:extLst>
      <p:ext uri="{BB962C8B-B14F-4D97-AF65-F5344CB8AC3E}">
        <p14:creationId xmlns:p14="http://schemas.microsoft.com/office/powerpoint/2010/main" val="7280060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C6B190B8-FEA7-F8EB-F327-76DCC3DCBE3F}"/>
              </a:ext>
            </a:extLst>
          </p:cNvPr>
          <p:cNvGraphicFramePr>
            <a:graphicFrameLocks noGrp="1"/>
          </p:cNvGraphicFramePr>
          <p:nvPr>
            <p:ph sz="quarter" idx="15"/>
            <p:extLst>
              <p:ext uri="{D42A27DB-BD31-4B8C-83A1-F6EECF244321}">
                <p14:modId xmlns:p14="http://schemas.microsoft.com/office/powerpoint/2010/main" val="3696601196"/>
              </p:ext>
            </p:extLst>
          </p:nvPr>
        </p:nvGraphicFramePr>
        <p:xfrm>
          <a:off x="533400" y="1097473"/>
          <a:ext cx="8077200" cy="33147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533401" y="545346"/>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b="1" dirty="0">
                <a:solidFill>
                  <a:schemeClr val="accent5"/>
                </a:solidFill>
                <a:latin typeface="Georgia"/>
                <a:ea typeface="Georgia"/>
                <a:cs typeface="Georgia"/>
                <a:sym typeface="Georgia"/>
              </a:rPr>
              <a:t>Substantive Procedures</a:t>
            </a:r>
            <a:endParaRPr lang="en-US" sz="1800" b="1" dirty="0">
              <a:solidFill>
                <a:schemeClr val="accent5"/>
              </a:solidFill>
              <a:latin typeface="Georgia"/>
              <a:ea typeface="Georgia"/>
              <a:cs typeface="Georgia"/>
              <a:sym typeface="Georgia"/>
            </a:endParaRPr>
          </a:p>
        </p:txBody>
      </p:sp>
    </p:spTree>
    <p:custDataLst>
      <p:custData r:id="rId1"/>
    </p:custDataLst>
    <p:extLst>
      <p:ext uri="{BB962C8B-B14F-4D97-AF65-F5344CB8AC3E}">
        <p14:creationId xmlns:p14="http://schemas.microsoft.com/office/powerpoint/2010/main" val="25754312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4044" y="4810409"/>
            <a:ext cx="729302" cy="208982"/>
          </a:xfrm>
          <a:prstGeom prst="rect">
            <a:avLst/>
          </a:prstGeom>
          <a:solidFill>
            <a:schemeClr val="bg1"/>
          </a:solidFill>
        </p:spPr>
        <p:txBody>
          <a:bodyPr wrap="square" lIns="0" tIns="0" rIns="0" bIns="0" rtlCol="0">
            <a:noAutofit/>
          </a:bodyPr>
          <a:lstStyle/>
          <a:p>
            <a:pPr indent="-205740" defTabSz="685800">
              <a:spcAft>
                <a:spcPts val="675"/>
              </a:spcAft>
              <a:buClrTx/>
            </a:pPr>
            <a:endParaRPr lang="en-US" sz="1500" kern="1200" dirty="0" err="1">
              <a:latin typeface="Georgia" pitchFamily="18" charset="0"/>
              <a:ea typeface="+mn-ea"/>
              <a:cs typeface="+mn-cs"/>
            </a:endParaRPr>
          </a:p>
        </p:txBody>
      </p:sp>
      <p:sp>
        <p:nvSpPr>
          <p:cNvPr id="7" name="Rectangle 3"/>
          <p:cNvSpPr txBox="1">
            <a:spLocks noChangeArrowheads="1"/>
          </p:cNvSpPr>
          <p:nvPr/>
        </p:nvSpPr>
        <p:spPr>
          <a:xfrm>
            <a:off x="533401" y="545346"/>
            <a:ext cx="8077201" cy="6858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pPr marL="0" lvl="0" indent="0" algn="l" rtl="0">
              <a:lnSpc>
                <a:spcPct val="120000"/>
              </a:lnSpc>
              <a:spcBef>
                <a:spcPts val="3000"/>
              </a:spcBef>
              <a:spcAft>
                <a:spcPts val="0"/>
              </a:spcAft>
              <a:buClr>
                <a:schemeClr val="dk1"/>
              </a:buClr>
              <a:buSzPts val="1100"/>
              <a:buFont typeface="Arial"/>
              <a:buNone/>
            </a:pPr>
            <a:r>
              <a:rPr lang="en" sz="1800" b="1" dirty="0">
                <a:solidFill>
                  <a:schemeClr val="accent5"/>
                </a:solidFill>
                <a:latin typeface="Georgia"/>
                <a:ea typeface="Georgia"/>
                <a:cs typeface="Georgia"/>
                <a:sym typeface="Georgia"/>
              </a:rPr>
              <a:t>Documentation of Audit procedures:</a:t>
            </a:r>
            <a:endParaRPr lang="en-US" sz="1800" b="1" dirty="0">
              <a:solidFill>
                <a:schemeClr val="accent5"/>
              </a:solidFill>
              <a:latin typeface="Georgia"/>
              <a:ea typeface="Georgia"/>
              <a:cs typeface="Georgia"/>
              <a:sym typeface="Georgia"/>
            </a:endParaRPr>
          </a:p>
        </p:txBody>
      </p:sp>
      <p:sp>
        <p:nvSpPr>
          <p:cNvPr id="3" name="Content Placeholder 2">
            <a:extLst>
              <a:ext uri="{FF2B5EF4-FFF2-40B4-BE49-F238E27FC236}">
                <a16:creationId xmlns:a16="http://schemas.microsoft.com/office/drawing/2014/main" id="{17AC3B35-F58F-81D4-D691-78B13316DB61}"/>
              </a:ext>
            </a:extLst>
          </p:cNvPr>
          <p:cNvSpPr>
            <a:spLocks noGrp="1"/>
          </p:cNvSpPr>
          <p:nvPr>
            <p:ph sz="quarter" idx="15"/>
          </p:nvPr>
        </p:nvSpPr>
        <p:spPr>
          <a:xfrm>
            <a:off x="533398" y="1039883"/>
            <a:ext cx="7517969" cy="3314700"/>
          </a:xfrm>
        </p:spPr>
        <p:txBody>
          <a:bodyPr/>
          <a:lstStyle/>
          <a:p>
            <a:pPr marL="346075" marR="203200" lvl="0" indent="0" algn="l" rtl="0">
              <a:spcBef>
                <a:spcPts val="1600"/>
              </a:spcBef>
              <a:spcAft>
                <a:spcPts val="0"/>
              </a:spcAft>
              <a:buClr>
                <a:srgbClr val="314259"/>
              </a:buClr>
              <a:buSzPts val="1350"/>
            </a:pPr>
            <a:r>
              <a:rPr lang="en-US" sz="1400" dirty="0">
                <a:latin typeface="Georgia"/>
                <a:ea typeface="Georgia"/>
                <a:cs typeface="Georgia"/>
                <a:sym typeface="Georgia"/>
              </a:rPr>
              <a:t>Auditor shall document:</a:t>
            </a:r>
          </a:p>
          <a:p>
            <a:pPr marL="660400" marR="203200" lvl="0" indent="-314325" algn="l" rtl="0">
              <a:spcBef>
                <a:spcPts val="1600"/>
              </a:spcBef>
              <a:spcAft>
                <a:spcPts val="0"/>
              </a:spcAft>
              <a:buClr>
                <a:srgbClr val="314259"/>
              </a:buClr>
              <a:buSzPts val="1350"/>
              <a:buFont typeface="Wingdings" panose="05000000000000000000" pitchFamily="2" charset="2"/>
              <a:buChar char="q"/>
            </a:pPr>
            <a:r>
              <a:rPr lang="en-US" sz="1400" dirty="0">
                <a:latin typeface="Georgia"/>
                <a:ea typeface="Georgia"/>
                <a:cs typeface="Georgia"/>
                <a:sym typeface="Georgia"/>
              </a:rPr>
              <a:t>Overall response to address the assessed risk and the nature, timing, and extent of the audit procedures performed</a:t>
            </a:r>
          </a:p>
          <a:p>
            <a:pPr marL="660400" marR="203200" lvl="0" indent="-314325" algn="l" rtl="0">
              <a:lnSpc>
                <a:spcPct val="177777"/>
              </a:lnSpc>
              <a:spcBef>
                <a:spcPts val="0"/>
              </a:spcBef>
              <a:spcAft>
                <a:spcPts val="0"/>
              </a:spcAft>
              <a:buClr>
                <a:srgbClr val="314259"/>
              </a:buClr>
              <a:buSzPts val="1350"/>
              <a:buFont typeface="Wingdings" panose="05000000000000000000" pitchFamily="2" charset="2"/>
              <a:buChar char="q"/>
            </a:pPr>
            <a:r>
              <a:rPr lang="en-US" sz="1400" dirty="0">
                <a:latin typeface="Georgia"/>
                <a:ea typeface="Georgia"/>
                <a:cs typeface="Georgia"/>
                <a:sym typeface="Georgia"/>
              </a:rPr>
              <a:t>Linkage of those procedures with the assessed risk at the assertion level</a:t>
            </a:r>
          </a:p>
          <a:p>
            <a:pPr marL="660400" marR="203200" lvl="0" indent="-314325" algn="l" rtl="0">
              <a:lnSpc>
                <a:spcPct val="177777"/>
              </a:lnSpc>
              <a:spcBef>
                <a:spcPts val="0"/>
              </a:spcBef>
              <a:spcAft>
                <a:spcPts val="0"/>
              </a:spcAft>
              <a:buClr>
                <a:srgbClr val="314259"/>
              </a:buClr>
              <a:buSzPts val="1350"/>
              <a:buFont typeface="Wingdings" panose="05000000000000000000" pitchFamily="2" charset="2"/>
              <a:buChar char="q"/>
            </a:pPr>
            <a:r>
              <a:rPr lang="en-US" sz="1400" dirty="0">
                <a:latin typeface="Georgia"/>
                <a:ea typeface="Georgia"/>
                <a:cs typeface="Georgia"/>
                <a:sym typeface="Georgia"/>
              </a:rPr>
              <a:t>The result of the audit procedures including conclusions</a:t>
            </a:r>
          </a:p>
          <a:p>
            <a:pPr marL="420624" lvl="0" indent="0" algn="l" rtl="0">
              <a:spcBef>
                <a:spcPts val="1400"/>
              </a:spcBef>
              <a:spcAft>
                <a:spcPts val="0"/>
              </a:spcAft>
              <a:buSzPts val="1100"/>
              <a:buNone/>
            </a:pPr>
            <a:r>
              <a:rPr lang="en-US" sz="1400" dirty="0">
                <a:latin typeface="Georgia"/>
                <a:ea typeface="Georgia"/>
                <a:cs typeface="Georgia"/>
                <a:sym typeface="Georgia"/>
              </a:rPr>
              <a:t>In case the audit evidence for testing of control obtained in previous audits is used by the auditor, such fact should be documented. </a:t>
            </a:r>
          </a:p>
          <a:p>
            <a:pPr marL="420624" lvl="0" indent="0" algn="l" rtl="0">
              <a:spcBef>
                <a:spcPts val="1400"/>
              </a:spcBef>
              <a:spcAft>
                <a:spcPts val="0"/>
              </a:spcAft>
              <a:buSzPts val="1100"/>
              <a:buNone/>
            </a:pPr>
            <a:r>
              <a:rPr lang="en-US" sz="1400" dirty="0">
                <a:latin typeface="Georgia"/>
                <a:ea typeface="Georgia"/>
                <a:cs typeface="Georgia"/>
                <a:sym typeface="Georgia"/>
              </a:rPr>
              <a:t>Auditor’s documentation should demonstrate that the </a:t>
            </a:r>
            <a:r>
              <a:rPr lang="en-US" sz="1400" b="1" dirty="0">
                <a:latin typeface="Georgia"/>
                <a:ea typeface="Georgia"/>
                <a:cs typeface="Georgia"/>
                <a:sym typeface="Georgia"/>
              </a:rPr>
              <a:t>financial statements agree to the accounting records.</a:t>
            </a:r>
          </a:p>
          <a:p>
            <a:pPr marL="0" marR="0" lvl="0" indent="0" algn="l" rtl="0">
              <a:lnSpc>
                <a:spcPct val="90000"/>
              </a:lnSpc>
              <a:spcBef>
                <a:spcPts val="1500"/>
              </a:spcBef>
              <a:spcAft>
                <a:spcPts val="0"/>
              </a:spcAft>
              <a:buNone/>
            </a:pPr>
            <a:endParaRPr lang="en-US" sz="1400" dirty="0">
              <a:latin typeface="Georgia"/>
              <a:ea typeface="Georgia"/>
              <a:cs typeface="Georgia"/>
              <a:sym typeface="Georgia"/>
            </a:endParaRPr>
          </a:p>
          <a:p>
            <a:endParaRPr lang="en-US" sz="1400" dirty="0"/>
          </a:p>
        </p:txBody>
      </p:sp>
    </p:spTree>
    <p:custDataLst>
      <p:custData r:id="rId1"/>
    </p:custDataLst>
    <p:extLst>
      <p:ext uri="{BB962C8B-B14F-4D97-AF65-F5344CB8AC3E}">
        <p14:creationId xmlns:p14="http://schemas.microsoft.com/office/powerpoint/2010/main" val="1452005664"/>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wC">
  <a:themeElements>
    <a:clrScheme name="PwC Orange">
      <a:dk1>
        <a:srgbClr val="000000"/>
      </a:dk1>
      <a:lt1>
        <a:srgbClr val="FFFFFF"/>
      </a:lt1>
      <a:dk2>
        <a:srgbClr val="DC6900"/>
      </a:dk2>
      <a:lt2>
        <a:srgbClr val="FFFFFF"/>
      </a:lt2>
      <a:accent1>
        <a:srgbClr val="DC6900"/>
      </a:accent1>
      <a:accent2>
        <a:srgbClr val="FFB600"/>
      </a:accent2>
      <a:accent3>
        <a:srgbClr val="602320"/>
      </a:accent3>
      <a:accent4>
        <a:srgbClr val="E27588"/>
      </a:accent4>
      <a:accent5>
        <a:srgbClr val="A32020"/>
      </a:accent5>
      <a:accent6>
        <a:srgbClr val="E0301E"/>
      </a:accent6>
      <a:hlink>
        <a:srgbClr val="0000FF"/>
      </a:hlink>
      <a:folHlink>
        <a:srgbClr val="00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PwC">
  <a:themeElements>
    <a:clrScheme name="PwC Orange">
      <a:dk1>
        <a:srgbClr val="000000"/>
      </a:dk1>
      <a:lt1>
        <a:srgbClr val="FFFFFF"/>
      </a:lt1>
      <a:dk2>
        <a:srgbClr val="DC6900"/>
      </a:dk2>
      <a:lt2>
        <a:srgbClr val="FFFFFF"/>
      </a:lt2>
      <a:accent1>
        <a:srgbClr val="DC6900"/>
      </a:accent1>
      <a:accent2>
        <a:srgbClr val="FFB600"/>
      </a:accent2>
      <a:accent3>
        <a:srgbClr val="602320"/>
      </a:accent3>
      <a:accent4>
        <a:srgbClr val="E27588"/>
      </a:accent4>
      <a:accent5>
        <a:srgbClr val="A32020"/>
      </a:accent5>
      <a:accent6>
        <a:srgbClr val="E0301E"/>
      </a:accent6>
      <a:hlink>
        <a:srgbClr val="0000FF"/>
      </a:hlink>
      <a:folHlink>
        <a:srgbClr val="0000FF"/>
      </a:folHlink>
    </a:clrScheme>
    <a:fontScheme name="PwC">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ltGray">
        <a:solidFill>
          <a:schemeClr val="tx2"/>
        </a:solidFill>
        <a:ln w="3175"/>
      </a:spPr>
      <a:bodyPr rtlCol="0" anchor="ctr"/>
      <a:lstStyle>
        <a:defPPr algn="ctr">
          <a:defRPr dirty="0" err="1" smtClean="0">
            <a:solidFill>
              <a:schemeClr val="bg1"/>
            </a:solidFill>
            <a:latin typeface="Georgia" pitchFamily="18" charset="0"/>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indent="-274320">
          <a:spcAft>
            <a:spcPts val="900"/>
          </a:spcAft>
          <a:defRPr sz="2000" dirty="0" err="1" smtClean="0">
            <a:latin typeface="Georgia" pitchFamily="18" charset="0"/>
          </a:defRPr>
        </a:defPPr>
      </a:lstStyle>
    </a:txDef>
  </a:objectDefaults>
  <a:extraClrSchemeLst/>
  <a:extLst>
    <a:ext uri="{05A4C25C-085E-4340-85A3-A5531E510DB2}">
      <thm15:themeFamily xmlns:thm15="http://schemas.microsoft.com/office/thememl/2012/main" name="Presentation1" id="{B94186EA-B0B2-4E41-A351-6242F0C72D9D}" vid="{E142F899-578D-4885-93C2-118BB84F8808}"/>
    </a:ext>
  </a:ext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34.xml.rels><?xml version="1.0" encoding="UTF-8" standalone="yes"?>
<Relationships xmlns="http://schemas.openxmlformats.org/package/2006/relationships"><Relationship Id="rId1" Type="http://schemas.openxmlformats.org/officeDocument/2006/relationships/customXmlProps" Target="itemProps34.xml"/></Relationships>
</file>

<file path=customXml/_rels/item35.xml.rels><?xml version="1.0" encoding="UTF-8" standalone="yes"?>
<Relationships xmlns="http://schemas.openxmlformats.org/package/2006/relationships"><Relationship Id="rId1" Type="http://schemas.openxmlformats.org/officeDocument/2006/relationships/customXmlProps" Target="itemProps35.xml"/></Relationships>
</file>

<file path=customXml/_rels/item36.xml.rels><?xml version="1.0" encoding="UTF-8" standalone="yes"?>
<Relationships xmlns="http://schemas.openxmlformats.org/package/2006/relationships"><Relationship Id="rId1" Type="http://schemas.openxmlformats.org/officeDocument/2006/relationships/customXmlProps" Target="itemProps36.xml"/></Relationships>
</file>

<file path=customXml/_rels/item37.xml.rels><?xml version="1.0" encoding="UTF-8" standalone="yes"?>
<Relationships xmlns="http://schemas.openxmlformats.org/package/2006/relationships"><Relationship Id="rId1" Type="http://schemas.openxmlformats.org/officeDocument/2006/relationships/customXmlProps" Target="itemProps37.xml"/></Relationships>
</file>

<file path=customXml/_rels/item38.xml.rels><?xml version="1.0" encoding="UTF-8" standalone="yes"?>
<Relationships xmlns="http://schemas.openxmlformats.org/package/2006/relationships"><Relationship Id="rId1" Type="http://schemas.openxmlformats.org/officeDocument/2006/relationships/customXmlProps" Target="itemProps38.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DcR_SlideID>209e41d1-d48e-4650-8ae7-09fc07845433</DcR_SlideID>
</file>

<file path=customXml/item10.xml><?xml version="1.0" encoding="utf-8"?>
<DcR_SlideID>34fd6645-29e6-4777-a100-3d63dcf9169a</DcR_SlideID>
</file>

<file path=customXml/item11.xml><?xml version="1.0" encoding="utf-8"?>
<DcR_SlideID>713d8327-7fe7-4eca-8bc1-874f49e30db8</DcR_SlideID>
</file>

<file path=customXml/item12.xml><?xml version="1.0" encoding="utf-8"?>
<DcR_SlideID>eb8b6af5-cae9-4446-8735-1631ab517852</DcR_SlideID>
</file>

<file path=customXml/item13.xml><?xml version="1.0" encoding="utf-8"?>
<DcR_SlideID>5fce9fb0-8a69-47ea-b18e-ad4007130053</DcR_SlideID>
</file>

<file path=customXml/item14.xml><?xml version="1.0" encoding="utf-8"?>
<DcR_SlideID>10333198-fa70-48ba-8581-76fa7084edcb</DcR_SlideID>
</file>

<file path=customXml/item15.xml><?xml version="1.0" encoding="utf-8"?>
<DcR_SlideID>458e40ca-55a5-4dcd-9f96-4ce97b8fcb4d</DcR_SlideID>
</file>

<file path=customXml/item16.xml><?xml version="1.0" encoding="utf-8"?>
<DcR_SlideID>319aa3bc-3a38-4959-bdd5-9e2a17f79680</DcR_SlideID>
</file>

<file path=customXml/item17.xml><?xml version="1.0" encoding="utf-8"?>
<DcR_SlideID>77c511e5-f82e-4fd5-b482-822f1e8548e6</DcR_SlideID>
</file>

<file path=customXml/item18.xml><?xml version="1.0" encoding="utf-8"?>
<DcR_SlideID>e5ee1c98-0c1f-4a27-9aa0-9e8917c18587</DcR_SlideID>
</file>

<file path=customXml/item19.xml><?xml version="1.0" encoding="utf-8"?>
<DcR_SlideID>a588295d-ec27-48c0-a65f-670246adfcfe</DcR_SlideID>
</file>

<file path=customXml/item2.xml><?xml version="1.0" encoding="utf-8"?>
<DcR_SlideID>02f3d80b-00b0-4d4f-8df5-07d564ef92e7</DcR_SlideID>
</file>

<file path=customXml/item20.xml><?xml version="1.0" encoding="utf-8"?>
<DcR_SlideID>e0fd8acd-7fb2-4a67-baed-f18238e5159f</DcR_SlideID>
</file>

<file path=customXml/item21.xml><?xml version="1.0" encoding="utf-8"?>
<DcR_SlideID>473fcbb1-fb9b-454c-9215-57fc7d18d541</DcR_SlideID>
</file>

<file path=customXml/item22.xml><?xml version="1.0" encoding="utf-8"?>
<DcR_SlideID>1454f54c-37b1-47dd-82e3-d5761eed5a8d</DcR_SlideID>
</file>

<file path=customXml/item23.xml><?xml version="1.0" encoding="utf-8"?>
<DcR_SlideID>57ff110a-bc2c-47c1-bc71-7ba993bbac38</DcR_SlideID>
</file>

<file path=customXml/item24.xml><?xml version="1.0" encoding="utf-8"?>
<DcR_SlideID>26bfbb31-aa32-4b5d-b1ec-15803d9e3153</DcR_SlideID>
</file>

<file path=customXml/item25.xml><?xml version="1.0" encoding="utf-8"?>
<DcR_SlideID>035dba54-fc5d-4672-900e-7e05ff592407</DcR_SlideID>
</file>

<file path=customXml/item26.xml><?xml version="1.0" encoding="utf-8"?>
<DcR_SlideID>a6d1d421-99d3-4785-ba6c-872c026034c4</DcR_SlideID>
</file>

<file path=customXml/item27.xml><?xml version="1.0" encoding="utf-8"?>
<DcR_SlideID>b4e2b551-d2a0-46e4-b39c-493897b35257</DcR_SlideID>
</file>

<file path=customXml/item28.xml><?xml version="1.0" encoding="utf-8"?>
<DcR_SlideID>d4ec2fdf-9f5b-4143-964f-007f3ef72b47</DcR_SlideID>
</file>

<file path=customXml/item29.xml><?xml version="1.0" encoding="utf-8"?>
<DcR_SlideID>69ac5f88-0e8b-4c06-a331-95df7bf41f53</DcR_SlideID>
</file>

<file path=customXml/item3.xml><?xml version="1.0" encoding="utf-8"?>
<DcR_SlideID>5831c29d-6b05-4f20-8a17-99446ecb8d0d</DcR_SlideID>
</file>

<file path=customXml/item30.xml><?xml version="1.0" encoding="utf-8"?>
<DcR_SlideID>382e93fc-585f-45e7-8577-7be47af2edd7</DcR_SlideID>
</file>

<file path=customXml/item31.xml><?xml version="1.0" encoding="utf-8"?>
<DcR_SlideID>c25710c4-16bb-46fd-92c2-bbcec2151d9e</DcR_SlideID>
</file>

<file path=customXml/item32.xml><?xml version="1.0" encoding="utf-8"?>
<DcR_SlideID>2159bb2c-2bb0-470a-b4fd-a3f32fe98d44</DcR_SlideID>
</file>

<file path=customXml/item33.xml><?xml version="1.0" encoding="utf-8"?>
<DcR_SlideID>861d74ab-99ae-43e3-a84e-6bffd408735f</DcR_SlideID>
</file>

<file path=customXml/item34.xml><?xml version="1.0" encoding="utf-8"?>
<DcR_SlideID>570700f9-6a9e-49b9-800e-04c371cd68f5</DcR_SlideID>
</file>

<file path=customXml/item35.xml><?xml version="1.0" encoding="utf-8"?>
<DcR_SlideID>60fe7789-af84-4b51-a046-cea0ba68e504</DcR_SlideID>
</file>

<file path=customXml/item36.xml><?xml version="1.0" encoding="utf-8"?>
<DcR_SlideID>08c6832c-885d-4bc6-bfa5-d93cef5de1a4</DcR_SlideID>
</file>

<file path=customXml/item37.xml><?xml version="1.0" encoding="utf-8"?>
<DcR_SlideID>6d264806-c246-4c96-bdad-61eafb1e1564</DcR_SlideID>
</file>

<file path=customXml/item38.xml><?xml version="1.0" encoding="utf-8"?>
<DcR_SlideID>d776a1d8-00d1-4f63-bd4a-53c9b2e36df4</DcR_SlideID>
</file>

<file path=customXml/item4.xml><?xml version="1.0" encoding="utf-8"?>
<DcR_SlideID>125515e9-f68c-4861-9f12-e49bcb35fa7a</DcR_SlideID>
</file>

<file path=customXml/item5.xml><?xml version="1.0" encoding="utf-8"?>
<DcR_SlideID>f2049384-2d95-4546-811a-cb50597b8a05</DcR_SlideID>
</file>

<file path=customXml/item6.xml><?xml version="1.0" encoding="utf-8"?>
<DcR_SlideID>1fb954ab-26b6-4567-bed0-c65af24aeb88</DcR_SlideID>
</file>

<file path=customXml/item7.xml><?xml version="1.0" encoding="utf-8"?>
<DcR_SlideID>de3107d7-f787-490d-ada6-af290db42cc3</DcR_SlideID>
</file>

<file path=customXml/item8.xml><?xml version="1.0" encoding="utf-8"?>
<DcR_SlideID>099eda3b-f69b-4564-8876-ffad52febe15</DcR_SlideID>
</file>

<file path=customXml/item9.xml><?xml version="1.0" encoding="utf-8"?>
<DcR_SlideID>a97e0528-b589-4676-8ddf-025aa68efd26</DcR_SlideID>
</file>

<file path=customXml/itemProps1.xml><?xml version="1.0" encoding="utf-8"?>
<ds:datastoreItem xmlns:ds="http://schemas.openxmlformats.org/officeDocument/2006/customXml" ds:itemID="{1B6D5AB6-466B-4890-BFCE-A193E43BA3E3}">
  <ds:schemaRefs/>
</ds:datastoreItem>
</file>

<file path=customXml/itemProps10.xml><?xml version="1.0" encoding="utf-8"?>
<ds:datastoreItem xmlns:ds="http://schemas.openxmlformats.org/officeDocument/2006/customXml" ds:itemID="{2AD13F6A-E1D9-4C4A-8A9B-4A923EF1C7A2}">
  <ds:schemaRefs/>
</ds:datastoreItem>
</file>

<file path=customXml/itemProps11.xml><?xml version="1.0" encoding="utf-8"?>
<ds:datastoreItem xmlns:ds="http://schemas.openxmlformats.org/officeDocument/2006/customXml" ds:itemID="{4EB191E9-D8F6-4E29-BE25-E2953FD03AD2}">
  <ds:schemaRefs/>
</ds:datastoreItem>
</file>

<file path=customXml/itemProps12.xml><?xml version="1.0" encoding="utf-8"?>
<ds:datastoreItem xmlns:ds="http://schemas.openxmlformats.org/officeDocument/2006/customXml" ds:itemID="{EE39A420-A232-4F8A-93E1-0CF9736A5187}">
  <ds:schemaRefs/>
</ds:datastoreItem>
</file>

<file path=customXml/itemProps13.xml><?xml version="1.0" encoding="utf-8"?>
<ds:datastoreItem xmlns:ds="http://schemas.openxmlformats.org/officeDocument/2006/customXml" ds:itemID="{CB21FC25-3A21-4319-A209-C7F3DFCF6A0E}">
  <ds:schemaRefs/>
</ds:datastoreItem>
</file>

<file path=customXml/itemProps14.xml><?xml version="1.0" encoding="utf-8"?>
<ds:datastoreItem xmlns:ds="http://schemas.openxmlformats.org/officeDocument/2006/customXml" ds:itemID="{A5FF9A90-DBB3-4C34-874B-02A38E9BAE79}">
  <ds:schemaRefs/>
</ds:datastoreItem>
</file>

<file path=customXml/itemProps15.xml><?xml version="1.0" encoding="utf-8"?>
<ds:datastoreItem xmlns:ds="http://schemas.openxmlformats.org/officeDocument/2006/customXml" ds:itemID="{6EC47B4E-969C-45D6-BDD7-E82A33A1FABF}">
  <ds:schemaRefs/>
</ds:datastoreItem>
</file>

<file path=customXml/itemProps16.xml><?xml version="1.0" encoding="utf-8"?>
<ds:datastoreItem xmlns:ds="http://schemas.openxmlformats.org/officeDocument/2006/customXml" ds:itemID="{7B566926-9ADC-4692-82A1-6DB8A50696FE}">
  <ds:schemaRefs/>
</ds:datastoreItem>
</file>

<file path=customXml/itemProps17.xml><?xml version="1.0" encoding="utf-8"?>
<ds:datastoreItem xmlns:ds="http://schemas.openxmlformats.org/officeDocument/2006/customXml" ds:itemID="{B1165D02-68DC-4F1F-95F6-69CF8DF46FB8}">
  <ds:schemaRefs/>
</ds:datastoreItem>
</file>

<file path=customXml/itemProps18.xml><?xml version="1.0" encoding="utf-8"?>
<ds:datastoreItem xmlns:ds="http://schemas.openxmlformats.org/officeDocument/2006/customXml" ds:itemID="{E2A4AC4A-1076-4B71-82A1-8DDAC4C52C9D}">
  <ds:schemaRefs/>
</ds:datastoreItem>
</file>

<file path=customXml/itemProps19.xml><?xml version="1.0" encoding="utf-8"?>
<ds:datastoreItem xmlns:ds="http://schemas.openxmlformats.org/officeDocument/2006/customXml" ds:itemID="{6559D2FC-18AE-4A3C-9B6F-5F3E62F78759}">
  <ds:schemaRefs/>
</ds:datastoreItem>
</file>

<file path=customXml/itemProps2.xml><?xml version="1.0" encoding="utf-8"?>
<ds:datastoreItem xmlns:ds="http://schemas.openxmlformats.org/officeDocument/2006/customXml" ds:itemID="{525ADB33-EAA8-4508-9304-079E03E101F9}">
  <ds:schemaRefs/>
</ds:datastoreItem>
</file>

<file path=customXml/itemProps20.xml><?xml version="1.0" encoding="utf-8"?>
<ds:datastoreItem xmlns:ds="http://schemas.openxmlformats.org/officeDocument/2006/customXml" ds:itemID="{B9F04A29-5D85-4FFF-BCBE-6C122BA0B948}">
  <ds:schemaRefs/>
</ds:datastoreItem>
</file>

<file path=customXml/itemProps21.xml><?xml version="1.0" encoding="utf-8"?>
<ds:datastoreItem xmlns:ds="http://schemas.openxmlformats.org/officeDocument/2006/customXml" ds:itemID="{B216CFC0-8D49-4841-95F7-D983C398271A}">
  <ds:schemaRefs/>
</ds:datastoreItem>
</file>

<file path=customXml/itemProps22.xml><?xml version="1.0" encoding="utf-8"?>
<ds:datastoreItem xmlns:ds="http://schemas.openxmlformats.org/officeDocument/2006/customXml" ds:itemID="{626EC80A-AC90-4125-B216-6A70DCA9D822}">
  <ds:schemaRefs/>
</ds:datastoreItem>
</file>

<file path=customXml/itemProps23.xml><?xml version="1.0" encoding="utf-8"?>
<ds:datastoreItem xmlns:ds="http://schemas.openxmlformats.org/officeDocument/2006/customXml" ds:itemID="{F530AA15-07B2-485A-9D8F-5971B528280B}">
  <ds:schemaRefs/>
</ds:datastoreItem>
</file>

<file path=customXml/itemProps24.xml><?xml version="1.0" encoding="utf-8"?>
<ds:datastoreItem xmlns:ds="http://schemas.openxmlformats.org/officeDocument/2006/customXml" ds:itemID="{F85BA811-9B22-42E0-A74A-B56882D51662}">
  <ds:schemaRefs/>
</ds:datastoreItem>
</file>

<file path=customXml/itemProps25.xml><?xml version="1.0" encoding="utf-8"?>
<ds:datastoreItem xmlns:ds="http://schemas.openxmlformats.org/officeDocument/2006/customXml" ds:itemID="{9EC8983E-1B19-4E47-A184-8EB46BB62199}">
  <ds:schemaRefs/>
</ds:datastoreItem>
</file>

<file path=customXml/itemProps26.xml><?xml version="1.0" encoding="utf-8"?>
<ds:datastoreItem xmlns:ds="http://schemas.openxmlformats.org/officeDocument/2006/customXml" ds:itemID="{48A461F9-ACE3-448D-B5BD-4EFA12DD0EC8}">
  <ds:schemaRefs/>
</ds:datastoreItem>
</file>

<file path=customXml/itemProps27.xml><?xml version="1.0" encoding="utf-8"?>
<ds:datastoreItem xmlns:ds="http://schemas.openxmlformats.org/officeDocument/2006/customXml" ds:itemID="{A346E54F-22AF-4753-8DA0-219CBE1E5EAC}">
  <ds:schemaRefs/>
</ds:datastoreItem>
</file>

<file path=customXml/itemProps28.xml><?xml version="1.0" encoding="utf-8"?>
<ds:datastoreItem xmlns:ds="http://schemas.openxmlformats.org/officeDocument/2006/customXml" ds:itemID="{3C931340-0D3F-4998-89A8-079BA6C8ACEB}">
  <ds:schemaRefs/>
</ds:datastoreItem>
</file>

<file path=customXml/itemProps29.xml><?xml version="1.0" encoding="utf-8"?>
<ds:datastoreItem xmlns:ds="http://schemas.openxmlformats.org/officeDocument/2006/customXml" ds:itemID="{5E4FF514-A573-4882-92C3-4A247029E74A}">
  <ds:schemaRefs/>
</ds:datastoreItem>
</file>

<file path=customXml/itemProps3.xml><?xml version="1.0" encoding="utf-8"?>
<ds:datastoreItem xmlns:ds="http://schemas.openxmlformats.org/officeDocument/2006/customXml" ds:itemID="{127CA0AF-C712-4C20-8E0F-C5E6BEE1A209}">
  <ds:schemaRefs/>
</ds:datastoreItem>
</file>

<file path=customXml/itemProps30.xml><?xml version="1.0" encoding="utf-8"?>
<ds:datastoreItem xmlns:ds="http://schemas.openxmlformats.org/officeDocument/2006/customXml" ds:itemID="{E2967838-BDFF-4261-B1BF-0F51F65F7AFC}">
  <ds:schemaRefs/>
</ds:datastoreItem>
</file>

<file path=customXml/itemProps31.xml><?xml version="1.0" encoding="utf-8"?>
<ds:datastoreItem xmlns:ds="http://schemas.openxmlformats.org/officeDocument/2006/customXml" ds:itemID="{71829549-E42A-4276-B999-888FA6010A78}">
  <ds:schemaRefs/>
</ds:datastoreItem>
</file>

<file path=customXml/itemProps32.xml><?xml version="1.0" encoding="utf-8"?>
<ds:datastoreItem xmlns:ds="http://schemas.openxmlformats.org/officeDocument/2006/customXml" ds:itemID="{17B43200-FB04-4F10-A4D4-C55A1E8DA0D8}">
  <ds:schemaRefs/>
</ds:datastoreItem>
</file>

<file path=customXml/itemProps33.xml><?xml version="1.0" encoding="utf-8"?>
<ds:datastoreItem xmlns:ds="http://schemas.openxmlformats.org/officeDocument/2006/customXml" ds:itemID="{9E1310D4-5786-4632-92BC-01CF1D1EDD4C}">
  <ds:schemaRefs/>
</ds:datastoreItem>
</file>

<file path=customXml/itemProps34.xml><?xml version="1.0" encoding="utf-8"?>
<ds:datastoreItem xmlns:ds="http://schemas.openxmlformats.org/officeDocument/2006/customXml" ds:itemID="{11C51131-C664-403F-BC49-30BA1A3B0E0F}">
  <ds:schemaRefs/>
</ds:datastoreItem>
</file>

<file path=customXml/itemProps35.xml><?xml version="1.0" encoding="utf-8"?>
<ds:datastoreItem xmlns:ds="http://schemas.openxmlformats.org/officeDocument/2006/customXml" ds:itemID="{83D10965-4ED5-46D8-82FB-ACC956DDA18B}">
  <ds:schemaRefs/>
</ds:datastoreItem>
</file>

<file path=customXml/itemProps36.xml><?xml version="1.0" encoding="utf-8"?>
<ds:datastoreItem xmlns:ds="http://schemas.openxmlformats.org/officeDocument/2006/customXml" ds:itemID="{EFE2846C-86BC-41C6-ABAF-9FD47A56ABB8}">
  <ds:schemaRefs/>
</ds:datastoreItem>
</file>

<file path=customXml/itemProps37.xml><?xml version="1.0" encoding="utf-8"?>
<ds:datastoreItem xmlns:ds="http://schemas.openxmlformats.org/officeDocument/2006/customXml" ds:itemID="{4B3909BC-1704-458D-9880-CFE25A00A7CA}">
  <ds:schemaRefs/>
</ds:datastoreItem>
</file>

<file path=customXml/itemProps38.xml><?xml version="1.0" encoding="utf-8"?>
<ds:datastoreItem xmlns:ds="http://schemas.openxmlformats.org/officeDocument/2006/customXml" ds:itemID="{76DB3FC8-A478-4A0B-841C-061F1812F6E9}">
  <ds:schemaRefs/>
</ds:datastoreItem>
</file>

<file path=customXml/itemProps4.xml><?xml version="1.0" encoding="utf-8"?>
<ds:datastoreItem xmlns:ds="http://schemas.openxmlformats.org/officeDocument/2006/customXml" ds:itemID="{141693F9-53B0-41D7-8E54-17DC49841D44}">
  <ds:schemaRefs/>
</ds:datastoreItem>
</file>

<file path=customXml/itemProps5.xml><?xml version="1.0" encoding="utf-8"?>
<ds:datastoreItem xmlns:ds="http://schemas.openxmlformats.org/officeDocument/2006/customXml" ds:itemID="{8A0C645D-6859-4D39-89D9-CABE0B660F8F}">
  <ds:schemaRefs/>
</ds:datastoreItem>
</file>

<file path=customXml/itemProps6.xml><?xml version="1.0" encoding="utf-8"?>
<ds:datastoreItem xmlns:ds="http://schemas.openxmlformats.org/officeDocument/2006/customXml" ds:itemID="{8DF0D1C2-49F3-4E55-806B-E7D1E73BD169}">
  <ds:schemaRefs/>
</ds:datastoreItem>
</file>

<file path=customXml/itemProps7.xml><?xml version="1.0" encoding="utf-8"?>
<ds:datastoreItem xmlns:ds="http://schemas.openxmlformats.org/officeDocument/2006/customXml" ds:itemID="{D173910B-04C5-4702-B151-B839795D31B9}">
  <ds:schemaRefs/>
</ds:datastoreItem>
</file>

<file path=customXml/itemProps8.xml><?xml version="1.0" encoding="utf-8"?>
<ds:datastoreItem xmlns:ds="http://schemas.openxmlformats.org/officeDocument/2006/customXml" ds:itemID="{F6D30557-84CB-4E0C-BF44-85630D6BB3D9}">
  <ds:schemaRefs/>
</ds:datastoreItem>
</file>

<file path=customXml/itemProps9.xml><?xml version="1.0" encoding="utf-8"?>
<ds:datastoreItem xmlns:ds="http://schemas.openxmlformats.org/officeDocument/2006/customXml" ds:itemID="{13DFB6C4-E14C-4B49-8B19-4649DC63B834}">
  <ds:schemaRefs/>
</ds:datastoreItem>
</file>

<file path=docProps/app.xml><?xml version="1.0" encoding="utf-8"?>
<Properties xmlns="http://schemas.openxmlformats.org/officeDocument/2006/extended-properties" xmlns:vt="http://schemas.openxmlformats.org/officeDocument/2006/docPropsVTypes">
  <TotalTime>1282</TotalTime>
  <Words>2783</Words>
  <Application>Microsoft Office PowerPoint</Application>
  <PresentationFormat>On-screen Show (16:9)</PresentationFormat>
  <Paragraphs>346</Paragraphs>
  <Slides>35</Slides>
  <Notes>35</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35</vt:i4>
      </vt:variant>
    </vt:vector>
  </HeadingPairs>
  <TitlesOfParts>
    <vt:vector size="44" baseType="lpstr">
      <vt:lpstr>Calibri</vt:lpstr>
      <vt:lpstr>Georgia</vt:lpstr>
      <vt:lpstr>Corbel</vt:lpstr>
      <vt:lpstr>Noto Sans Symbols</vt:lpstr>
      <vt:lpstr>Wingdings</vt:lpstr>
      <vt:lpstr>Arial</vt:lpstr>
      <vt:lpstr>Simple Light</vt:lpstr>
      <vt:lpstr>PwC</vt:lpstr>
      <vt:lpstr>1_PwC</vt:lpstr>
      <vt:lpstr>Standards on Audit (SA 330)  The Auditor’s Responses to Assessed Risks</vt:lpstr>
      <vt:lpstr>Contents of SA 330</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Standards on Audit (SA 600)  Using the work of Another Auditor </vt:lpstr>
      <vt:lpstr>Contents of SA 600</vt:lpstr>
      <vt:lpstr>PowerPoint Presentation</vt:lpstr>
      <vt:lpstr>PowerPoint Presentation</vt:lpstr>
      <vt:lpstr>PowerPoint Presentation</vt:lpstr>
      <vt:lpstr>PowerPoint Presentation</vt:lpstr>
      <vt:lpstr>PowerPoint Presentation</vt:lpstr>
      <vt:lpstr>PowerPoint Presentation</vt:lpstr>
      <vt:lpstr>Standards on Audit (SA 610)  Using the work of Internal Auditors</vt:lpstr>
      <vt:lpstr>Contents of SA 610</vt:lpstr>
      <vt:lpstr>PowerPoint Presentation</vt:lpstr>
      <vt:lpstr>PowerPoint Presentation</vt:lpstr>
      <vt:lpstr>PowerPoint Presentation</vt:lpstr>
      <vt:lpstr>PowerPoint Presentation</vt:lpstr>
      <vt:lpstr>PowerPoint Presentation</vt:lpstr>
      <vt:lpstr>Standards on Audit (SA 620)  Using the work of Auditor’s Expert</vt:lpstr>
      <vt:lpstr>Contents of SA 620</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Standards on Audit (SA 330)  The Auditor’s Responses to Assessed Risks</dc:title>
  <cp:lastModifiedBy>Abhishek Soni (IN)</cp:lastModifiedBy>
  <cp:revision>88</cp:revision>
  <dcterms:modified xsi:type="dcterms:W3CDTF">2024-05-03T13:12:04Z</dcterms:modified>
</cp:coreProperties>
</file>