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96" r:id="rId3"/>
    <p:sldId id="457" r:id="rId4"/>
    <p:sldId id="438" r:id="rId5"/>
    <p:sldId id="458" r:id="rId6"/>
    <p:sldId id="459" r:id="rId7"/>
    <p:sldId id="460" r:id="rId8"/>
    <p:sldId id="461" r:id="rId9"/>
    <p:sldId id="463" r:id="rId10"/>
    <p:sldId id="462" r:id="rId11"/>
    <p:sldId id="464" r:id="rId12"/>
    <p:sldId id="465" r:id="rId13"/>
    <p:sldId id="466" r:id="rId14"/>
    <p:sldId id="467" r:id="rId15"/>
    <p:sldId id="468" r:id="rId16"/>
    <p:sldId id="469" r:id="rId17"/>
    <p:sldId id="26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0D1F"/>
    <a:srgbClr val="C2E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1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9" d="100"/>
          <a:sy n="49" d="100"/>
        </p:scale>
        <p:origin x="2668" y="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mol Gupta" userId="d26141d86e0550da" providerId="LiveId" clId="{792EAF11-9F79-4A5E-B77E-216D890C2ABF}"/>
    <pc:docChg chg="undo custSel addSld delSld modSld sldOrd">
      <pc:chgData name="Anmol Gupta" userId="d26141d86e0550da" providerId="LiveId" clId="{792EAF11-9F79-4A5E-B77E-216D890C2ABF}" dt="2024-01-12T10:26:57.313" v="5899" actId="20577"/>
      <pc:docMkLst>
        <pc:docMk/>
      </pc:docMkLst>
      <pc:sldChg chg="modSp mod ord">
        <pc:chgData name="Anmol Gupta" userId="d26141d86e0550da" providerId="LiveId" clId="{792EAF11-9F79-4A5E-B77E-216D890C2ABF}" dt="2024-01-12T10:26:57.313" v="5899" actId="20577"/>
        <pc:sldMkLst>
          <pc:docMk/>
          <pc:sldMk cId="632724084" sldId="257"/>
        </pc:sldMkLst>
        <pc:spChg chg="mod">
          <ac:chgData name="Anmol Gupta" userId="d26141d86e0550da" providerId="LiveId" clId="{792EAF11-9F79-4A5E-B77E-216D890C2ABF}" dt="2024-01-12T10:26:57.313" v="5899" actId="20577"/>
          <ac:spMkLst>
            <pc:docMk/>
            <pc:sldMk cId="632724084" sldId="257"/>
            <ac:spMk id="5" creationId="{DF5077EE-A740-C382-A1DF-94EF4F795040}"/>
          </ac:spMkLst>
        </pc:spChg>
        <pc:spChg chg="mod">
          <ac:chgData name="Anmol Gupta" userId="d26141d86e0550da" providerId="LiveId" clId="{792EAF11-9F79-4A5E-B77E-216D890C2ABF}" dt="2024-01-12T06:14:05.139" v="148" actId="20577"/>
          <ac:spMkLst>
            <pc:docMk/>
            <pc:sldMk cId="632724084" sldId="257"/>
            <ac:spMk id="8" creationId="{00000000-0000-0000-0000-000000000000}"/>
          </ac:spMkLst>
        </pc:spChg>
        <pc:spChg chg="mod">
          <ac:chgData name="Anmol Gupta" userId="d26141d86e0550da" providerId="LiveId" clId="{792EAF11-9F79-4A5E-B77E-216D890C2ABF}" dt="2024-01-12T08:26:20.341" v="2483"/>
          <ac:spMkLst>
            <pc:docMk/>
            <pc:sldMk cId="632724084" sldId="257"/>
            <ac:spMk id="10" creationId="{00000000-0000-0000-0000-000000000000}"/>
          </ac:spMkLst>
        </pc:spChg>
        <pc:spChg chg="mod">
          <ac:chgData name="Anmol Gupta" userId="d26141d86e0550da" providerId="LiveId" clId="{792EAF11-9F79-4A5E-B77E-216D890C2ABF}" dt="2024-01-12T10:26:37.843" v="5888" actId="20577"/>
          <ac:spMkLst>
            <pc:docMk/>
            <pc:sldMk cId="632724084" sldId="257"/>
            <ac:spMk id="12" creationId="{BE35B0CE-44D5-40ED-AC3A-640056B435A6}"/>
          </ac:spMkLst>
        </pc:spChg>
        <pc:spChg chg="mod">
          <ac:chgData name="Anmol Gupta" userId="d26141d86e0550da" providerId="LiveId" clId="{792EAF11-9F79-4A5E-B77E-216D890C2ABF}" dt="2024-01-12T08:26:18.129" v="2482" actId="21"/>
          <ac:spMkLst>
            <pc:docMk/>
            <pc:sldMk cId="632724084" sldId="257"/>
            <ac:spMk id="19" creationId="{B58A436D-5D57-4B5E-8292-DB6007439556}"/>
          </ac:spMkLst>
        </pc:spChg>
      </pc:sldChg>
      <pc:sldChg chg="add del">
        <pc:chgData name="Anmol Gupta" userId="d26141d86e0550da" providerId="LiveId" clId="{792EAF11-9F79-4A5E-B77E-216D890C2ABF}" dt="2024-01-12T09:57:18.381" v="3650" actId="47"/>
        <pc:sldMkLst>
          <pc:docMk/>
          <pc:sldMk cId="2822518959" sldId="261"/>
        </pc:sldMkLst>
      </pc:sldChg>
      <pc:sldChg chg="addSp delSp modSp mod">
        <pc:chgData name="Anmol Gupta" userId="d26141d86e0550da" providerId="LiveId" clId="{792EAF11-9F79-4A5E-B77E-216D890C2ABF}" dt="2024-01-12T08:02:09.517" v="293" actId="14100"/>
        <pc:sldMkLst>
          <pc:docMk/>
          <pc:sldMk cId="144603436" sldId="318"/>
        </pc:sldMkLst>
        <pc:spChg chg="mod">
          <ac:chgData name="Anmol Gupta" userId="d26141d86e0550da" providerId="LiveId" clId="{792EAF11-9F79-4A5E-B77E-216D890C2ABF}" dt="2024-01-12T08:00:14.528" v="287" actId="20577"/>
          <ac:spMkLst>
            <pc:docMk/>
            <pc:sldMk cId="144603436" sldId="318"/>
            <ac:spMk id="4" creationId="{00000000-0000-0000-0000-000000000000}"/>
          </ac:spMkLst>
        </pc:spChg>
        <pc:picChg chg="del">
          <ac:chgData name="Anmol Gupta" userId="d26141d86e0550da" providerId="LiveId" clId="{792EAF11-9F79-4A5E-B77E-216D890C2ABF}" dt="2024-01-12T08:01:47.522" v="288" actId="478"/>
          <ac:picMkLst>
            <pc:docMk/>
            <pc:sldMk cId="144603436" sldId="318"/>
            <ac:picMk id="6" creationId="{27000311-BD9F-D856-4B4D-814A885EDBFD}"/>
          </ac:picMkLst>
        </pc:picChg>
        <pc:picChg chg="add mod">
          <ac:chgData name="Anmol Gupta" userId="d26141d86e0550da" providerId="LiveId" clId="{792EAF11-9F79-4A5E-B77E-216D890C2ABF}" dt="2024-01-12T08:02:09.517" v="293" actId="14100"/>
          <ac:picMkLst>
            <pc:docMk/>
            <pc:sldMk cId="144603436" sldId="318"/>
            <ac:picMk id="7" creationId="{47CC56E5-9AE4-442A-5BDE-7C04223BEEAC}"/>
          </ac:picMkLst>
        </pc:picChg>
      </pc:sldChg>
      <pc:sldChg chg="modSp add del mod modAnim">
        <pc:chgData name="Anmol Gupta" userId="d26141d86e0550da" providerId="LiveId" clId="{792EAF11-9F79-4A5E-B77E-216D890C2ABF}" dt="2024-01-12T08:21:28.321" v="2441" actId="14100"/>
        <pc:sldMkLst>
          <pc:docMk/>
          <pc:sldMk cId="3818808046" sldId="396"/>
        </pc:sldMkLst>
        <pc:spChg chg="mod">
          <ac:chgData name="Anmol Gupta" userId="d26141d86e0550da" providerId="LiveId" clId="{792EAF11-9F79-4A5E-B77E-216D890C2ABF}" dt="2024-01-12T08:07:06.307" v="914" actId="1036"/>
          <ac:spMkLst>
            <pc:docMk/>
            <pc:sldMk cId="3818808046" sldId="396"/>
            <ac:spMk id="5" creationId="{00000000-0000-0000-0000-000000000000}"/>
          </ac:spMkLst>
        </pc:spChg>
        <pc:spChg chg="mod">
          <ac:chgData name="Anmol Gupta" userId="d26141d86e0550da" providerId="LiveId" clId="{792EAF11-9F79-4A5E-B77E-216D890C2ABF}" dt="2024-01-12T08:21:28.321" v="2441" actId="14100"/>
          <ac:spMkLst>
            <pc:docMk/>
            <pc:sldMk cId="3818808046" sldId="396"/>
            <ac:spMk id="6" creationId="{7B70F61C-1FFC-4DDF-A91C-B6B3DC44C5A2}"/>
          </ac:spMkLst>
        </pc:spChg>
      </pc:sldChg>
      <pc:sldChg chg="del">
        <pc:chgData name="Anmol Gupta" userId="d26141d86e0550da" providerId="LiveId" clId="{792EAF11-9F79-4A5E-B77E-216D890C2ABF}" dt="2024-01-12T09:57:13.417" v="3632" actId="47"/>
        <pc:sldMkLst>
          <pc:docMk/>
          <pc:sldMk cId="2755549150" sldId="398"/>
        </pc:sldMkLst>
      </pc:sldChg>
      <pc:sldChg chg="del">
        <pc:chgData name="Anmol Gupta" userId="d26141d86e0550da" providerId="LiveId" clId="{792EAF11-9F79-4A5E-B77E-216D890C2ABF}" dt="2024-01-12T09:51:56.650" v="3560" actId="47"/>
        <pc:sldMkLst>
          <pc:docMk/>
          <pc:sldMk cId="1670855430" sldId="420"/>
        </pc:sldMkLst>
      </pc:sldChg>
      <pc:sldChg chg="del">
        <pc:chgData name="Anmol Gupta" userId="d26141d86e0550da" providerId="LiveId" clId="{792EAF11-9F79-4A5E-B77E-216D890C2ABF}" dt="2024-01-12T09:57:13.203" v="3631" actId="47"/>
        <pc:sldMkLst>
          <pc:docMk/>
          <pc:sldMk cId="3447744759" sldId="421"/>
        </pc:sldMkLst>
      </pc:sldChg>
      <pc:sldChg chg="del">
        <pc:chgData name="Anmol Gupta" userId="d26141d86e0550da" providerId="LiveId" clId="{792EAF11-9F79-4A5E-B77E-216D890C2ABF}" dt="2024-01-12T09:57:13.645" v="3633" actId="47"/>
        <pc:sldMkLst>
          <pc:docMk/>
          <pc:sldMk cId="1036391025" sldId="422"/>
        </pc:sldMkLst>
      </pc:sldChg>
      <pc:sldChg chg="del">
        <pc:chgData name="Anmol Gupta" userId="d26141d86e0550da" providerId="LiveId" clId="{792EAF11-9F79-4A5E-B77E-216D890C2ABF}" dt="2024-01-12T09:57:13.879" v="3634" actId="47"/>
        <pc:sldMkLst>
          <pc:docMk/>
          <pc:sldMk cId="2353955260" sldId="423"/>
        </pc:sldMkLst>
      </pc:sldChg>
      <pc:sldChg chg="del">
        <pc:chgData name="Anmol Gupta" userId="d26141d86e0550da" providerId="LiveId" clId="{792EAF11-9F79-4A5E-B77E-216D890C2ABF}" dt="2024-01-12T09:57:13.991" v="3635" actId="47"/>
        <pc:sldMkLst>
          <pc:docMk/>
          <pc:sldMk cId="889757280" sldId="424"/>
        </pc:sldMkLst>
      </pc:sldChg>
      <pc:sldChg chg="del">
        <pc:chgData name="Anmol Gupta" userId="d26141d86e0550da" providerId="LiveId" clId="{792EAF11-9F79-4A5E-B77E-216D890C2ABF}" dt="2024-01-12T09:57:14.191" v="3636" actId="47"/>
        <pc:sldMkLst>
          <pc:docMk/>
          <pc:sldMk cId="3368133621" sldId="425"/>
        </pc:sldMkLst>
      </pc:sldChg>
      <pc:sldChg chg="del">
        <pc:chgData name="Anmol Gupta" userId="d26141d86e0550da" providerId="LiveId" clId="{792EAF11-9F79-4A5E-B77E-216D890C2ABF}" dt="2024-01-12T09:57:14.348" v="3637" actId="47"/>
        <pc:sldMkLst>
          <pc:docMk/>
          <pc:sldMk cId="1162922270" sldId="426"/>
        </pc:sldMkLst>
      </pc:sldChg>
      <pc:sldChg chg="del">
        <pc:chgData name="Anmol Gupta" userId="d26141d86e0550da" providerId="LiveId" clId="{792EAF11-9F79-4A5E-B77E-216D890C2ABF}" dt="2024-01-12T09:57:14.509" v="3638" actId="47"/>
        <pc:sldMkLst>
          <pc:docMk/>
          <pc:sldMk cId="3448454159" sldId="427"/>
        </pc:sldMkLst>
      </pc:sldChg>
      <pc:sldChg chg="del">
        <pc:chgData name="Anmol Gupta" userId="d26141d86e0550da" providerId="LiveId" clId="{792EAF11-9F79-4A5E-B77E-216D890C2ABF}" dt="2024-01-12T09:57:14.674" v="3639" actId="47"/>
        <pc:sldMkLst>
          <pc:docMk/>
          <pc:sldMk cId="1273548749" sldId="428"/>
        </pc:sldMkLst>
      </pc:sldChg>
      <pc:sldChg chg="del">
        <pc:chgData name="Anmol Gupta" userId="d26141d86e0550da" providerId="LiveId" clId="{792EAF11-9F79-4A5E-B77E-216D890C2ABF}" dt="2024-01-12T09:57:15.060" v="3640" actId="47"/>
        <pc:sldMkLst>
          <pc:docMk/>
          <pc:sldMk cId="1243435674" sldId="429"/>
        </pc:sldMkLst>
      </pc:sldChg>
      <pc:sldChg chg="del">
        <pc:chgData name="Anmol Gupta" userId="d26141d86e0550da" providerId="LiveId" clId="{792EAF11-9F79-4A5E-B77E-216D890C2ABF}" dt="2024-01-12T09:57:15.342" v="3641" actId="47"/>
        <pc:sldMkLst>
          <pc:docMk/>
          <pc:sldMk cId="3148249690" sldId="430"/>
        </pc:sldMkLst>
      </pc:sldChg>
      <pc:sldChg chg="del">
        <pc:chgData name="Anmol Gupta" userId="d26141d86e0550da" providerId="LiveId" clId="{792EAF11-9F79-4A5E-B77E-216D890C2ABF}" dt="2024-01-12T09:57:15.744" v="3642" actId="47"/>
        <pc:sldMkLst>
          <pc:docMk/>
          <pc:sldMk cId="2615354638" sldId="431"/>
        </pc:sldMkLst>
      </pc:sldChg>
      <pc:sldChg chg="del">
        <pc:chgData name="Anmol Gupta" userId="d26141d86e0550da" providerId="LiveId" clId="{792EAF11-9F79-4A5E-B77E-216D890C2ABF}" dt="2024-01-12T09:57:16.052" v="3643" actId="47"/>
        <pc:sldMkLst>
          <pc:docMk/>
          <pc:sldMk cId="2262988741" sldId="432"/>
        </pc:sldMkLst>
      </pc:sldChg>
      <pc:sldChg chg="del">
        <pc:chgData name="Anmol Gupta" userId="d26141d86e0550da" providerId="LiveId" clId="{792EAF11-9F79-4A5E-B77E-216D890C2ABF}" dt="2024-01-12T09:57:16.331" v="3644" actId="47"/>
        <pc:sldMkLst>
          <pc:docMk/>
          <pc:sldMk cId="1440920377" sldId="433"/>
        </pc:sldMkLst>
      </pc:sldChg>
      <pc:sldChg chg="del">
        <pc:chgData name="Anmol Gupta" userId="d26141d86e0550da" providerId="LiveId" clId="{792EAF11-9F79-4A5E-B77E-216D890C2ABF}" dt="2024-01-12T09:57:16.591" v="3645" actId="47"/>
        <pc:sldMkLst>
          <pc:docMk/>
          <pc:sldMk cId="1321143762" sldId="434"/>
        </pc:sldMkLst>
      </pc:sldChg>
      <pc:sldChg chg="del">
        <pc:chgData name="Anmol Gupta" userId="d26141d86e0550da" providerId="LiveId" clId="{792EAF11-9F79-4A5E-B77E-216D890C2ABF}" dt="2024-01-12T09:57:16.875" v="3646" actId="47"/>
        <pc:sldMkLst>
          <pc:docMk/>
          <pc:sldMk cId="2263279230" sldId="435"/>
        </pc:sldMkLst>
      </pc:sldChg>
      <pc:sldChg chg="del">
        <pc:chgData name="Anmol Gupta" userId="d26141d86e0550da" providerId="LiveId" clId="{792EAF11-9F79-4A5E-B77E-216D890C2ABF}" dt="2024-01-12T09:57:17.130" v="3647" actId="47"/>
        <pc:sldMkLst>
          <pc:docMk/>
          <pc:sldMk cId="3592298613" sldId="436"/>
        </pc:sldMkLst>
      </pc:sldChg>
      <pc:sldChg chg="del">
        <pc:chgData name="Anmol Gupta" userId="d26141d86e0550da" providerId="LiveId" clId="{792EAF11-9F79-4A5E-B77E-216D890C2ABF}" dt="2024-01-12T09:57:17.380" v="3648" actId="47"/>
        <pc:sldMkLst>
          <pc:docMk/>
          <pc:sldMk cId="32029005" sldId="437"/>
        </pc:sldMkLst>
      </pc:sldChg>
      <pc:sldChg chg="addSp delSp modSp add mod modAnim">
        <pc:chgData name="Anmol Gupta" userId="d26141d86e0550da" providerId="LiveId" clId="{792EAF11-9F79-4A5E-B77E-216D890C2ABF}" dt="2024-01-12T08:22:01.308" v="2458" actId="20577"/>
        <pc:sldMkLst>
          <pc:docMk/>
          <pc:sldMk cId="2484120043" sldId="438"/>
        </pc:sldMkLst>
        <pc:spChg chg="add mod">
          <ac:chgData name="Anmol Gupta" userId="d26141d86e0550da" providerId="LiveId" clId="{792EAF11-9F79-4A5E-B77E-216D890C2ABF}" dt="2024-01-12T08:21:33.966" v="2443"/>
          <ac:spMkLst>
            <pc:docMk/>
            <pc:sldMk cId="2484120043" sldId="438"/>
            <ac:spMk id="3" creationId="{FF0B00ED-DF24-7FE5-BD48-FFC46CFE31D5}"/>
          </ac:spMkLst>
        </pc:spChg>
        <pc:spChg chg="mod">
          <ac:chgData name="Anmol Gupta" userId="d26141d86e0550da" providerId="LiveId" clId="{792EAF11-9F79-4A5E-B77E-216D890C2ABF}" dt="2024-01-12T08:22:01.308" v="2458" actId="20577"/>
          <ac:spMkLst>
            <pc:docMk/>
            <pc:sldMk cId="2484120043" sldId="438"/>
            <ac:spMk id="5" creationId="{00000000-0000-0000-0000-000000000000}"/>
          </ac:spMkLst>
        </pc:spChg>
        <pc:spChg chg="del">
          <ac:chgData name="Anmol Gupta" userId="d26141d86e0550da" providerId="LiveId" clId="{792EAF11-9F79-4A5E-B77E-216D890C2ABF}" dt="2024-01-12T08:21:33.598" v="2442" actId="478"/>
          <ac:spMkLst>
            <pc:docMk/>
            <pc:sldMk cId="2484120043" sldId="438"/>
            <ac:spMk id="6" creationId="{7B70F61C-1FFC-4DDF-A91C-B6B3DC44C5A2}"/>
          </ac:spMkLst>
        </pc:spChg>
      </pc:sldChg>
      <pc:sldChg chg="addSp delSp modSp add mod modAnim">
        <pc:chgData name="Anmol Gupta" userId="d26141d86e0550da" providerId="LiveId" clId="{792EAF11-9F79-4A5E-B77E-216D890C2ABF}" dt="2024-01-12T08:22:29.195" v="2468"/>
        <pc:sldMkLst>
          <pc:docMk/>
          <pc:sldMk cId="440406914" sldId="439"/>
        </pc:sldMkLst>
        <pc:spChg chg="del">
          <ac:chgData name="Anmol Gupta" userId="d26141d86e0550da" providerId="LiveId" clId="{792EAF11-9F79-4A5E-B77E-216D890C2ABF}" dt="2024-01-12T08:20:41.400" v="2430" actId="478"/>
          <ac:spMkLst>
            <pc:docMk/>
            <pc:sldMk cId="440406914" sldId="439"/>
            <ac:spMk id="2" creationId="{E5B9FCA8-4946-4825-ABC4-E037B96F74DD}"/>
          </ac:spMkLst>
        </pc:spChg>
        <pc:spChg chg="add mod">
          <ac:chgData name="Anmol Gupta" userId="d26141d86e0550da" providerId="LiveId" clId="{792EAF11-9F79-4A5E-B77E-216D890C2ABF}" dt="2024-01-12T08:21:40.502" v="2445"/>
          <ac:spMkLst>
            <pc:docMk/>
            <pc:sldMk cId="440406914" sldId="439"/>
            <ac:spMk id="3" creationId="{2C7DBA1D-16AD-6998-60DB-AD0499A3D1EE}"/>
          </ac:spMkLst>
        </pc:spChg>
        <pc:spChg chg="add mod">
          <ac:chgData name="Anmol Gupta" userId="d26141d86e0550da" providerId="LiveId" clId="{792EAF11-9F79-4A5E-B77E-216D890C2ABF}" dt="2024-01-12T08:22:29.195" v="2468"/>
          <ac:spMkLst>
            <pc:docMk/>
            <pc:sldMk cId="440406914" sldId="439"/>
            <ac:spMk id="4" creationId="{CE8719A8-CA9E-B651-3B00-D0993542AFFD}"/>
          </ac:spMkLst>
        </pc:spChg>
        <pc:spChg chg="mod">
          <ac:chgData name="Anmol Gupta" userId="d26141d86e0550da" providerId="LiveId" clId="{792EAF11-9F79-4A5E-B77E-216D890C2ABF}" dt="2024-01-12T08:22:18.335" v="2466" actId="20577"/>
          <ac:spMkLst>
            <pc:docMk/>
            <pc:sldMk cId="440406914" sldId="439"/>
            <ac:spMk id="5" creationId="{00000000-0000-0000-0000-000000000000}"/>
          </ac:spMkLst>
        </pc:spChg>
        <pc:spChg chg="del">
          <ac:chgData name="Anmol Gupta" userId="d26141d86e0550da" providerId="LiveId" clId="{792EAF11-9F79-4A5E-B77E-216D890C2ABF}" dt="2024-01-12T08:21:39.681" v="2444" actId="478"/>
          <ac:spMkLst>
            <pc:docMk/>
            <pc:sldMk cId="440406914" sldId="439"/>
            <ac:spMk id="6" creationId="{7B70F61C-1FFC-4DDF-A91C-B6B3DC44C5A2}"/>
          </ac:spMkLst>
        </pc:spChg>
      </pc:sldChg>
      <pc:sldChg chg="modSp add mod modAnim">
        <pc:chgData name="Anmol Gupta" userId="d26141d86e0550da" providerId="LiveId" clId="{792EAF11-9F79-4A5E-B77E-216D890C2ABF}" dt="2024-01-12T08:14:45.998" v="1774" actId="115"/>
        <pc:sldMkLst>
          <pc:docMk/>
          <pc:sldMk cId="4203230319" sldId="440"/>
        </pc:sldMkLst>
        <pc:spChg chg="mod">
          <ac:chgData name="Anmol Gupta" userId="d26141d86e0550da" providerId="LiveId" clId="{792EAF11-9F79-4A5E-B77E-216D890C2ABF}" dt="2024-01-12T08:13:50.766" v="1759" actId="1035"/>
          <ac:spMkLst>
            <pc:docMk/>
            <pc:sldMk cId="4203230319" sldId="440"/>
            <ac:spMk id="5" creationId="{00000000-0000-0000-0000-000000000000}"/>
          </ac:spMkLst>
        </pc:spChg>
        <pc:spChg chg="mod">
          <ac:chgData name="Anmol Gupta" userId="d26141d86e0550da" providerId="LiveId" clId="{792EAF11-9F79-4A5E-B77E-216D890C2ABF}" dt="2024-01-12T08:14:45.998" v="1774" actId="115"/>
          <ac:spMkLst>
            <pc:docMk/>
            <pc:sldMk cId="4203230319" sldId="440"/>
            <ac:spMk id="7" creationId="{BD598956-BB43-4CFB-8A44-33AD51FB98A3}"/>
          </ac:spMkLst>
        </pc:spChg>
      </pc:sldChg>
      <pc:sldChg chg="modSp add del mod modAnim">
        <pc:chgData name="Anmol Gupta" userId="d26141d86e0550da" providerId="LiveId" clId="{792EAF11-9F79-4A5E-B77E-216D890C2ABF}" dt="2024-01-12T08:21:09.882" v="2436" actId="47"/>
        <pc:sldMkLst>
          <pc:docMk/>
          <pc:sldMk cId="768001793" sldId="441"/>
        </pc:sldMkLst>
        <pc:spChg chg="mod">
          <ac:chgData name="Anmol Gupta" userId="d26141d86e0550da" providerId="LiveId" clId="{792EAF11-9F79-4A5E-B77E-216D890C2ABF}" dt="2024-01-12T08:20:26.798" v="2407" actId="21"/>
          <ac:spMkLst>
            <pc:docMk/>
            <pc:sldMk cId="768001793" sldId="441"/>
            <ac:spMk id="5" creationId="{00000000-0000-0000-0000-000000000000}"/>
          </ac:spMkLst>
        </pc:spChg>
      </pc:sldChg>
      <pc:sldChg chg="addSp delSp modSp add mod">
        <pc:chgData name="Anmol Gupta" userId="d26141d86e0550da" providerId="LiveId" clId="{792EAF11-9F79-4A5E-B77E-216D890C2ABF}" dt="2024-01-12T09:57:06.829" v="3629" actId="1036"/>
        <pc:sldMkLst>
          <pc:docMk/>
          <pc:sldMk cId="2229540787" sldId="441"/>
        </pc:sldMkLst>
        <pc:spChg chg="mod">
          <ac:chgData name="Anmol Gupta" userId="d26141d86e0550da" providerId="LiveId" clId="{792EAF11-9F79-4A5E-B77E-216D890C2ABF}" dt="2024-01-12T09:57:06.829" v="3629" actId="1036"/>
          <ac:spMkLst>
            <pc:docMk/>
            <pc:sldMk cId="2229540787" sldId="441"/>
            <ac:spMk id="4" creationId="{00000000-0000-0000-0000-000000000000}"/>
          </ac:spMkLst>
        </pc:spChg>
        <pc:spChg chg="add del">
          <ac:chgData name="Anmol Gupta" userId="d26141d86e0550da" providerId="LiveId" clId="{792EAF11-9F79-4A5E-B77E-216D890C2ABF}" dt="2024-01-12T08:29:34.153" v="2494" actId="22"/>
          <ac:spMkLst>
            <pc:docMk/>
            <pc:sldMk cId="2229540787" sldId="441"/>
            <ac:spMk id="6" creationId="{3BA8B447-F844-A5DD-F4CE-2B1464999BA0}"/>
          </ac:spMkLst>
        </pc:spChg>
        <pc:picChg chg="del">
          <ac:chgData name="Anmol Gupta" userId="d26141d86e0550da" providerId="LiveId" clId="{792EAF11-9F79-4A5E-B77E-216D890C2ABF}" dt="2024-01-12T08:29:29.723" v="2492" actId="478"/>
          <ac:picMkLst>
            <pc:docMk/>
            <pc:sldMk cId="2229540787" sldId="441"/>
            <ac:picMk id="7" creationId="{47CC56E5-9AE4-442A-5BDE-7C04223BEEAC}"/>
          </ac:picMkLst>
        </pc:picChg>
      </pc:sldChg>
      <pc:sldChg chg="modSp add mod modAnim">
        <pc:chgData name="Anmol Gupta" userId="d26141d86e0550da" providerId="LiveId" clId="{792EAF11-9F79-4A5E-B77E-216D890C2ABF}" dt="2024-01-12T09:48:51.728" v="3217" actId="20577"/>
        <pc:sldMkLst>
          <pc:docMk/>
          <pc:sldMk cId="4161304098" sldId="442"/>
        </pc:sldMkLst>
        <pc:spChg chg="mod">
          <ac:chgData name="Anmol Gupta" userId="d26141d86e0550da" providerId="LiveId" clId="{792EAF11-9F79-4A5E-B77E-216D890C2ABF}" dt="2024-01-12T08:34:37.091" v="2653" actId="1035"/>
          <ac:spMkLst>
            <pc:docMk/>
            <pc:sldMk cId="4161304098" sldId="442"/>
            <ac:spMk id="3" creationId="{2C7DBA1D-16AD-6998-60DB-AD0499A3D1EE}"/>
          </ac:spMkLst>
        </pc:spChg>
        <pc:spChg chg="mod">
          <ac:chgData name="Anmol Gupta" userId="d26141d86e0550da" providerId="LiveId" clId="{792EAF11-9F79-4A5E-B77E-216D890C2ABF}" dt="2024-01-12T09:48:51.728" v="3217" actId="20577"/>
          <ac:spMkLst>
            <pc:docMk/>
            <pc:sldMk cId="4161304098" sldId="442"/>
            <ac:spMk id="5" creationId="{00000000-0000-0000-0000-000000000000}"/>
          </ac:spMkLst>
        </pc:spChg>
      </pc:sldChg>
      <pc:sldChg chg="modSp add modAnim">
        <pc:chgData name="Anmol Gupta" userId="d26141d86e0550da" providerId="LiveId" clId="{792EAF11-9F79-4A5E-B77E-216D890C2ABF}" dt="2024-01-12T09:50:13.590" v="3353" actId="20577"/>
        <pc:sldMkLst>
          <pc:docMk/>
          <pc:sldMk cId="2116168705" sldId="443"/>
        </pc:sldMkLst>
        <pc:spChg chg="mod">
          <ac:chgData name="Anmol Gupta" userId="d26141d86e0550da" providerId="LiveId" clId="{792EAF11-9F79-4A5E-B77E-216D890C2ABF}" dt="2024-01-12T09:50:13.590" v="3353" actId="20577"/>
          <ac:spMkLst>
            <pc:docMk/>
            <pc:sldMk cId="2116168705" sldId="443"/>
            <ac:spMk id="5" creationId="{00000000-0000-0000-0000-000000000000}"/>
          </ac:spMkLst>
        </pc:spChg>
      </pc:sldChg>
      <pc:sldChg chg="addSp delSp modSp add mod modAnim">
        <pc:chgData name="Anmol Gupta" userId="d26141d86e0550da" providerId="LiveId" clId="{792EAF11-9F79-4A5E-B77E-216D890C2ABF}" dt="2024-01-12T10:00:13.888" v="3787" actId="20577"/>
        <pc:sldMkLst>
          <pc:docMk/>
          <pc:sldMk cId="3044611345" sldId="444"/>
        </pc:sldMkLst>
        <pc:spChg chg="mod">
          <ac:chgData name="Anmol Gupta" userId="d26141d86e0550da" providerId="LiveId" clId="{792EAF11-9F79-4A5E-B77E-216D890C2ABF}" dt="2024-01-12T09:54:07.866" v="3588" actId="14100"/>
          <ac:spMkLst>
            <pc:docMk/>
            <pc:sldMk cId="3044611345" sldId="444"/>
            <ac:spMk id="3" creationId="{2C7DBA1D-16AD-6998-60DB-AD0499A3D1EE}"/>
          </ac:spMkLst>
        </pc:spChg>
        <pc:spChg chg="add del">
          <ac:chgData name="Anmol Gupta" userId="d26141d86e0550da" providerId="LiveId" clId="{792EAF11-9F79-4A5E-B77E-216D890C2ABF}" dt="2024-01-12T09:58:31.449" v="3652" actId="22"/>
          <ac:spMkLst>
            <pc:docMk/>
            <pc:sldMk cId="3044611345" sldId="444"/>
            <ac:spMk id="4" creationId="{7C4232ED-01C7-AA4F-F1FF-07844AB16315}"/>
          </ac:spMkLst>
        </pc:spChg>
        <pc:spChg chg="mod">
          <ac:chgData name="Anmol Gupta" userId="d26141d86e0550da" providerId="LiveId" clId="{792EAF11-9F79-4A5E-B77E-216D890C2ABF}" dt="2024-01-12T10:00:13.888" v="3787" actId="20577"/>
          <ac:spMkLst>
            <pc:docMk/>
            <pc:sldMk cId="3044611345" sldId="444"/>
            <ac:spMk id="5" creationId="{00000000-0000-0000-0000-000000000000}"/>
          </ac:spMkLst>
        </pc:spChg>
      </pc:sldChg>
      <pc:sldChg chg="add del">
        <pc:chgData name="Anmol Gupta" userId="d26141d86e0550da" providerId="LiveId" clId="{792EAF11-9F79-4A5E-B77E-216D890C2ABF}" dt="2024-01-12T09:57:12.996" v="3630" actId="47"/>
        <pc:sldMkLst>
          <pc:docMk/>
          <pc:sldMk cId="1858195349" sldId="445"/>
        </pc:sldMkLst>
      </pc:sldChg>
      <pc:sldChg chg="addSp delSp modSp add mod">
        <pc:chgData name="Anmol Gupta" userId="d26141d86e0550da" providerId="LiveId" clId="{792EAF11-9F79-4A5E-B77E-216D890C2ABF}" dt="2024-01-12T09:59:05.579" v="3670" actId="22"/>
        <pc:sldMkLst>
          <pc:docMk/>
          <pc:sldMk cId="2641646238" sldId="445"/>
        </pc:sldMkLst>
        <pc:spChg chg="mod">
          <ac:chgData name="Anmol Gupta" userId="d26141d86e0550da" providerId="LiveId" clId="{792EAF11-9F79-4A5E-B77E-216D890C2ABF}" dt="2024-01-12T09:58:56.709" v="3668" actId="20577"/>
          <ac:spMkLst>
            <pc:docMk/>
            <pc:sldMk cId="2641646238" sldId="445"/>
            <ac:spMk id="4" creationId="{00000000-0000-0000-0000-000000000000}"/>
          </ac:spMkLst>
        </pc:spChg>
        <pc:spChg chg="add del">
          <ac:chgData name="Anmol Gupta" userId="d26141d86e0550da" providerId="LiveId" clId="{792EAF11-9F79-4A5E-B77E-216D890C2ABF}" dt="2024-01-12T09:59:05.579" v="3670" actId="22"/>
          <ac:spMkLst>
            <pc:docMk/>
            <pc:sldMk cId="2641646238" sldId="445"/>
            <ac:spMk id="6" creationId="{B92A2CCE-8A04-30C1-B555-999695D1A576}"/>
          </ac:spMkLst>
        </pc:spChg>
      </pc:sldChg>
      <pc:sldChg chg="delSp modSp add mod modAnim">
        <pc:chgData name="Anmol Gupta" userId="d26141d86e0550da" providerId="LiveId" clId="{792EAF11-9F79-4A5E-B77E-216D890C2ABF}" dt="2024-01-12T10:04:47.903" v="4057" actId="20577"/>
        <pc:sldMkLst>
          <pc:docMk/>
          <pc:sldMk cId="446692250" sldId="446"/>
        </pc:sldMkLst>
        <pc:spChg chg="del">
          <ac:chgData name="Anmol Gupta" userId="d26141d86e0550da" providerId="LiveId" clId="{792EAF11-9F79-4A5E-B77E-216D890C2ABF}" dt="2024-01-12T10:02:17.900" v="3915" actId="478"/>
          <ac:spMkLst>
            <pc:docMk/>
            <pc:sldMk cId="446692250" sldId="446"/>
            <ac:spMk id="2" creationId="{E5B9FCA8-4946-4825-ABC4-E037B96F74DD}"/>
          </ac:spMkLst>
        </pc:spChg>
        <pc:spChg chg="mod">
          <ac:chgData name="Anmol Gupta" userId="d26141d86e0550da" providerId="LiveId" clId="{792EAF11-9F79-4A5E-B77E-216D890C2ABF}" dt="2024-01-12T10:04:47.903" v="4057" actId="20577"/>
          <ac:spMkLst>
            <pc:docMk/>
            <pc:sldMk cId="446692250" sldId="446"/>
            <ac:spMk id="3" creationId="{FF0B00ED-DF24-7FE5-BD48-FFC46CFE31D5}"/>
          </ac:spMkLst>
        </pc:spChg>
        <pc:spChg chg="mod">
          <ac:chgData name="Anmol Gupta" userId="d26141d86e0550da" providerId="LiveId" clId="{792EAF11-9F79-4A5E-B77E-216D890C2ABF}" dt="2024-01-12T10:02:13.008" v="3914" actId="20577"/>
          <ac:spMkLst>
            <pc:docMk/>
            <pc:sldMk cId="446692250" sldId="446"/>
            <ac:spMk id="5" creationId="{00000000-0000-0000-0000-000000000000}"/>
          </ac:spMkLst>
        </pc:spChg>
      </pc:sldChg>
      <pc:sldChg chg="addSp delSp modSp add mod modAnim">
        <pc:chgData name="Anmol Gupta" userId="d26141d86e0550da" providerId="LiveId" clId="{792EAF11-9F79-4A5E-B77E-216D890C2ABF}" dt="2024-01-12T10:04:57.051" v="4060"/>
        <pc:sldMkLst>
          <pc:docMk/>
          <pc:sldMk cId="2888941064" sldId="447"/>
        </pc:sldMkLst>
        <pc:spChg chg="add mod">
          <ac:chgData name="Anmol Gupta" userId="d26141d86e0550da" providerId="LiveId" clId="{792EAF11-9F79-4A5E-B77E-216D890C2ABF}" dt="2024-01-12T10:04:57.051" v="4060"/>
          <ac:spMkLst>
            <pc:docMk/>
            <pc:sldMk cId="2888941064" sldId="447"/>
            <ac:spMk id="2" creationId="{5C50D4EE-C8D0-1367-5F83-893EDAE95921}"/>
          </ac:spMkLst>
        </pc:spChg>
        <pc:spChg chg="del mod">
          <ac:chgData name="Anmol Gupta" userId="d26141d86e0550da" providerId="LiveId" clId="{792EAF11-9F79-4A5E-B77E-216D890C2ABF}" dt="2024-01-12T10:04:56.725" v="4059" actId="478"/>
          <ac:spMkLst>
            <pc:docMk/>
            <pc:sldMk cId="2888941064" sldId="447"/>
            <ac:spMk id="3" creationId="{FF0B00ED-DF24-7FE5-BD48-FFC46CFE31D5}"/>
          </ac:spMkLst>
        </pc:spChg>
        <pc:spChg chg="mod">
          <ac:chgData name="Anmol Gupta" userId="d26141d86e0550da" providerId="LiveId" clId="{792EAF11-9F79-4A5E-B77E-216D890C2ABF}" dt="2024-01-12T10:03:49.952" v="4048" actId="1035"/>
          <ac:spMkLst>
            <pc:docMk/>
            <pc:sldMk cId="2888941064" sldId="447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792EAF11-9F79-4A5E-B77E-216D890C2ABF}" dt="2024-01-12T10:15:32.816" v="4979" actId="14100"/>
        <pc:sldMkLst>
          <pc:docMk/>
          <pc:sldMk cId="3281222148" sldId="448"/>
        </pc:sldMkLst>
        <pc:spChg chg="mod">
          <ac:chgData name="Anmol Gupta" userId="d26141d86e0550da" providerId="LiveId" clId="{792EAF11-9F79-4A5E-B77E-216D890C2ABF}" dt="2024-01-12T10:14:04.168" v="4812" actId="20577"/>
          <ac:spMkLst>
            <pc:docMk/>
            <pc:sldMk cId="3281222148" sldId="448"/>
            <ac:spMk id="2" creationId="{5C50D4EE-C8D0-1367-5F83-893EDAE95921}"/>
          </ac:spMkLst>
        </pc:spChg>
        <pc:spChg chg="mod">
          <ac:chgData name="Anmol Gupta" userId="d26141d86e0550da" providerId="LiveId" clId="{792EAF11-9F79-4A5E-B77E-216D890C2ABF}" dt="2024-01-12T10:15:32.816" v="4979" actId="14100"/>
          <ac:spMkLst>
            <pc:docMk/>
            <pc:sldMk cId="3281222148" sldId="448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792EAF11-9F79-4A5E-B77E-216D890C2ABF}" dt="2024-01-12T10:16:34.972" v="5093" actId="14100"/>
        <pc:sldMkLst>
          <pc:docMk/>
          <pc:sldMk cId="2290315517" sldId="449"/>
        </pc:sldMkLst>
        <pc:spChg chg="mod">
          <ac:chgData name="Anmol Gupta" userId="d26141d86e0550da" providerId="LiveId" clId="{792EAF11-9F79-4A5E-B77E-216D890C2ABF}" dt="2024-01-12T10:16:34.972" v="5093" actId="14100"/>
          <ac:spMkLst>
            <pc:docMk/>
            <pc:sldMk cId="2290315517" sldId="449"/>
            <ac:spMk id="5" creationId="{00000000-0000-0000-0000-000000000000}"/>
          </ac:spMkLst>
        </pc:spChg>
      </pc:sldChg>
      <pc:sldChg chg="modSp add mod">
        <pc:chgData name="Anmol Gupta" userId="d26141d86e0550da" providerId="LiveId" clId="{792EAF11-9F79-4A5E-B77E-216D890C2ABF}" dt="2024-01-12T10:17:25.794" v="5135" actId="20577"/>
        <pc:sldMkLst>
          <pc:docMk/>
          <pc:sldMk cId="4134661496" sldId="450"/>
        </pc:sldMkLst>
        <pc:spChg chg="mod">
          <ac:chgData name="Anmol Gupta" userId="d26141d86e0550da" providerId="LiveId" clId="{792EAF11-9F79-4A5E-B77E-216D890C2ABF}" dt="2024-01-12T10:17:25.794" v="5135" actId="20577"/>
          <ac:spMkLst>
            <pc:docMk/>
            <pc:sldMk cId="4134661496" sldId="450"/>
            <ac:spMk id="4" creationId="{00000000-0000-0000-0000-000000000000}"/>
          </ac:spMkLst>
        </pc:spChg>
      </pc:sldChg>
      <pc:sldChg chg="modSp add mod">
        <pc:chgData name="Anmol Gupta" userId="d26141d86e0550da" providerId="LiveId" clId="{792EAF11-9F79-4A5E-B77E-216D890C2ABF}" dt="2024-01-12T10:17:53.206" v="5183" actId="20577"/>
        <pc:sldMkLst>
          <pc:docMk/>
          <pc:sldMk cId="1649173912" sldId="451"/>
        </pc:sldMkLst>
        <pc:spChg chg="mod">
          <ac:chgData name="Anmol Gupta" userId="d26141d86e0550da" providerId="LiveId" clId="{792EAF11-9F79-4A5E-B77E-216D890C2ABF}" dt="2024-01-12T10:17:53.206" v="5183" actId="20577"/>
          <ac:spMkLst>
            <pc:docMk/>
            <pc:sldMk cId="1649173912" sldId="451"/>
            <ac:spMk id="4" creationId="{00000000-0000-0000-0000-000000000000}"/>
          </ac:spMkLst>
        </pc:spChg>
      </pc:sldChg>
      <pc:sldChg chg="modSp add mod modAnim">
        <pc:chgData name="Anmol Gupta" userId="d26141d86e0550da" providerId="LiveId" clId="{792EAF11-9F79-4A5E-B77E-216D890C2ABF}" dt="2024-01-12T10:20:20.710" v="5429" actId="20577"/>
        <pc:sldMkLst>
          <pc:docMk/>
          <pc:sldMk cId="33164268" sldId="452"/>
        </pc:sldMkLst>
        <pc:spChg chg="mod">
          <ac:chgData name="Anmol Gupta" userId="d26141d86e0550da" providerId="LiveId" clId="{792EAF11-9F79-4A5E-B77E-216D890C2ABF}" dt="2024-01-12T10:18:59.773" v="5356" actId="14100"/>
          <ac:spMkLst>
            <pc:docMk/>
            <pc:sldMk cId="33164268" sldId="452"/>
            <ac:spMk id="2" creationId="{5C50D4EE-C8D0-1367-5F83-893EDAE95921}"/>
          </ac:spMkLst>
        </pc:spChg>
        <pc:spChg chg="mod">
          <ac:chgData name="Anmol Gupta" userId="d26141d86e0550da" providerId="LiveId" clId="{792EAF11-9F79-4A5E-B77E-216D890C2ABF}" dt="2024-01-12T10:20:20.710" v="5429" actId="20577"/>
          <ac:spMkLst>
            <pc:docMk/>
            <pc:sldMk cId="33164268" sldId="452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792EAF11-9F79-4A5E-B77E-216D890C2ABF}" dt="2024-01-12T10:21:36.560" v="5545" actId="14100"/>
        <pc:sldMkLst>
          <pc:docMk/>
          <pc:sldMk cId="1777896971" sldId="453"/>
        </pc:sldMkLst>
        <pc:spChg chg="mod">
          <ac:chgData name="Anmol Gupta" userId="d26141d86e0550da" providerId="LiveId" clId="{792EAF11-9F79-4A5E-B77E-216D890C2ABF}" dt="2024-01-12T10:21:36.560" v="5545" actId="14100"/>
          <ac:spMkLst>
            <pc:docMk/>
            <pc:sldMk cId="1777896971" sldId="453"/>
            <ac:spMk id="5" creationId="{00000000-0000-0000-0000-000000000000}"/>
          </ac:spMkLst>
        </pc:spChg>
      </pc:sldChg>
      <pc:sldChg chg="modSp add">
        <pc:chgData name="Anmol Gupta" userId="d26141d86e0550da" providerId="LiveId" clId="{792EAF11-9F79-4A5E-B77E-216D890C2ABF}" dt="2024-01-12T10:23:05.683" v="5557" actId="255"/>
        <pc:sldMkLst>
          <pc:docMk/>
          <pc:sldMk cId="4024056977" sldId="454"/>
        </pc:sldMkLst>
        <pc:spChg chg="mod">
          <ac:chgData name="Anmol Gupta" userId="d26141d86e0550da" providerId="LiveId" clId="{792EAF11-9F79-4A5E-B77E-216D890C2ABF}" dt="2024-01-12T10:23:05.683" v="5557" actId="255"/>
          <ac:spMkLst>
            <pc:docMk/>
            <pc:sldMk cId="4024056977" sldId="454"/>
            <ac:spMk id="5" creationId="{00000000-0000-0000-0000-000000000000}"/>
          </ac:spMkLst>
        </pc:spChg>
      </pc:sldChg>
      <pc:sldChg chg="modSp add modAnim">
        <pc:chgData name="Anmol Gupta" userId="d26141d86e0550da" providerId="LiveId" clId="{792EAF11-9F79-4A5E-B77E-216D890C2ABF}" dt="2024-01-12T10:24:54.859" v="5816" actId="20577"/>
        <pc:sldMkLst>
          <pc:docMk/>
          <pc:sldMk cId="2352151070" sldId="455"/>
        </pc:sldMkLst>
        <pc:spChg chg="mod">
          <ac:chgData name="Anmol Gupta" userId="d26141d86e0550da" providerId="LiveId" clId="{792EAF11-9F79-4A5E-B77E-216D890C2ABF}" dt="2024-01-12T10:24:54.859" v="5816" actId="20577"/>
          <ac:spMkLst>
            <pc:docMk/>
            <pc:sldMk cId="2352151070" sldId="455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792EAF11-9F79-4A5E-B77E-216D890C2ABF}" dt="2024-01-12T10:26:21.725" v="5884" actId="255"/>
        <pc:sldMkLst>
          <pc:docMk/>
          <pc:sldMk cId="4037990558" sldId="456"/>
        </pc:sldMkLst>
        <pc:spChg chg="mod">
          <ac:chgData name="Anmol Gupta" userId="d26141d86e0550da" providerId="LiveId" clId="{792EAF11-9F79-4A5E-B77E-216D890C2ABF}" dt="2024-01-12T10:25:10.492" v="5857" actId="14100"/>
          <ac:spMkLst>
            <pc:docMk/>
            <pc:sldMk cId="4037990558" sldId="456"/>
            <ac:spMk id="2" creationId="{5C50D4EE-C8D0-1367-5F83-893EDAE95921}"/>
          </ac:spMkLst>
        </pc:spChg>
        <pc:spChg chg="mod">
          <ac:chgData name="Anmol Gupta" userId="d26141d86e0550da" providerId="LiveId" clId="{792EAF11-9F79-4A5E-B77E-216D890C2ABF}" dt="2024-01-12T10:26:21.725" v="5884" actId="255"/>
          <ac:spMkLst>
            <pc:docMk/>
            <pc:sldMk cId="4037990558" sldId="456"/>
            <ac:spMk id="5" creationId="{00000000-0000-0000-0000-000000000000}"/>
          </ac:spMkLst>
        </pc:spChg>
      </pc:sldChg>
    </pc:docChg>
  </pc:docChgLst>
  <pc:docChgLst>
    <pc:chgData name="Anmol Gupta" userId="d26141d86e0550da" providerId="LiveId" clId="{47B48969-CD26-470E-A398-C4B08C81F66E}"/>
    <pc:docChg chg="undo custSel addSld delSld modSld sldOrd">
      <pc:chgData name="Anmol Gupta" userId="d26141d86e0550da" providerId="LiveId" clId="{47B48969-CD26-470E-A398-C4B08C81F66E}" dt="2023-01-06T11:22:28.091" v="5993" actId="1076"/>
      <pc:docMkLst>
        <pc:docMk/>
      </pc:docMkLst>
      <pc:sldChg chg="modSp mod">
        <pc:chgData name="Anmol Gupta" userId="d26141d86e0550da" providerId="LiveId" clId="{47B48969-CD26-470E-A398-C4B08C81F66E}" dt="2023-01-06T09:38:32.945" v="117" actId="1037"/>
        <pc:sldMkLst>
          <pc:docMk/>
          <pc:sldMk cId="78512737" sldId="256"/>
        </pc:sldMkLst>
        <pc:spChg chg="mod">
          <ac:chgData name="Anmol Gupta" userId="d26141d86e0550da" providerId="LiveId" clId="{47B48969-CD26-470E-A398-C4B08C81F66E}" dt="2023-01-06T09:38:32.945" v="117" actId="1037"/>
          <ac:spMkLst>
            <pc:docMk/>
            <pc:sldMk cId="78512737" sldId="256"/>
            <ac:spMk id="5" creationId="{FC794C4E-73A2-0F81-4E79-5E087D230A32}"/>
          </ac:spMkLst>
        </pc:spChg>
      </pc:sldChg>
      <pc:sldChg chg="addSp modSp mod">
        <pc:chgData name="Anmol Gupta" userId="d26141d86e0550da" providerId="LiveId" clId="{47B48969-CD26-470E-A398-C4B08C81F66E}" dt="2023-01-06T11:12:21.341" v="5446" actId="20577"/>
        <pc:sldMkLst>
          <pc:docMk/>
          <pc:sldMk cId="632724084" sldId="257"/>
        </pc:sldMkLst>
        <pc:spChg chg="add mod">
          <ac:chgData name="Anmol Gupta" userId="d26141d86e0550da" providerId="LiveId" clId="{47B48969-CD26-470E-A398-C4B08C81F66E}" dt="2023-01-06T11:11:05.243" v="5359" actId="20577"/>
          <ac:spMkLst>
            <pc:docMk/>
            <pc:sldMk cId="632724084" sldId="257"/>
            <ac:spMk id="3" creationId="{E8EACACD-73DF-DD53-5BB7-630222DCB2C1}"/>
          </ac:spMkLst>
        </pc:spChg>
        <pc:spChg chg="add mod">
          <ac:chgData name="Anmol Gupta" userId="d26141d86e0550da" providerId="LiveId" clId="{47B48969-CD26-470E-A398-C4B08C81F66E}" dt="2023-01-06T11:12:21.341" v="5446" actId="20577"/>
          <ac:spMkLst>
            <pc:docMk/>
            <pc:sldMk cId="632724084" sldId="257"/>
            <ac:spMk id="5" creationId="{DF5077EE-A740-C382-A1DF-94EF4F795040}"/>
          </ac:spMkLst>
        </pc:spChg>
        <pc:spChg chg="mod">
          <ac:chgData name="Anmol Gupta" userId="d26141d86e0550da" providerId="LiveId" clId="{47B48969-CD26-470E-A398-C4B08C81F66E}" dt="2023-01-06T09:40:44.072" v="185" actId="20577"/>
          <ac:spMkLst>
            <pc:docMk/>
            <pc:sldMk cId="632724084" sldId="257"/>
            <ac:spMk id="8" creationId="{00000000-0000-0000-0000-000000000000}"/>
          </ac:spMkLst>
        </pc:spChg>
        <pc:spChg chg="mod">
          <ac:chgData name="Anmol Gupta" userId="d26141d86e0550da" providerId="LiveId" clId="{47B48969-CD26-470E-A398-C4B08C81F66E}" dt="2023-01-06T10:45:31.766" v="3825" actId="20577"/>
          <ac:spMkLst>
            <pc:docMk/>
            <pc:sldMk cId="632724084" sldId="257"/>
            <ac:spMk id="10" creationId="{00000000-0000-0000-0000-000000000000}"/>
          </ac:spMkLst>
        </pc:spChg>
        <pc:spChg chg="mod">
          <ac:chgData name="Anmol Gupta" userId="d26141d86e0550da" providerId="LiveId" clId="{47B48969-CD26-470E-A398-C4B08C81F66E}" dt="2023-01-06T09:57:45.793" v="1297" actId="20577"/>
          <ac:spMkLst>
            <pc:docMk/>
            <pc:sldMk cId="632724084" sldId="257"/>
            <ac:spMk id="19" creationId="{B58A436D-5D57-4B5E-8292-DB6007439556}"/>
          </ac:spMkLst>
        </pc:spChg>
      </pc:sldChg>
      <pc:sldChg chg="modSp mod">
        <pc:chgData name="Anmol Gupta" userId="d26141d86e0550da" providerId="LiveId" clId="{47B48969-CD26-470E-A398-C4B08C81F66E}" dt="2023-01-06T10:45:45.901" v="3845" actId="1035"/>
        <pc:sldMkLst>
          <pc:docMk/>
          <pc:sldMk cId="1387827347" sldId="268"/>
        </pc:sldMkLst>
        <pc:spChg chg="mod">
          <ac:chgData name="Anmol Gupta" userId="d26141d86e0550da" providerId="LiveId" clId="{47B48969-CD26-470E-A398-C4B08C81F66E}" dt="2023-01-06T10:45:45.901" v="3845" actId="1035"/>
          <ac:spMkLst>
            <pc:docMk/>
            <pc:sldMk cId="1387827347" sldId="268"/>
            <ac:spMk id="4" creationId="{00000000-0000-0000-0000-000000000000}"/>
          </ac:spMkLst>
        </pc:spChg>
      </pc:sldChg>
      <pc:sldChg chg="addSp delSp modSp mod">
        <pc:chgData name="Anmol Gupta" userId="d26141d86e0550da" providerId="LiveId" clId="{47B48969-CD26-470E-A398-C4B08C81F66E}" dt="2023-01-06T09:42:26.353" v="278" actId="20577"/>
        <pc:sldMkLst>
          <pc:docMk/>
          <pc:sldMk cId="144603436" sldId="318"/>
        </pc:sldMkLst>
        <pc:spChg chg="mod">
          <ac:chgData name="Anmol Gupta" userId="d26141d86e0550da" providerId="LiveId" clId="{47B48969-CD26-470E-A398-C4B08C81F66E}" dt="2023-01-06T09:42:26.353" v="278" actId="20577"/>
          <ac:spMkLst>
            <pc:docMk/>
            <pc:sldMk cId="144603436" sldId="318"/>
            <ac:spMk id="4" creationId="{00000000-0000-0000-0000-000000000000}"/>
          </ac:spMkLst>
        </pc:spChg>
        <pc:picChg chg="del">
          <ac:chgData name="Anmol Gupta" userId="d26141d86e0550da" providerId="LiveId" clId="{47B48969-CD26-470E-A398-C4B08C81F66E}" dt="2023-01-06T09:41:58.866" v="271" actId="478"/>
          <ac:picMkLst>
            <pc:docMk/>
            <pc:sldMk cId="144603436" sldId="318"/>
            <ac:picMk id="6" creationId="{AE8DD406-08B3-0F22-1D18-590C512E0E61}"/>
          </ac:picMkLst>
        </pc:picChg>
        <pc:picChg chg="add mod">
          <ac:chgData name="Anmol Gupta" userId="d26141d86e0550da" providerId="LiveId" clId="{47B48969-CD26-470E-A398-C4B08C81F66E}" dt="2023-01-06T09:42:12.375" v="277" actId="14100"/>
          <ac:picMkLst>
            <pc:docMk/>
            <pc:sldMk cId="144603436" sldId="318"/>
            <ac:picMk id="7" creationId="{8C8728B6-ED6E-8DBA-CC94-2DFA3DDFFFF2}"/>
          </ac:picMkLst>
        </pc:picChg>
      </pc:sldChg>
      <pc:sldChg chg="modSp mod modAnim">
        <pc:chgData name="Anmol Gupta" userId="d26141d86e0550da" providerId="LiveId" clId="{47B48969-CD26-470E-A398-C4B08C81F66E}" dt="2023-01-06T09:55:20.057" v="911" actId="1035"/>
        <pc:sldMkLst>
          <pc:docMk/>
          <pc:sldMk cId="2845929548" sldId="322"/>
        </pc:sldMkLst>
        <pc:spChg chg="mod">
          <ac:chgData name="Anmol Gupta" userId="d26141d86e0550da" providerId="LiveId" clId="{47B48969-CD26-470E-A398-C4B08C81F66E}" dt="2023-01-06T09:55:20.057" v="911" actId="1035"/>
          <ac:spMkLst>
            <pc:docMk/>
            <pc:sldMk cId="2845929548" sldId="322"/>
            <ac:spMk id="5" creationId="{00000000-0000-0000-0000-000000000000}"/>
          </ac:spMkLst>
        </pc:spChg>
        <pc:spChg chg="mod">
          <ac:chgData name="Anmol Gupta" userId="d26141d86e0550da" providerId="LiveId" clId="{47B48969-CD26-470E-A398-C4B08C81F66E}" dt="2023-01-06T09:50:05.701" v="577" actId="20577"/>
          <ac:spMkLst>
            <pc:docMk/>
            <pc:sldMk cId="2845929548" sldId="322"/>
            <ac:spMk id="6" creationId="{7B70F61C-1FFC-4DDF-A91C-B6B3DC44C5A2}"/>
          </ac:spMkLst>
        </pc:spChg>
      </pc:sldChg>
      <pc:sldChg chg="modSp mod">
        <pc:chgData name="Anmol Gupta" userId="d26141d86e0550da" providerId="LiveId" clId="{47B48969-CD26-470E-A398-C4B08C81F66E}" dt="2023-01-06T09:58:04.877" v="1305" actId="20577"/>
        <pc:sldMkLst>
          <pc:docMk/>
          <pc:sldMk cId="3411333485" sldId="323"/>
        </pc:sldMkLst>
        <pc:spChg chg="mod">
          <ac:chgData name="Anmol Gupta" userId="d26141d86e0550da" providerId="LiveId" clId="{47B48969-CD26-470E-A398-C4B08C81F66E}" dt="2023-01-06T09:58:04.877" v="1305" actId="20577"/>
          <ac:spMkLst>
            <pc:docMk/>
            <pc:sldMk cId="3411333485" sldId="323"/>
            <ac:spMk id="4" creationId="{00000000-0000-0000-0000-000000000000}"/>
          </ac:spMkLst>
        </pc:spChg>
      </pc:sldChg>
      <pc:sldChg chg="modSp mod modAnim">
        <pc:chgData name="Anmol Gupta" userId="d26141d86e0550da" providerId="LiveId" clId="{47B48969-CD26-470E-A398-C4B08C81F66E}" dt="2023-01-06T10:53:09.634" v="4471" actId="1035"/>
        <pc:sldMkLst>
          <pc:docMk/>
          <pc:sldMk cId="1323180074" sldId="325"/>
        </pc:sldMkLst>
        <pc:spChg chg="mod">
          <ac:chgData name="Anmol Gupta" userId="d26141d86e0550da" providerId="LiveId" clId="{47B48969-CD26-470E-A398-C4B08C81F66E}" dt="2023-01-06T10:53:09.634" v="4471" actId="1035"/>
          <ac:spMkLst>
            <pc:docMk/>
            <pc:sldMk cId="1323180074" sldId="325"/>
            <ac:spMk id="5" creationId="{00000000-0000-0000-0000-000000000000}"/>
          </ac:spMkLst>
        </pc:spChg>
        <pc:spChg chg="mod">
          <ac:chgData name="Anmol Gupta" userId="d26141d86e0550da" providerId="LiveId" clId="{47B48969-CD26-470E-A398-C4B08C81F66E}" dt="2023-01-06T10:46:18.442" v="3925" actId="20577"/>
          <ac:spMkLst>
            <pc:docMk/>
            <pc:sldMk cId="1323180074" sldId="325"/>
            <ac:spMk id="6" creationId="{7B70F61C-1FFC-4DDF-A91C-B6B3DC44C5A2}"/>
          </ac:spMkLst>
        </pc:spChg>
      </pc:sldChg>
      <pc:sldChg chg="del">
        <pc:chgData name="Anmol Gupta" userId="d26141d86e0550da" providerId="LiveId" clId="{47B48969-CD26-470E-A398-C4B08C81F66E}" dt="2023-01-06T09:57:56.996" v="1300" actId="47"/>
        <pc:sldMkLst>
          <pc:docMk/>
          <pc:sldMk cId="3933218305" sldId="348"/>
        </pc:sldMkLst>
      </pc:sldChg>
      <pc:sldChg chg="modSp mod ord modAnim">
        <pc:chgData name="Anmol Gupta" userId="d26141d86e0550da" providerId="LiveId" clId="{47B48969-CD26-470E-A398-C4B08C81F66E}" dt="2023-01-06T09:49:13.940" v="482" actId="1037"/>
        <pc:sldMkLst>
          <pc:docMk/>
          <pc:sldMk cId="2332013601" sldId="349"/>
        </pc:sldMkLst>
        <pc:spChg chg="mod">
          <ac:chgData name="Anmol Gupta" userId="d26141d86e0550da" providerId="LiveId" clId="{47B48969-CD26-470E-A398-C4B08C81F66E}" dt="2023-01-06T09:43:03.537" v="401" actId="1035"/>
          <ac:spMkLst>
            <pc:docMk/>
            <pc:sldMk cId="2332013601" sldId="349"/>
            <ac:spMk id="5" creationId="{00000000-0000-0000-0000-000000000000}"/>
          </ac:spMkLst>
        </pc:spChg>
        <pc:spChg chg="mod">
          <ac:chgData name="Anmol Gupta" userId="d26141d86e0550da" providerId="LiveId" clId="{47B48969-CD26-470E-A398-C4B08C81F66E}" dt="2023-01-06T09:49:13.940" v="482" actId="1037"/>
          <ac:spMkLst>
            <pc:docMk/>
            <pc:sldMk cId="2332013601" sldId="349"/>
            <ac:spMk id="7" creationId="{BD598956-BB43-4CFB-8A44-33AD51FB98A3}"/>
          </ac:spMkLst>
        </pc:spChg>
      </pc:sldChg>
      <pc:sldChg chg="del">
        <pc:chgData name="Anmol Gupta" userId="d26141d86e0550da" providerId="LiveId" clId="{47B48969-CD26-470E-A398-C4B08C81F66E}" dt="2023-01-06T09:57:57.201" v="1301" actId="47"/>
        <pc:sldMkLst>
          <pc:docMk/>
          <pc:sldMk cId="1928903453" sldId="350"/>
        </pc:sldMkLst>
      </pc:sldChg>
      <pc:sldChg chg="del">
        <pc:chgData name="Anmol Gupta" userId="d26141d86e0550da" providerId="LiveId" clId="{47B48969-CD26-470E-A398-C4B08C81F66E}" dt="2023-01-06T10:03:52.870" v="1306" actId="47"/>
        <pc:sldMkLst>
          <pc:docMk/>
          <pc:sldMk cId="526402261" sldId="351"/>
        </pc:sldMkLst>
      </pc:sldChg>
      <pc:sldChg chg="modSp mod modAnim">
        <pc:chgData name="Anmol Gupta" userId="d26141d86e0550da" providerId="LiveId" clId="{47B48969-CD26-470E-A398-C4B08C81F66E}" dt="2023-01-06T10:13:59.060" v="1930" actId="1036"/>
        <pc:sldMkLst>
          <pc:docMk/>
          <pc:sldMk cId="3154787204" sldId="352"/>
        </pc:sldMkLst>
        <pc:spChg chg="mod">
          <ac:chgData name="Anmol Gupta" userId="d26141d86e0550da" providerId="LiveId" clId="{47B48969-CD26-470E-A398-C4B08C81F66E}" dt="2023-01-06T10:13:59.060" v="1930" actId="1036"/>
          <ac:spMkLst>
            <pc:docMk/>
            <pc:sldMk cId="3154787204" sldId="352"/>
            <ac:spMk id="5" creationId="{00000000-0000-0000-0000-000000000000}"/>
          </ac:spMkLst>
        </pc:spChg>
        <pc:spChg chg="mod">
          <ac:chgData name="Anmol Gupta" userId="d26141d86e0550da" providerId="LiveId" clId="{47B48969-CD26-470E-A398-C4B08C81F66E}" dt="2023-01-06T10:04:39.126" v="1363" actId="1035"/>
          <ac:spMkLst>
            <pc:docMk/>
            <pc:sldMk cId="3154787204" sldId="352"/>
            <ac:spMk id="6" creationId="{7B70F61C-1FFC-4DDF-A91C-B6B3DC44C5A2}"/>
          </ac:spMkLst>
        </pc:spChg>
      </pc:sldChg>
      <pc:sldChg chg="del">
        <pc:chgData name="Anmol Gupta" userId="d26141d86e0550da" providerId="LiveId" clId="{47B48969-CD26-470E-A398-C4B08C81F66E}" dt="2023-01-06T10:37:38.879" v="3726" actId="47"/>
        <pc:sldMkLst>
          <pc:docMk/>
          <pc:sldMk cId="367061875" sldId="354"/>
        </pc:sldMkLst>
      </pc:sldChg>
      <pc:sldChg chg="del">
        <pc:chgData name="Anmol Gupta" userId="d26141d86e0550da" providerId="LiveId" clId="{47B48969-CD26-470E-A398-C4B08C81F66E}" dt="2023-01-06T10:37:38.176" v="3725" actId="47"/>
        <pc:sldMkLst>
          <pc:docMk/>
          <pc:sldMk cId="1203887398" sldId="355"/>
        </pc:sldMkLst>
      </pc:sldChg>
      <pc:sldChg chg="modSp mod modAnim">
        <pc:chgData name="Anmol Gupta" userId="d26141d86e0550da" providerId="LiveId" clId="{47B48969-CD26-470E-A398-C4B08C81F66E}" dt="2023-01-06T11:07:29.166" v="5354"/>
        <pc:sldMkLst>
          <pc:docMk/>
          <pc:sldMk cId="982579778" sldId="356"/>
        </pc:sldMkLst>
        <pc:spChg chg="mod">
          <ac:chgData name="Anmol Gupta" userId="d26141d86e0550da" providerId="LiveId" clId="{47B48969-CD26-470E-A398-C4B08C81F66E}" dt="2023-01-06T11:07:19.237" v="5352" actId="1036"/>
          <ac:spMkLst>
            <pc:docMk/>
            <pc:sldMk cId="982579778" sldId="356"/>
            <ac:spMk id="5" creationId="{00000000-0000-0000-0000-000000000000}"/>
          </ac:spMkLst>
        </pc:spChg>
        <pc:spChg chg="mod">
          <ac:chgData name="Anmol Gupta" userId="d26141d86e0550da" providerId="LiveId" clId="{47B48969-CD26-470E-A398-C4B08C81F66E}" dt="2023-01-06T11:07:29.166" v="5354"/>
          <ac:spMkLst>
            <pc:docMk/>
            <pc:sldMk cId="982579778" sldId="356"/>
            <ac:spMk id="6" creationId="{7B70F61C-1FFC-4DDF-A91C-B6B3DC44C5A2}"/>
          </ac:spMkLst>
        </pc:spChg>
      </pc:sldChg>
      <pc:sldChg chg="del">
        <pc:chgData name="Anmol Gupta" userId="d26141d86e0550da" providerId="LiveId" clId="{47B48969-CD26-470E-A398-C4B08C81F66E}" dt="2023-01-06T11:07:42.634" v="5355" actId="47"/>
        <pc:sldMkLst>
          <pc:docMk/>
          <pc:sldMk cId="3978119718" sldId="357"/>
        </pc:sldMkLst>
      </pc:sldChg>
      <pc:sldChg chg="del">
        <pc:chgData name="Anmol Gupta" userId="d26141d86e0550da" providerId="LiveId" clId="{47B48969-CD26-470E-A398-C4B08C81F66E}" dt="2023-01-06T11:07:42.634" v="5355" actId="47"/>
        <pc:sldMkLst>
          <pc:docMk/>
          <pc:sldMk cId="2725947971" sldId="358"/>
        </pc:sldMkLst>
      </pc:sldChg>
      <pc:sldChg chg="del">
        <pc:chgData name="Anmol Gupta" userId="d26141d86e0550da" providerId="LiveId" clId="{47B48969-CD26-470E-A398-C4B08C81F66E}" dt="2023-01-06T11:07:42.634" v="5355" actId="47"/>
        <pc:sldMkLst>
          <pc:docMk/>
          <pc:sldMk cId="2247595228" sldId="359"/>
        </pc:sldMkLst>
      </pc:sldChg>
      <pc:sldChg chg="del">
        <pc:chgData name="Anmol Gupta" userId="d26141d86e0550da" providerId="LiveId" clId="{47B48969-CD26-470E-A398-C4B08C81F66E}" dt="2023-01-06T11:07:42.634" v="5355" actId="47"/>
        <pc:sldMkLst>
          <pc:docMk/>
          <pc:sldMk cId="913171144" sldId="360"/>
        </pc:sldMkLst>
      </pc:sldChg>
      <pc:sldChg chg="addSp delSp modSp add mod modAnim">
        <pc:chgData name="Anmol Gupta" userId="d26141d86e0550da" providerId="LiveId" clId="{47B48969-CD26-470E-A398-C4B08C81F66E}" dt="2023-01-06T10:10:11.194" v="1522" actId="22"/>
        <pc:sldMkLst>
          <pc:docMk/>
          <pc:sldMk cId="205915128" sldId="361"/>
        </pc:sldMkLst>
        <pc:spChg chg="add del">
          <ac:chgData name="Anmol Gupta" userId="d26141d86e0550da" providerId="LiveId" clId="{47B48969-CD26-470E-A398-C4B08C81F66E}" dt="2023-01-06T09:57:54.543" v="1299" actId="22"/>
          <ac:spMkLst>
            <pc:docMk/>
            <pc:sldMk cId="205915128" sldId="361"/>
            <ac:spMk id="4" creationId="{93074032-66C6-8DC0-3755-1C13A878BEC7}"/>
          </ac:spMkLst>
        </pc:spChg>
        <pc:spChg chg="mod">
          <ac:chgData name="Anmol Gupta" userId="d26141d86e0550da" providerId="LiveId" clId="{47B48969-CD26-470E-A398-C4B08C81F66E}" dt="2023-01-06T09:57:17.337" v="1224" actId="1036"/>
          <ac:spMkLst>
            <pc:docMk/>
            <pc:sldMk cId="205915128" sldId="361"/>
            <ac:spMk id="5" creationId="{00000000-0000-0000-0000-000000000000}"/>
          </ac:spMkLst>
        </pc:spChg>
        <pc:spChg chg="add del">
          <ac:chgData name="Anmol Gupta" userId="d26141d86e0550da" providerId="LiveId" clId="{47B48969-CD26-470E-A398-C4B08C81F66E}" dt="2023-01-06T10:10:11.194" v="1522" actId="22"/>
          <ac:spMkLst>
            <pc:docMk/>
            <pc:sldMk cId="205915128" sldId="361"/>
            <ac:spMk id="8" creationId="{750BB80D-7A19-DD65-E547-A770219DEDB6}"/>
          </ac:spMkLst>
        </pc:spChg>
      </pc:sldChg>
      <pc:sldChg chg="new del">
        <pc:chgData name="Anmol Gupta" userId="d26141d86e0550da" providerId="LiveId" clId="{47B48969-CD26-470E-A398-C4B08C81F66E}" dt="2023-01-06T09:57:43.136" v="1296" actId="47"/>
        <pc:sldMkLst>
          <pc:docMk/>
          <pc:sldMk cId="397416157" sldId="362"/>
        </pc:sldMkLst>
      </pc:sldChg>
      <pc:sldChg chg="modSp add mod addAnim delAnim modAnim">
        <pc:chgData name="Anmol Gupta" userId="d26141d86e0550da" providerId="LiveId" clId="{47B48969-CD26-470E-A398-C4B08C81F66E}" dt="2023-01-06T10:25:03.532" v="2853" actId="1035"/>
        <pc:sldMkLst>
          <pc:docMk/>
          <pc:sldMk cId="1064138804" sldId="362"/>
        </pc:sldMkLst>
        <pc:spChg chg="mod">
          <ac:chgData name="Anmol Gupta" userId="d26141d86e0550da" providerId="LiveId" clId="{47B48969-CD26-470E-A398-C4B08C81F66E}" dt="2023-01-06T10:25:03.532" v="2853" actId="1035"/>
          <ac:spMkLst>
            <pc:docMk/>
            <pc:sldMk cId="1064138804" sldId="362"/>
            <ac:spMk id="5" creationId="{00000000-0000-0000-0000-000000000000}"/>
          </ac:spMkLst>
        </pc:spChg>
        <pc:spChg chg="mod">
          <ac:chgData name="Anmol Gupta" userId="d26141d86e0550da" providerId="LiveId" clId="{47B48969-CD26-470E-A398-C4B08C81F66E}" dt="2023-01-06T10:20:14.464" v="2344" actId="20577"/>
          <ac:spMkLst>
            <pc:docMk/>
            <pc:sldMk cId="1064138804" sldId="362"/>
            <ac:spMk id="6" creationId="{7B70F61C-1FFC-4DDF-A91C-B6B3DC44C5A2}"/>
          </ac:spMkLst>
        </pc:spChg>
      </pc:sldChg>
      <pc:sldChg chg="modSp add del mod">
        <pc:chgData name="Anmol Gupta" userId="d26141d86e0550da" providerId="LiveId" clId="{47B48969-CD26-470E-A398-C4B08C81F66E}" dt="2023-01-06T10:10:20.591" v="1552"/>
        <pc:sldMkLst>
          <pc:docMk/>
          <pc:sldMk cId="2199686043" sldId="362"/>
        </pc:sldMkLst>
        <pc:spChg chg="mod">
          <ac:chgData name="Anmol Gupta" userId="d26141d86e0550da" providerId="LiveId" clId="{47B48969-CD26-470E-A398-C4B08C81F66E}" dt="2023-01-06T10:10:20.099" v="1551" actId="20577"/>
          <ac:spMkLst>
            <pc:docMk/>
            <pc:sldMk cId="2199686043" sldId="362"/>
            <ac:spMk id="6" creationId="{7B70F61C-1FFC-4DDF-A91C-B6B3DC44C5A2}"/>
          </ac:spMkLst>
        </pc:spChg>
      </pc:sldChg>
      <pc:sldChg chg="modSp add mod modAnim">
        <pc:chgData name="Anmol Gupta" userId="d26141d86e0550da" providerId="LiveId" clId="{47B48969-CD26-470E-A398-C4B08C81F66E}" dt="2023-01-06T10:18:07.807" v="2191" actId="20577"/>
        <pc:sldMkLst>
          <pc:docMk/>
          <pc:sldMk cId="3267828469" sldId="363"/>
        </pc:sldMkLst>
        <pc:spChg chg="mod">
          <ac:chgData name="Anmol Gupta" userId="d26141d86e0550da" providerId="LiveId" clId="{47B48969-CD26-470E-A398-C4B08C81F66E}" dt="2023-01-06T10:14:45.090" v="1962" actId="20577"/>
          <ac:spMkLst>
            <pc:docMk/>
            <pc:sldMk cId="3267828469" sldId="363"/>
            <ac:spMk id="5" creationId="{00000000-0000-0000-0000-000000000000}"/>
          </ac:spMkLst>
        </pc:spChg>
        <pc:spChg chg="mod">
          <ac:chgData name="Anmol Gupta" userId="d26141d86e0550da" providerId="LiveId" clId="{47B48969-CD26-470E-A398-C4B08C81F66E}" dt="2023-01-06T10:18:07.807" v="2191" actId="20577"/>
          <ac:spMkLst>
            <pc:docMk/>
            <pc:sldMk cId="3267828469" sldId="363"/>
            <ac:spMk id="7" creationId="{BD598956-BB43-4CFB-8A44-33AD51FB98A3}"/>
          </ac:spMkLst>
        </pc:spChg>
      </pc:sldChg>
      <pc:sldChg chg="add del">
        <pc:chgData name="Anmol Gupta" userId="d26141d86e0550da" providerId="LiveId" clId="{47B48969-CD26-470E-A398-C4B08C81F66E}" dt="2023-01-06T10:18:14.365" v="2193" actId="47"/>
        <pc:sldMkLst>
          <pc:docMk/>
          <pc:sldMk cId="3063431294" sldId="364"/>
        </pc:sldMkLst>
      </pc:sldChg>
      <pc:sldChg chg="modSp add mod modAnim">
        <pc:chgData name="Anmol Gupta" userId="d26141d86e0550da" providerId="LiveId" clId="{47B48969-CD26-470E-A398-C4B08C81F66E}" dt="2023-01-06T10:30:20.334" v="3292" actId="1035"/>
        <pc:sldMkLst>
          <pc:docMk/>
          <pc:sldMk cId="3300774643" sldId="364"/>
        </pc:sldMkLst>
        <pc:spChg chg="mod">
          <ac:chgData name="Anmol Gupta" userId="d26141d86e0550da" providerId="LiveId" clId="{47B48969-CD26-470E-A398-C4B08C81F66E}" dt="2023-01-06T10:30:20.334" v="3292" actId="1035"/>
          <ac:spMkLst>
            <pc:docMk/>
            <pc:sldMk cId="3300774643" sldId="364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47B48969-CD26-470E-A398-C4B08C81F66E}" dt="2023-01-06T10:37:16.795" v="3724" actId="1035"/>
        <pc:sldMkLst>
          <pc:docMk/>
          <pc:sldMk cId="1620390030" sldId="365"/>
        </pc:sldMkLst>
        <pc:spChg chg="mod">
          <ac:chgData name="Anmol Gupta" userId="d26141d86e0550da" providerId="LiveId" clId="{47B48969-CD26-470E-A398-C4B08C81F66E}" dt="2023-01-06T10:37:16.795" v="3724" actId="1035"/>
          <ac:spMkLst>
            <pc:docMk/>
            <pc:sldMk cId="1620390030" sldId="365"/>
            <ac:spMk id="5" creationId="{00000000-0000-0000-0000-000000000000}"/>
          </ac:spMkLst>
        </pc:spChg>
        <pc:spChg chg="mod">
          <ac:chgData name="Anmol Gupta" userId="d26141d86e0550da" providerId="LiveId" clId="{47B48969-CD26-470E-A398-C4B08C81F66E}" dt="2023-01-06T10:32:57.468" v="3323" actId="20577"/>
          <ac:spMkLst>
            <pc:docMk/>
            <pc:sldMk cId="1620390030" sldId="365"/>
            <ac:spMk id="6" creationId="{7B70F61C-1FFC-4DDF-A91C-B6B3DC44C5A2}"/>
          </ac:spMkLst>
        </pc:spChg>
      </pc:sldChg>
      <pc:sldChg chg="modSp add mod modAnim">
        <pc:chgData name="Anmol Gupta" userId="d26141d86e0550da" providerId="LiveId" clId="{47B48969-CD26-470E-A398-C4B08C81F66E}" dt="2023-01-06T11:05:38.147" v="5229" actId="1036"/>
        <pc:sldMkLst>
          <pc:docMk/>
          <pc:sldMk cId="4005338074" sldId="366"/>
        </pc:sldMkLst>
        <pc:spChg chg="mod">
          <ac:chgData name="Anmol Gupta" userId="d26141d86e0550da" providerId="LiveId" clId="{47B48969-CD26-470E-A398-C4B08C81F66E}" dt="2023-01-06T11:05:38.147" v="5229" actId="1036"/>
          <ac:spMkLst>
            <pc:docMk/>
            <pc:sldMk cId="4005338074" sldId="366"/>
            <ac:spMk id="5" creationId="{00000000-0000-0000-0000-000000000000}"/>
          </ac:spMkLst>
        </pc:spChg>
      </pc:sldChg>
      <pc:sldChg chg="add del">
        <pc:chgData name="Anmol Gupta" userId="d26141d86e0550da" providerId="LiveId" clId="{47B48969-CD26-470E-A398-C4B08C81F66E}" dt="2023-01-06T11:07:42.634" v="5355" actId="47"/>
        <pc:sldMkLst>
          <pc:docMk/>
          <pc:sldMk cId="1983608162" sldId="367"/>
        </pc:sldMkLst>
      </pc:sldChg>
      <pc:sldChg chg="modSp add del modAnim">
        <pc:chgData name="Anmol Gupta" userId="d26141d86e0550da" providerId="LiveId" clId="{47B48969-CD26-470E-A398-C4B08C81F66E}" dt="2023-01-06T11:04:23.974" v="5125" actId="47"/>
        <pc:sldMkLst>
          <pc:docMk/>
          <pc:sldMk cId="2186333198" sldId="367"/>
        </pc:sldMkLst>
        <pc:spChg chg="mod">
          <ac:chgData name="Anmol Gupta" userId="d26141d86e0550da" providerId="LiveId" clId="{47B48969-CD26-470E-A398-C4B08C81F66E}" dt="2023-01-06T11:03:34.423" v="5071" actId="6549"/>
          <ac:spMkLst>
            <pc:docMk/>
            <pc:sldMk cId="2186333198" sldId="367"/>
            <ac:spMk id="5" creationId="{00000000-0000-0000-0000-000000000000}"/>
          </ac:spMkLst>
        </pc:spChg>
      </pc:sldChg>
      <pc:sldChg chg="addSp modSp add mod">
        <pc:chgData name="Anmol Gupta" userId="d26141d86e0550da" providerId="LiveId" clId="{47B48969-CD26-470E-A398-C4B08C81F66E}" dt="2023-01-06T11:22:28.091" v="5993" actId="1076"/>
        <pc:sldMkLst>
          <pc:docMk/>
          <pc:sldMk cId="2953638171" sldId="367"/>
        </pc:sldMkLst>
        <pc:spChg chg="mod">
          <ac:chgData name="Anmol Gupta" userId="d26141d86e0550da" providerId="LiveId" clId="{47B48969-CD26-470E-A398-C4B08C81F66E}" dt="2023-01-06T11:12:45.545" v="5498" actId="20577"/>
          <ac:spMkLst>
            <pc:docMk/>
            <pc:sldMk cId="2953638171" sldId="367"/>
            <ac:spMk id="4" creationId="{00000000-0000-0000-0000-000000000000}"/>
          </ac:spMkLst>
        </pc:spChg>
        <pc:picChg chg="add mod">
          <ac:chgData name="Anmol Gupta" userId="d26141d86e0550da" providerId="LiveId" clId="{47B48969-CD26-470E-A398-C4B08C81F66E}" dt="2023-01-06T11:22:28.091" v="5993" actId="1076"/>
          <ac:picMkLst>
            <pc:docMk/>
            <pc:sldMk cId="2953638171" sldId="367"/>
            <ac:picMk id="6" creationId="{9FEF3F6A-7278-594A-2952-BF95A6A08125}"/>
          </ac:picMkLst>
        </pc:picChg>
      </pc:sldChg>
      <pc:sldChg chg="add del">
        <pc:chgData name="Anmol Gupta" userId="d26141d86e0550da" providerId="LiveId" clId="{47B48969-CD26-470E-A398-C4B08C81F66E}" dt="2023-01-06T11:12:50.413" v="5499" actId="47"/>
        <pc:sldMkLst>
          <pc:docMk/>
          <pc:sldMk cId="2112319386" sldId="368"/>
        </pc:sldMkLst>
      </pc:sldChg>
      <pc:sldChg chg="modSp add mod modAnim">
        <pc:chgData name="Anmol Gupta" userId="d26141d86e0550da" providerId="LiveId" clId="{47B48969-CD26-470E-A398-C4B08C81F66E}" dt="2023-01-06T11:21:18.377" v="5990" actId="20577"/>
        <pc:sldMkLst>
          <pc:docMk/>
          <pc:sldMk cId="2003697262" sldId="369"/>
        </pc:sldMkLst>
        <pc:spChg chg="mod">
          <ac:chgData name="Anmol Gupta" userId="d26141d86e0550da" providerId="LiveId" clId="{47B48969-CD26-470E-A398-C4B08C81F66E}" dt="2023-01-06T11:21:18.377" v="5990" actId="20577"/>
          <ac:spMkLst>
            <pc:docMk/>
            <pc:sldMk cId="2003697262" sldId="369"/>
            <ac:spMk id="5" creationId="{00000000-0000-0000-0000-000000000000}"/>
          </ac:spMkLst>
        </pc:spChg>
        <pc:spChg chg="mod">
          <ac:chgData name="Anmol Gupta" userId="d26141d86e0550da" providerId="LiveId" clId="{47B48969-CD26-470E-A398-C4B08C81F66E}" dt="2023-01-06T11:14:21.512" v="5663" actId="14100"/>
          <ac:spMkLst>
            <pc:docMk/>
            <pc:sldMk cId="2003697262" sldId="369"/>
            <ac:spMk id="7" creationId="{BD598956-BB43-4CFB-8A44-33AD51FB98A3}"/>
          </ac:spMkLst>
        </pc:spChg>
      </pc:sldChg>
      <pc:sldChg chg="modSp add mod modAnim">
        <pc:chgData name="Anmol Gupta" userId="d26141d86e0550da" providerId="LiveId" clId="{47B48969-CD26-470E-A398-C4B08C81F66E}" dt="2023-01-06T11:20:18.799" v="5985" actId="255"/>
        <pc:sldMkLst>
          <pc:docMk/>
          <pc:sldMk cId="1142434294" sldId="370"/>
        </pc:sldMkLst>
        <pc:spChg chg="mod">
          <ac:chgData name="Anmol Gupta" userId="d26141d86e0550da" providerId="LiveId" clId="{47B48969-CD26-470E-A398-C4B08C81F66E}" dt="2023-01-06T11:18:00.953" v="5923" actId="20577"/>
          <ac:spMkLst>
            <pc:docMk/>
            <pc:sldMk cId="1142434294" sldId="370"/>
            <ac:spMk id="5" creationId="{00000000-0000-0000-0000-000000000000}"/>
          </ac:spMkLst>
        </pc:spChg>
        <pc:spChg chg="mod">
          <ac:chgData name="Anmol Gupta" userId="d26141d86e0550da" providerId="LiveId" clId="{47B48969-CD26-470E-A398-C4B08C81F66E}" dt="2023-01-06T11:20:18.799" v="5985" actId="255"/>
          <ac:spMkLst>
            <pc:docMk/>
            <pc:sldMk cId="1142434294" sldId="370"/>
            <ac:spMk id="7" creationId="{BD598956-BB43-4CFB-8A44-33AD51FB98A3}"/>
          </ac:spMkLst>
        </pc:spChg>
      </pc:sldChg>
      <pc:sldChg chg="modSp add del mod">
        <pc:chgData name="Anmol Gupta" userId="d26141d86e0550da" providerId="LiveId" clId="{47B48969-CD26-470E-A398-C4B08C81F66E}" dt="2023-01-06T11:18:12.462" v="5940" actId="47"/>
        <pc:sldMkLst>
          <pc:docMk/>
          <pc:sldMk cId="1289799009" sldId="371"/>
        </pc:sldMkLst>
        <pc:spChg chg="mod">
          <ac:chgData name="Anmol Gupta" userId="d26141d86e0550da" providerId="LiveId" clId="{47B48969-CD26-470E-A398-C4B08C81F66E}" dt="2023-01-06T11:18:10.852" v="5939" actId="20577"/>
          <ac:spMkLst>
            <pc:docMk/>
            <pc:sldMk cId="1289799009" sldId="371"/>
            <ac:spMk id="6" creationId="{7B70F61C-1FFC-4DDF-A91C-B6B3DC44C5A2}"/>
          </ac:spMkLst>
        </pc:spChg>
      </pc:sldChg>
    </pc:docChg>
  </pc:docChgLst>
  <pc:docChgLst>
    <pc:chgData name="Anmol Gupta" userId="d26141d86e0550da" providerId="LiveId" clId="{B7449823-627C-4D19-9C7F-570008733DD6}"/>
    <pc:docChg chg="undo custSel addSld delSld modSld sldOrd">
      <pc:chgData name="Anmol Gupta" userId="d26141d86e0550da" providerId="LiveId" clId="{B7449823-627C-4D19-9C7F-570008733DD6}" dt="2022-12-16T11:33:34.659" v="5421" actId="478"/>
      <pc:docMkLst>
        <pc:docMk/>
      </pc:docMkLst>
      <pc:sldChg chg="modSp mod">
        <pc:chgData name="Anmol Gupta" userId="d26141d86e0550da" providerId="LiveId" clId="{B7449823-627C-4D19-9C7F-570008733DD6}" dt="2022-12-16T03:32:47.045" v="187" actId="20577"/>
        <pc:sldMkLst>
          <pc:docMk/>
          <pc:sldMk cId="78512737" sldId="256"/>
        </pc:sldMkLst>
        <pc:spChg chg="mod">
          <ac:chgData name="Anmol Gupta" userId="d26141d86e0550da" providerId="LiveId" clId="{B7449823-627C-4D19-9C7F-570008733DD6}" dt="2022-12-16T03:32:47.045" v="187" actId="20577"/>
          <ac:spMkLst>
            <pc:docMk/>
            <pc:sldMk cId="78512737" sldId="256"/>
            <ac:spMk id="5" creationId="{FC794C4E-73A2-0F81-4E79-5E087D230A32}"/>
          </ac:spMkLst>
        </pc:spChg>
      </pc:sldChg>
      <pc:sldChg chg="delSp modSp mod">
        <pc:chgData name="Anmol Gupta" userId="d26141d86e0550da" providerId="LiveId" clId="{B7449823-627C-4D19-9C7F-570008733DD6}" dt="2022-12-16T11:33:34.659" v="5421" actId="478"/>
        <pc:sldMkLst>
          <pc:docMk/>
          <pc:sldMk cId="632724084" sldId="257"/>
        </pc:sldMkLst>
        <pc:spChg chg="del mod">
          <ac:chgData name="Anmol Gupta" userId="d26141d86e0550da" providerId="LiveId" clId="{B7449823-627C-4D19-9C7F-570008733DD6}" dt="2022-12-16T11:24:18.206" v="5057" actId="478"/>
          <ac:spMkLst>
            <pc:docMk/>
            <pc:sldMk cId="632724084" sldId="257"/>
            <ac:spMk id="3" creationId="{6A85E7B5-4256-04FD-0A21-4395270AE816}"/>
          </ac:spMkLst>
        </pc:spChg>
        <pc:spChg chg="del mod">
          <ac:chgData name="Anmol Gupta" userId="d26141d86e0550da" providerId="LiveId" clId="{B7449823-627C-4D19-9C7F-570008733DD6}" dt="2022-12-16T11:24:18.206" v="5057" actId="478"/>
          <ac:spMkLst>
            <pc:docMk/>
            <pc:sldMk cId="632724084" sldId="257"/>
            <ac:spMk id="5" creationId="{2A877CD0-BD74-844A-BDDB-7D02F8C31378}"/>
          </ac:spMkLst>
        </pc:spChg>
        <pc:spChg chg="mod">
          <ac:chgData name="Anmol Gupta" userId="d26141d86e0550da" providerId="LiveId" clId="{B7449823-627C-4D19-9C7F-570008733DD6}" dt="2022-12-16T03:57:55.767" v="234" actId="20577"/>
          <ac:spMkLst>
            <pc:docMk/>
            <pc:sldMk cId="632724084" sldId="257"/>
            <ac:spMk id="8" creationId="{00000000-0000-0000-0000-000000000000}"/>
          </ac:spMkLst>
        </pc:spChg>
        <pc:spChg chg="mod">
          <ac:chgData name="Anmol Gupta" userId="d26141d86e0550da" providerId="LiveId" clId="{B7449823-627C-4D19-9C7F-570008733DD6}" dt="2022-12-16T10:51:19.830" v="3104" actId="1036"/>
          <ac:spMkLst>
            <pc:docMk/>
            <pc:sldMk cId="632724084" sldId="257"/>
            <ac:spMk id="9" creationId="{00000000-0000-0000-0000-000000000000}"/>
          </ac:spMkLst>
        </pc:spChg>
        <pc:spChg chg="mod">
          <ac:chgData name="Anmol Gupta" userId="d26141d86e0550da" providerId="LiveId" clId="{B7449823-627C-4D19-9C7F-570008733DD6}" dt="2022-12-16T11:23:53.870" v="4981" actId="20577"/>
          <ac:spMkLst>
            <pc:docMk/>
            <pc:sldMk cId="632724084" sldId="257"/>
            <ac:spMk id="10" creationId="{00000000-0000-0000-0000-000000000000}"/>
          </ac:spMkLst>
        </pc:spChg>
        <pc:spChg chg="del mod">
          <ac:chgData name="Anmol Gupta" userId="d26141d86e0550da" providerId="LiveId" clId="{B7449823-627C-4D19-9C7F-570008733DD6}" dt="2022-12-16T11:33:34.659" v="5421" actId="478"/>
          <ac:spMkLst>
            <pc:docMk/>
            <pc:sldMk cId="632724084" sldId="257"/>
            <ac:spMk id="11" creationId="{00000000-0000-0000-0000-000000000000}"/>
          </ac:spMkLst>
        </pc:spChg>
        <pc:spChg chg="del mod">
          <ac:chgData name="Anmol Gupta" userId="d26141d86e0550da" providerId="LiveId" clId="{B7449823-627C-4D19-9C7F-570008733DD6}" dt="2022-12-16T11:33:29.997" v="5419" actId="478"/>
          <ac:spMkLst>
            <pc:docMk/>
            <pc:sldMk cId="632724084" sldId="257"/>
            <ac:spMk id="12" creationId="{00000000-0000-0000-0000-000000000000}"/>
          </ac:spMkLst>
        </pc:spChg>
        <pc:spChg chg="del mod">
          <ac:chgData name="Anmol Gupta" userId="d26141d86e0550da" providerId="LiveId" clId="{B7449823-627C-4D19-9C7F-570008733DD6}" dt="2022-12-16T11:24:18.206" v="5057" actId="478"/>
          <ac:spMkLst>
            <pc:docMk/>
            <pc:sldMk cId="632724084" sldId="257"/>
            <ac:spMk id="13" creationId="{00000000-0000-0000-0000-000000000000}"/>
          </ac:spMkLst>
        </pc:spChg>
        <pc:spChg chg="mod">
          <ac:chgData name="Anmol Gupta" userId="d26141d86e0550da" providerId="LiveId" clId="{B7449823-627C-4D19-9C7F-570008733DD6}" dt="2022-12-16T05:02:50.910" v="861" actId="20577"/>
          <ac:spMkLst>
            <pc:docMk/>
            <pc:sldMk cId="632724084" sldId="257"/>
            <ac:spMk id="19" creationId="{B58A436D-5D57-4B5E-8292-DB6007439556}"/>
          </ac:spMkLst>
        </pc:spChg>
        <pc:spChg chg="del mod">
          <ac:chgData name="Anmol Gupta" userId="d26141d86e0550da" providerId="LiveId" clId="{B7449823-627C-4D19-9C7F-570008733DD6}" dt="2022-12-16T11:33:31.801" v="5420" actId="478"/>
          <ac:spMkLst>
            <pc:docMk/>
            <pc:sldMk cId="632724084" sldId="257"/>
            <ac:spMk id="23" creationId="{00000000-0000-0000-0000-000000000000}"/>
          </ac:spMkLst>
        </pc:spChg>
        <pc:spChg chg="del mod">
          <ac:chgData name="Anmol Gupta" userId="d26141d86e0550da" providerId="LiveId" clId="{B7449823-627C-4D19-9C7F-570008733DD6}" dt="2022-12-16T11:33:28.597" v="5418" actId="478"/>
          <ac:spMkLst>
            <pc:docMk/>
            <pc:sldMk cId="632724084" sldId="257"/>
            <ac:spMk id="24" creationId="{00000000-0000-0000-0000-000000000000}"/>
          </ac:spMkLst>
        </pc:spChg>
        <pc:spChg chg="del mod">
          <ac:chgData name="Anmol Gupta" userId="d26141d86e0550da" providerId="LiveId" clId="{B7449823-627C-4D19-9C7F-570008733DD6}" dt="2022-12-16T11:24:18.206" v="5057" actId="478"/>
          <ac:spMkLst>
            <pc:docMk/>
            <pc:sldMk cId="632724084" sldId="257"/>
            <ac:spMk id="25" creationId="{00000000-0000-0000-0000-000000000000}"/>
          </ac:spMkLst>
        </pc:spChg>
        <pc:spChg chg="del mod">
          <ac:chgData name="Anmol Gupta" userId="d26141d86e0550da" providerId="LiveId" clId="{B7449823-627C-4D19-9C7F-570008733DD6}" dt="2022-12-16T11:24:18.206" v="5057" actId="478"/>
          <ac:spMkLst>
            <pc:docMk/>
            <pc:sldMk cId="632724084" sldId="257"/>
            <ac:spMk id="28" creationId="{DD24A564-3DBB-4C8B-84DC-0EB4A0798402}"/>
          </ac:spMkLst>
        </pc:spChg>
      </pc:sldChg>
      <pc:sldChg chg="addSp delSp mod">
        <pc:chgData name="Anmol Gupta" userId="d26141d86e0550da" providerId="LiveId" clId="{B7449823-627C-4D19-9C7F-570008733DD6}" dt="2022-12-16T11:27:10.926" v="5207" actId="22"/>
        <pc:sldMkLst>
          <pc:docMk/>
          <pc:sldMk cId="2822518959" sldId="261"/>
        </pc:sldMkLst>
        <pc:spChg chg="add del">
          <ac:chgData name="Anmol Gupta" userId="d26141d86e0550da" providerId="LiveId" clId="{B7449823-627C-4D19-9C7F-570008733DD6}" dt="2022-12-16T11:27:10.926" v="5207" actId="22"/>
          <ac:spMkLst>
            <pc:docMk/>
            <pc:sldMk cId="2822518959" sldId="261"/>
            <ac:spMk id="6" creationId="{4F80B551-CA00-CD44-5363-75429FE97DAB}"/>
          </ac:spMkLst>
        </pc:spChg>
      </pc:sldChg>
      <pc:sldChg chg="delSp modSp mod">
        <pc:chgData name="Anmol Gupta" userId="d26141d86e0550da" providerId="LiveId" clId="{B7449823-627C-4D19-9C7F-570008733DD6}" dt="2022-12-16T10:53:52.678" v="3240" actId="20577"/>
        <pc:sldMkLst>
          <pc:docMk/>
          <pc:sldMk cId="1387827347" sldId="268"/>
        </pc:sldMkLst>
        <pc:spChg chg="mod">
          <ac:chgData name="Anmol Gupta" userId="d26141d86e0550da" providerId="LiveId" clId="{B7449823-627C-4D19-9C7F-570008733DD6}" dt="2022-12-16T10:53:52.678" v="3240" actId="20577"/>
          <ac:spMkLst>
            <pc:docMk/>
            <pc:sldMk cId="1387827347" sldId="268"/>
            <ac:spMk id="4" creationId="{00000000-0000-0000-0000-000000000000}"/>
          </ac:spMkLst>
        </pc:spChg>
        <pc:picChg chg="del">
          <ac:chgData name="Anmol Gupta" userId="d26141d86e0550da" providerId="LiveId" clId="{B7449823-627C-4D19-9C7F-570008733DD6}" dt="2022-12-16T10:51:50.372" v="3148" actId="478"/>
          <ac:picMkLst>
            <pc:docMk/>
            <pc:sldMk cId="1387827347" sldId="268"/>
            <ac:picMk id="6" creationId="{105D7EB1-F986-14AD-C31B-6662E2228DD9}"/>
          </ac:picMkLst>
        </pc:picChg>
        <pc:picChg chg="del">
          <ac:chgData name="Anmol Gupta" userId="d26141d86e0550da" providerId="LiveId" clId="{B7449823-627C-4D19-9C7F-570008733DD6}" dt="2022-12-16T10:51:52.334" v="3150" actId="478"/>
          <ac:picMkLst>
            <pc:docMk/>
            <pc:sldMk cId="1387827347" sldId="268"/>
            <ac:picMk id="7" creationId="{F838DAF7-1876-2F78-88E6-5FADCF2E73EB}"/>
          </ac:picMkLst>
        </pc:picChg>
        <pc:picChg chg="del">
          <ac:chgData name="Anmol Gupta" userId="d26141d86e0550da" providerId="LiveId" clId="{B7449823-627C-4D19-9C7F-570008733DD6}" dt="2022-12-16T10:51:51.327" v="3149" actId="478"/>
          <ac:picMkLst>
            <pc:docMk/>
            <pc:sldMk cId="1387827347" sldId="268"/>
            <ac:picMk id="10" creationId="{C990094C-F969-9670-A5CF-4FE706F81B71}"/>
          </ac:picMkLst>
        </pc:picChg>
        <pc:picChg chg="del">
          <ac:chgData name="Anmol Gupta" userId="d26141d86e0550da" providerId="LiveId" clId="{B7449823-627C-4D19-9C7F-570008733DD6}" dt="2022-12-16T10:51:53.350" v="3151" actId="478"/>
          <ac:picMkLst>
            <pc:docMk/>
            <pc:sldMk cId="1387827347" sldId="268"/>
            <ac:picMk id="14" creationId="{0E22E99F-0071-8DD4-9575-19FBB7188F75}"/>
          </ac:picMkLst>
        </pc:picChg>
      </pc:sldChg>
      <pc:sldChg chg="addSp delSp modSp mod">
        <pc:chgData name="Anmol Gupta" userId="d26141d86e0550da" providerId="LiveId" clId="{B7449823-627C-4D19-9C7F-570008733DD6}" dt="2022-12-16T03:58:39.611" v="350" actId="478"/>
        <pc:sldMkLst>
          <pc:docMk/>
          <pc:sldMk cId="144603436" sldId="318"/>
        </pc:sldMkLst>
        <pc:spChg chg="mod">
          <ac:chgData name="Anmol Gupta" userId="d26141d86e0550da" providerId="LiveId" clId="{B7449823-627C-4D19-9C7F-570008733DD6}" dt="2022-12-16T03:58:35.490" v="348" actId="20577"/>
          <ac:spMkLst>
            <pc:docMk/>
            <pc:sldMk cId="144603436" sldId="318"/>
            <ac:spMk id="4" creationId="{00000000-0000-0000-0000-000000000000}"/>
          </ac:spMkLst>
        </pc:spChg>
        <pc:picChg chg="add del">
          <ac:chgData name="Anmol Gupta" userId="d26141d86e0550da" providerId="LiveId" clId="{B7449823-627C-4D19-9C7F-570008733DD6}" dt="2022-12-16T03:58:39.611" v="350" actId="478"/>
          <ac:picMkLst>
            <pc:docMk/>
            <pc:sldMk cId="144603436" sldId="318"/>
            <ac:picMk id="6" creationId="{AE8DD406-08B3-0F22-1D18-590C512E0E61}"/>
          </ac:picMkLst>
        </pc:picChg>
      </pc:sldChg>
      <pc:sldChg chg="del">
        <pc:chgData name="Anmol Gupta" userId="d26141d86e0550da" providerId="LiveId" clId="{B7449823-627C-4D19-9C7F-570008733DD6}" dt="2022-12-16T04:40:29.964" v="849" actId="47"/>
        <pc:sldMkLst>
          <pc:docMk/>
          <pc:sldMk cId="1688647242" sldId="319"/>
        </pc:sldMkLst>
      </pc:sldChg>
      <pc:sldChg chg="del">
        <pc:chgData name="Anmol Gupta" userId="d26141d86e0550da" providerId="LiveId" clId="{B7449823-627C-4D19-9C7F-570008733DD6}" dt="2022-12-16T04:04:29.622" v="351" actId="47"/>
        <pc:sldMkLst>
          <pc:docMk/>
          <pc:sldMk cId="206680055" sldId="320"/>
        </pc:sldMkLst>
      </pc:sldChg>
      <pc:sldChg chg="del">
        <pc:chgData name="Anmol Gupta" userId="d26141d86e0550da" providerId="LiveId" clId="{B7449823-627C-4D19-9C7F-570008733DD6}" dt="2022-12-16T04:40:29.393" v="848" actId="47"/>
        <pc:sldMkLst>
          <pc:docMk/>
          <pc:sldMk cId="4282981971" sldId="321"/>
        </pc:sldMkLst>
      </pc:sldChg>
      <pc:sldChg chg="modSp mod modAnim">
        <pc:chgData name="Anmol Gupta" userId="d26141d86e0550da" providerId="LiveId" clId="{B7449823-627C-4D19-9C7F-570008733DD6}" dt="2022-12-16T11:29:45.729" v="5360"/>
        <pc:sldMkLst>
          <pc:docMk/>
          <pc:sldMk cId="2845929548" sldId="322"/>
        </pc:sldMkLst>
        <pc:spChg chg="mod">
          <ac:chgData name="Anmol Gupta" userId="d26141d86e0550da" providerId="LiveId" clId="{B7449823-627C-4D19-9C7F-570008733DD6}" dt="2022-12-16T05:53:00.349" v="2482" actId="1036"/>
          <ac:spMkLst>
            <pc:docMk/>
            <pc:sldMk cId="2845929548" sldId="322"/>
            <ac:spMk id="5" creationId="{00000000-0000-0000-0000-000000000000}"/>
          </ac:spMkLst>
        </pc:spChg>
        <pc:spChg chg="mod">
          <ac:chgData name="Anmol Gupta" userId="d26141d86e0550da" providerId="LiveId" clId="{B7449823-627C-4D19-9C7F-570008733DD6}" dt="2022-12-16T04:05:11.034" v="446" actId="20577"/>
          <ac:spMkLst>
            <pc:docMk/>
            <pc:sldMk cId="2845929548" sldId="322"/>
            <ac:spMk id="6" creationId="{7B70F61C-1FFC-4DDF-A91C-B6B3DC44C5A2}"/>
          </ac:spMkLst>
        </pc:spChg>
      </pc:sldChg>
      <pc:sldChg chg="delSp modSp mod">
        <pc:chgData name="Anmol Gupta" userId="d26141d86e0550da" providerId="LiveId" clId="{B7449823-627C-4D19-9C7F-570008733DD6}" dt="2022-12-16T05:06:37.174" v="890" actId="20577"/>
        <pc:sldMkLst>
          <pc:docMk/>
          <pc:sldMk cId="3411333485" sldId="323"/>
        </pc:sldMkLst>
        <pc:spChg chg="mod">
          <ac:chgData name="Anmol Gupta" userId="d26141d86e0550da" providerId="LiveId" clId="{B7449823-627C-4D19-9C7F-570008733DD6}" dt="2022-12-16T05:06:37.174" v="890" actId="20577"/>
          <ac:spMkLst>
            <pc:docMk/>
            <pc:sldMk cId="3411333485" sldId="323"/>
            <ac:spMk id="4" creationId="{00000000-0000-0000-0000-000000000000}"/>
          </ac:spMkLst>
        </pc:spChg>
        <pc:picChg chg="del mod">
          <ac:chgData name="Anmol Gupta" userId="d26141d86e0550da" providerId="LiveId" clId="{B7449823-627C-4D19-9C7F-570008733DD6}" dt="2022-12-16T05:06:31.587" v="875" actId="478"/>
          <ac:picMkLst>
            <pc:docMk/>
            <pc:sldMk cId="3411333485" sldId="323"/>
            <ac:picMk id="6" creationId="{2B843C60-2D0C-8C94-59AE-75D30E27E19A}"/>
          </ac:picMkLst>
        </pc:picChg>
      </pc:sldChg>
      <pc:sldChg chg="modSp del mod">
        <pc:chgData name="Anmol Gupta" userId="d26141d86e0550da" providerId="LiveId" clId="{B7449823-627C-4D19-9C7F-570008733DD6}" dt="2022-12-16T05:20:42.675" v="1171" actId="47"/>
        <pc:sldMkLst>
          <pc:docMk/>
          <pc:sldMk cId="1742325689" sldId="324"/>
        </pc:sldMkLst>
        <pc:spChg chg="mod">
          <ac:chgData name="Anmol Gupta" userId="d26141d86e0550da" providerId="LiveId" clId="{B7449823-627C-4D19-9C7F-570008733DD6}" dt="2022-12-16T05:13:59.348" v="1170" actId="20577"/>
          <ac:spMkLst>
            <pc:docMk/>
            <pc:sldMk cId="1742325689" sldId="324"/>
            <ac:spMk id="5" creationId="{00000000-0000-0000-0000-000000000000}"/>
          </ac:spMkLst>
        </pc:spChg>
        <pc:spChg chg="mod">
          <ac:chgData name="Anmol Gupta" userId="d26141d86e0550da" providerId="LiveId" clId="{B7449823-627C-4D19-9C7F-570008733DD6}" dt="2022-12-16T05:11:39.430" v="1140" actId="20577"/>
          <ac:spMkLst>
            <pc:docMk/>
            <pc:sldMk cId="1742325689" sldId="324"/>
            <ac:spMk id="6" creationId="{7B70F61C-1FFC-4DDF-A91C-B6B3DC44C5A2}"/>
          </ac:spMkLst>
        </pc:spChg>
      </pc:sldChg>
      <pc:sldChg chg="modSp mod modAnim">
        <pc:chgData name="Anmol Gupta" userId="d26141d86e0550da" providerId="LiveId" clId="{B7449823-627C-4D19-9C7F-570008733DD6}" dt="2022-12-16T11:01:57.872" v="3891" actId="20577"/>
        <pc:sldMkLst>
          <pc:docMk/>
          <pc:sldMk cId="1323180074" sldId="325"/>
        </pc:sldMkLst>
        <pc:spChg chg="mod">
          <ac:chgData name="Anmol Gupta" userId="d26141d86e0550da" providerId="LiveId" clId="{B7449823-627C-4D19-9C7F-570008733DD6}" dt="2022-12-16T11:01:57.872" v="3891" actId="20577"/>
          <ac:spMkLst>
            <pc:docMk/>
            <pc:sldMk cId="1323180074" sldId="325"/>
            <ac:spMk id="5" creationId="{00000000-0000-0000-0000-000000000000}"/>
          </ac:spMkLst>
        </pc:spChg>
        <pc:spChg chg="mod">
          <ac:chgData name="Anmol Gupta" userId="d26141d86e0550da" providerId="LiveId" clId="{B7449823-627C-4D19-9C7F-570008733DD6}" dt="2022-12-16T10:55:15.208" v="3355" actId="20577"/>
          <ac:spMkLst>
            <pc:docMk/>
            <pc:sldMk cId="1323180074" sldId="325"/>
            <ac:spMk id="6" creationId="{7B70F61C-1FFC-4DDF-A91C-B6B3DC44C5A2}"/>
          </ac:spMkLst>
        </pc:spChg>
      </pc:sldChg>
      <pc:sldChg chg="del">
        <pc:chgData name="Anmol Gupta" userId="d26141d86e0550da" providerId="LiveId" clId="{B7449823-627C-4D19-9C7F-570008733DD6}" dt="2022-12-16T11:15:09.192" v="4479" actId="47"/>
        <pc:sldMkLst>
          <pc:docMk/>
          <pc:sldMk cId="2720070305" sldId="326"/>
        </pc:sldMkLst>
      </pc:sldChg>
      <pc:sldChg chg="del">
        <pc:chgData name="Anmol Gupta" userId="d26141d86e0550da" providerId="LiveId" clId="{B7449823-627C-4D19-9C7F-570008733DD6}" dt="2022-12-16T11:15:09.371" v="4480" actId="47"/>
        <pc:sldMkLst>
          <pc:docMk/>
          <pc:sldMk cId="2000827797" sldId="327"/>
        </pc:sldMkLst>
      </pc:sldChg>
      <pc:sldChg chg="del">
        <pc:chgData name="Anmol Gupta" userId="d26141d86e0550da" providerId="LiveId" clId="{B7449823-627C-4D19-9C7F-570008733DD6}" dt="2022-12-16T11:15:09.517" v="4481" actId="47"/>
        <pc:sldMkLst>
          <pc:docMk/>
          <pc:sldMk cId="441357027" sldId="328"/>
        </pc:sldMkLst>
      </pc:sldChg>
      <pc:sldChg chg="del">
        <pc:chgData name="Anmol Gupta" userId="d26141d86e0550da" providerId="LiveId" clId="{B7449823-627C-4D19-9C7F-570008733DD6}" dt="2022-12-16T11:15:09.019" v="4478" actId="47"/>
        <pc:sldMkLst>
          <pc:docMk/>
          <pc:sldMk cId="1416351577" sldId="329"/>
        </pc:sldMkLst>
      </pc:sldChg>
      <pc:sldChg chg="del">
        <pc:chgData name="Anmol Gupta" userId="d26141d86e0550da" providerId="LiveId" clId="{B7449823-627C-4D19-9C7F-570008733DD6}" dt="2022-12-16T11:15:10.238" v="4482" actId="47"/>
        <pc:sldMkLst>
          <pc:docMk/>
          <pc:sldMk cId="1258731856" sldId="330"/>
        </pc:sldMkLst>
      </pc:sldChg>
      <pc:sldChg chg="del">
        <pc:chgData name="Anmol Gupta" userId="d26141d86e0550da" providerId="LiveId" clId="{B7449823-627C-4D19-9C7F-570008733DD6}" dt="2022-12-16T11:15:14.508" v="4494" actId="47"/>
        <pc:sldMkLst>
          <pc:docMk/>
          <pc:sldMk cId="3677247455" sldId="331"/>
        </pc:sldMkLst>
      </pc:sldChg>
      <pc:sldChg chg="del">
        <pc:chgData name="Anmol Gupta" userId="d26141d86e0550da" providerId="LiveId" clId="{B7449823-627C-4D19-9C7F-570008733DD6}" dt="2022-12-16T11:15:14.124" v="4493" actId="47"/>
        <pc:sldMkLst>
          <pc:docMk/>
          <pc:sldMk cId="161413169" sldId="332"/>
        </pc:sldMkLst>
      </pc:sldChg>
      <pc:sldChg chg="del">
        <pc:chgData name="Anmol Gupta" userId="d26141d86e0550da" providerId="LiveId" clId="{B7449823-627C-4D19-9C7F-570008733DD6}" dt="2022-12-16T11:15:11.109" v="4485" actId="47"/>
        <pc:sldMkLst>
          <pc:docMk/>
          <pc:sldMk cId="1720071817" sldId="333"/>
        </pc:sldMkLst>
      </pc:sldChg>
      <pc:sldChg chg="del">
        <pc:chgData name="Anmol Gupta" userId="d26141d86e0550da" providerId="LiveId" clId="{B7449823-627C-4D19-9C7F-570008733DD6}" dt="2022-12-16T11:15:10.679" v="4483" actId="47"/>
        <pc:sldMkLst>
          <pc:docMk/>
          <pc:sldMk cId="4076939235" sldId="334"/>
        </pc:sldMkLst>
      </pc:sldChg>
      <pc:sldChg chg="del">
        <pc:chgData name="Anmol Gupta" userId="d26141d86e0550da" providerId="LiveId" clId="{B7449823-627C-4D19-9C7F-570008733DD6}" dt="2022-12-16T11:15:10.917" v="4484" actId="47"/>
        <pc:sldMkLst>
          <pc:docMk/>
          <pc:sldMk cId="325023774" sldId="335"/>
        </pc:sldMkLst>
      </pc:sldChg>
      <pc:sldChg chg="del">
        <pc:chgData name="Anmol Gupta" userId="d26141d86e0550da" providerId="LiveId" clId="{B7449823-627C-4D19-9C7F-570008733DD6}" dt="2022-12-16T11:15:12.092" v="4487" actId="47"/>
        <pc:sldMkLst>
          <pc:docMk/>
          <pc:sldMk cId="3018636136" sldId="338"/>
        </pc:sldMkLst>
      </pc:sldChg>
      <pc:sldChg chg="del">
        <pc:chgData name="Anmol Gupta" userId="d26141d86e0550da" providerId="LiveId" clId="{B7449823-627C-4D19-9C7F-570008733DD6}" dt="2022-12-16T11:15:11.709" v="4486" actId="47"/>
        <pc:sldMkLst>
          <pc:docMk/>
          <pc:sldMk cId="2438808348" sldId="339"/>
        </pc:sldMkLst>
      </pc:sldChg>
      <pc:sldChg chg="del">
        <pc:chgData name="Anmol Gupta" userId="d26141d86e0550da" providerId="LiveId" clId="{B7449823-627C-4D19-9C7F-570008733DD6}" dt="2022-12-16T11:15:12.531" v="4488" actId="47"/>
        <pc:sldMkLst>
          <pc:docMk/>
          <pc:sldMk cId="1737635258" sldId="340"/>
        </pc:sldMkLst>
      </pc:sldChg>
      <pc:sldChg chg="del">
        <pc:chgData name="Anmol Gupta" userId="d26141d86e0550da" providerId="LiveId" clId="{B7449823-627C-4D19-9C7F-570008733DD6}" dt="2022-12-16T11:15:12.798" v="4489" actId="47"/>
        <pc:sldMkLst>
          <pc:docMk/>
          <pc:sldMk cId="243065545" sldId="341"/>
        </pc:sldMkLst>
      </pc:sldChg>
      <pc:sldChg chg="del">
        <pc:chgData name="Anmol Gupta" userId="d26141d86e0550da" providerId="LiveId" clId="{B7449823-627C-4D19-9C7F-570008733DD6}" dt="2022-12-16T11:15:13.092" v="4490" actId="47"/>
        <pc:sldMkLst>
          <pc:docMk/>
          <pc:sldMk cId="1208945294" sldId="342"/>
        </pc:sldMkLst>
      </pc:sldChg>
      <pc:sldChg chg="del">
        <pc:chgData name="Anmol Gupta" userId="d26141d86e0550da" providerId="LiveId" clId="{B7449823-627C-4D19-9C7F-570008733DD6}" dt="2022-12-16T11:15:13.356" v="4491" actId="47"/>
        <pc:sldMkLst>
          <pc:docMk/>
          <pc:sldMk cId="2433249497" sldId="343"/>
        </pc:sldMkLst>
      </pc:sldChg>
      <pc:sldChg chg="del">
        <pc:chgData name="Anmol Gupta" userId="d26141d86e0550da" providerId="LiveId" clId="{B7449823-627C-4D19-9C7F-570008733DD6}" dt="2022-12-16T11:15:13.720" v="4492" actId="47"/>
        <pc:sldMkLst>
          <pc:docMk/>
          <pc:sldMk cId="2239972679" sldId="344"/>
        </pc:sldMkLst>
      </pc:sldChg>
      <pc:sldChg chg="del">
        <pc:chgData name="Anmol Gupta" userId="d26141d86e0550da" providerId="LiveId" clId="{B7449823-627C-4D19-9C7F-570008733DD6}" dt="2022-12-16T05:52:54.722" v="2471" actId="47"/>
        <pc:sldMkLst>
          <pc:docMk/>
          <pc:sldMk cId="3833678" sldId="346"/>
        </pc:sldMkLst>
      </pc:sldChg>
      <pc:sldChg chg="del">
        <pc:chgData name="Anmol Gupta" userId="d26141d86e0550da" providerId="LiveId" clId="{B7449823-627C-4D19-9C7F-570008733DD6}" dt="2022-12-16T05:52:55.020" v="2472" actId="47"/>
        <pc:sldMkLst>
          <pc:docMk/>
          <pc:sldMk cId="1710659145" sldId="347"/>
        </pc:sldMkLst>
      </pc:sldChg>
      <pc:sldChg chg="modSp add mod modAnim">
        <pc:chgData name="Anmol Gupta" userId="d26141d86e0550da" providerId="LiveId" clId="{B7449823-627C-4D19-9C7F-570008733DD6}" dt="2022-12-16T11:30:04.504" v="5363"/>
        <pc:sldMkLst>
          <pc:docMk/>
          <pc:sldMk cId="3933218305" sldId="348"/>
        </pc:sldMkLst>
        <pc:spChg chg="mod">
          <ac:chgData name="Anmol Gupta" userId="d26141d86e0550da" providerId="LiveId" clId="{B7449823-627C-4D19-9C7F-570008733DD6}" dt="2022-12-16T05:53:05.528" v="2488" actId="1036"/>
          <ac:spMkLst>
            <pc:docMk/>
            <pc:sldMk cId="3933218305" sldId="348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B7449823-627C-4D19-9C7F-570008733DD6}" dt="2022-12-16T11:29:55.577" v="5361"/>
        <pc:sldMkLst>
          <pc:docMk/>
          <pc:sldMk cId="2332013601" sldId="349"/>
        </pc:sldMkLst>
        <pc:spChg chg="mod">
          <ac:chgData name="Anmol Gupta" userId="d26141d86e0550da" providerId="LiveId" clId="{B7449823-627C-4D19-9C7F-570008733DD6}" dt="2022-12-16T04:30:02.610" v="659" actId="120"/>
          <ac:spMkLst>
            <pc:docMk/>
            <pc:sldMk cId="2332013601" sldId="349"/>
            <ac:spMk id="5" creationId="{00000000-0000-0000-0000-000000000000}"/>
          </ac:spMkLst>
        </pc:spChg>
        <pc:spChg chg="mod">
          <ac:chgData name="Anmol Gupta" userId="d26141d86e0550da" providerId="LiveId" clId="{B7449823-627C-4D19-9C7F-570008733DD6}" dt="2022-12-16T04:31:05.880" v="694" actId="115"/>
          <ac:spMkLst>
            <pc:docMk/>
            <pc:sldMk cId="2332013601" sldId="349"/>
            <ac:spMk id="7" creationId="{BD598956-BB43-4CFB-8A44-33AD51FB98A3}"/>
          </ac:spMkLst>
        </pc:spChg>
      </pc:sldChg>
      <pc:sldChg chg="modSp add mod modAnim">
        <pc:chgData name="Anmol Gupta" userId="d26141d86e0550da" providerId="LiveId" clId="{B7449823-627C-4D19-9C7F-570008733DD6}" dt="2022-12-16T11:30:14.080" v="5365"/>
        <pc:sldMkLst>
          <pc:docMk/>
          <pc:sldMk cId="1928903453" sldId="350"/>
        </pc:sldMkLst>
        <pc:spChg chg="mod">
          <ac:chgData name="Anmol Gupta" userId="d26141d86e0550da" providerId="LiveId" clId="{B7449823-627C-4D19-9C7F-570008733DD6}" dt="2022-12-16T05:53:09.145" v="2491" actId="1036"/>
          <ac:spMkLst>
            <pc:docMk/>
            <pc:sldMk cId="1928903453" sldId="350"/>
            <ac:spMk id="5" creationId="{00000000-0000-0000-0000-000000000000}"/>
          </ac:spMkLst>
        </pc:spChg>
      </pc:sldChg>
      <pc:sldChg chg="modSp add mod ord modAnim">
        <pc:chgData name="Anmol Gupta" userId="d26141d86e0550da" providerId="LiveId" clId="{B7449823-627C-4D19-9C7F-570008733DD6}" dt="2022-12-16T11:08:40.674" v="4320"/>
        <pc:sldMkLst>
          <pc:docMk/>
          <pc:sldMk cId="526402261" sldId="351"/>
        </pc:sldMkLst>
        <pc:spChg chg="mod">
          <ac:chgData name="Anmol Gupta" userId="d26141d86e0550da" providerId="LiveId" clId="{B7449823-627C-4D19-9C7F-570008733DD6}" dt="2022-12-16T05:08:52.031" v="944" actId="20577"/>
          <ac:spMkLst>
            <pc:docMk/>
            <pc:sldMk cId="526402261" sldId="351"/>
            <ac:spMk id="5" creationId="{00000000-0000-0000-0000-000000000000}"/>
          </ac:spMkLst>
        </pc:spChg>
        <pc:spChg chg="mod">
          <ac:chgData name="Anmol Gupta" userId="d26141d86e0550da" providerId="LiveId" clId="{B7449823-627C-4D19-9C7F-570008733DD6}" dt="2022-12-16T05:23:56.245" v="1251" actId="113"/>
          <ac:spMkLst>
            <pc:docMk/>
            <pc:sldMk cId="526402261" sldId="351"/>
            <ac:spMk id="7" creationId="{BD598956-BB43-4CFB-8A44-33AD51FB98A3}"/>
          </ac:spMkLst>
        </pc:spChg>
      </pc:sldChg>
      <pc:sldChg chg="modSp add del mod">
        <pc:chgData name="Anmol Gupta" userId="d26141d86e0550da" providerId="LiveId" clId="{B7449823-627C-4D19-9C7F-570008733DD6}" dt="2022-12-16T04:40:19.551" v="847" actId="47"/>
        <pc:sldMkLst>
          <pc:docMk/>
          <pc:sldMk cId="2290432788" sldId="351"/>
        </pc:sldMkLst>
        <pc:spChg chg="mod">
          <ac:chgData name="Anmol Gupta" userId="d26141d86e0550da" providerId="LiveId" clId="{B7449823-627C-4D19-9C7F-570008733DD6}" dt="2022-12-16T04:33:39.236" v="761" actId="20577"/>
          <ac:spMkLst>
            <pc:docMk/>
            <pc:sldMk cId="2290432788" sldId="351"/>
            <ac:spMk id="5" creationId="{00000000-0000-0000-0000-000000000000}"/>
          </ac:spMkLst>
        </pc:spChg>
      </pc:sldChg>
      <pc:sldChg chg="modSp add del mod">
        <pc:chgData name="Anmol Gupta" userId="d26141d86e0550da" providerId="LiveId" clId="{B7449823-627C-4D19-9C7F-570008733DD6}" dt="2022-12-16T04:39:41.657" v="831" actId="47"/>
        <pc:sldMkLst>
          <pc:docMk/>
          <pc:sldMk cId="63915288" sldId="352"/>
        </pc:sldMkLst>
        <pc:spChg chg="mod">
          <ac:chgData name="Anmol Gupta" userId="d26141d86e0550da" providerId="LiveId" clId="{B7449823-627C-4D19-9C7F-570008733DD6}" dt="2022-12-16T04:39:02.524" v="830" actId="20577"/>
          <ac:spMkLst>
            <pc:docMk/>
            <pc:sldMk cId="63915288" sldId="352"/>
            <ac:spMk id="5" creationId="{00000000-0000-0000-0000-000000000000}"/>
          </ac:spMkLst>
        </pc:spChg>
      </pc:sldChg>
      <pc:sldChg chg="modSp add mod ord modAnim">
        <pc:chgData name="Anmol Gupta" userId="d26141d86e0550da" providerId="LiveId" clId="{B7449823-627C-4D19-9C7F-570008733DD6}" dt="2022-12-16T11:30:31.050" v="5367"/>
        <pc:sldMkLst>
          <pc:docMk/>
          <pc:sldMk cId="3154787204" sldId="352"/>
        </pc:sldMkLst>
        <pc:spChg chg="mod">
          <ac:chgData name="Anmol Gupta" userId="d26141d86e0550da" providerId="LiveId" clId="{B7449823-627C-4D19-9C7F-570008733DD6}" dt="2022-12-16T05:26:50.884" v="1414" actId="14100"/>
          <ac:spMkLst>
            <pc:docMk/>
            <pc:sldMk cId="3154787204" sldId="352"/>
            <ac:spMk id="5" creationId="{00000000-0000-0000-0000-000000000000}"/>
          </ac:spMkLst>
        </pc:spChg>
        <pc:spChg chg="mod">
          <ac:chgData name="Anmol Gupta" userId="d26141d86e0550da" providerId="LiveId" clId="{B7449823-627C-4D19-9C7F-570008733DD6}" dt="2022-12-16T05:21:59.990" v="1232" actId="20577"/>
          <ac:spMkLst>
            <pc:docMk/>
            <pc:sldMk cId="3154787204" sldId="352"/>
            <ac:spMk id="6" creationId="{7B70F61C-1FFC-4DDF-A91C-B6B3DC44C5A2}"/>
          </ac:spMkLst>
        </pc:spChg>
      </pc:sldChg>
      <pc:sldChg chg="modSp add del mod">
        <pc:chgData name="Anmol Gupta" userId="d26141d86e0550da" providerId="LiveId" clId="{B7449823-627C-4D19-9C7F-570008733DD6}" dt="2022-12-16T06:06:38.766" v="2892" actId="47"/>
        <pc:sldMkLst>
          <pc:docMk/>
          <pc:sldMk cId="1586654729" sldId="353"/>
        </pc:sldMkLst>
        <pc:spChg chg="mod">
          <ac:chgData name="Anmol Gupta" userId="d26141d86e0550da" providerId="LiveId" clId="{B7449823-627C-4D19-9C7F-570008733DD6}" dt="2022-12-16T06:03:00.417" v="2877" actId="14100"/>
          <ac:spMkLst>
            <pc:docMk/>
            <pc:sldMk cId="1586654729" sldId="353"/>
            <ac:spMk id="5" creationId="{00000000-0000-0000-0000-000000000000}"/>
          </ac:spMkLst>
        </pc:spChg>
        <pc:spChg chg="mod">
          <ac:chgData name="Anmol Gupta" userId="d26141d86e0550da" providerId="LiveId" clId="{B7449823-627C-4D19-9C7F-570008733DD6}" dt="2022-12-16T05:59:54.457" v="2636" actId="1036"/>
          <ac:spMkLst>
            <pc:docMk/>
            <pc:sldMk cId="1586654729" sldId="353"/>
            <ac:spMk id="6" creationId="{7B70F61C-1FFC-4DDF-A91C-B6B3DC44C5A2}"/>
          </ac:spMkLst>
        </pc:spChg>
      </pc:sldChg>
      <pc:sldChg chg="modSp add mod modAnim">
        <pc:chgData name="Anmol Gupta" userId="d26141d86e0550da" providerId="LiveId" clId="{B7449823-627C-4D19-9C7F-570008733DD6}" dt="2022-12-16T11:31:01.895" v="5372"/>
        <pc:sldMkLst>
          <pc:docMk/>
          <pc:sldMk cId="367061875" sldId="354"/>
        </pc:sldMkLst>
        <pc:spChg chg="mod">
          <ac:chgData name="Anmol Gupta" userId="d26141d86e0550da" providerId="LiveId" clId="{B7449823-627C-4D19-9C7F-570008733DD6}" dt="2022-12-16T06:07:26.762" v="2999" actId="1035"/>
          <ac:spMkLst>
            <pc:docMk/>
            <pc:sldMk cId="367061875" sldId="354"/>
            <ac:spMk id="5" creationId="{00000000-0000-0000-0000-000000000000}"/>
          </ac:spMkLst>
        </pc:spChg>
      </pc:sldChg>
      <pc:sldChg chg="add ord modAnim">
        <pc:chgData name="Anmol Gupta" userId="d26141d86e0550da" providerId="LiveId" clId="{B7449823-627C-4D19-9C7F-570008733DD6}" dt="2022-12-16T11:30:41.779" v="5370"/>
        <pc:sldMkLst>
          <pc:docMk/>
          <pc:sldMk cId="1203887398" sldId="355"/>
        </pc:sldMkLst>
      </pc:sldChg>
      <pc:sldChg chg="modSp add modAnim">
        <pc:chgData name="Anmol Gupta" userId="d26141d86e0550da" providerId="LiveId" clId="{B7449823-627C-4D19-9C7F-570008733DD6}" dt="2022-12-16T11:07:16.967" v="4314" actId="255"/>
        <pc:sldMkLst>
          <pc:docMk/>
          <pc:sldMk cId="982579778" sldId="356"/>
        </pc:sldMkLst>
        <pc:spChg chg="mod">
          <ac:chgData name="Anmol Gupta" userId="d26141d86e0550da" providerId="LiveId" clId="{B7449823-627C-4D19-9C7F-570008733DD6}" dt="2022-12-16T11:07:16.967" v="4314" actId="255"/>
          <ac:spMkLst>
            <pc:docMk/>
            <pc:sldMk cId="982579778" sldId="356"/>
            <ac:spMk id="5" creationId="{00000000-0000-0000-0000-000000000000}"/>
          </ac:spMkLst>
        </pc:spChg>
      </pc:sldChg>
      <pc:sldChg chg="modSp add del mod">
        <pc:chgData name="Anmol Gupta" userId="d26141d86e0550da" providerId="LiveId" clId="{B7449823-627C-4D19-9C7F-570008733DD6}" dt="2022-12-16T10:53:56.857" v="3241" actId="47"/>
        <pc:sldMkLst>
          <pc:docMk/>
          <pc:sldMk cId="2664371470" sldId="356"/>
        </pc:sldMkLst>
        <pc:spChg chg="mod">
          <ac:chgData name="Anmol Gupta" userId="d26141d86e0550da" providerId="LiveId" clId="{B7449823-627C-4D19-9C7F-570008733DD6}" dt="2022-12-16T10:52:35.807" v="3209" actId="20577"/>
          <ac:spMkLst>
            <pc:docMk/>
            <pc:sldMk cId="2664371470" sldId="356"/>
            <ac:spMk id="5" creationId="{00000000-0000-0000-0000-000000000000}"/>
          </ac:spMkLst>
        </pc:spChg>
      </pc:sldChg>
      <pc:sldChg chg="add del">
        <pc:chgData name="Anmol Gupta" userId="d26141d86e0550da" providerId="LiveId" clId="{B7449823-627C-4D19-9C7F-570008733DD6}" dt="2022-12-16T05:57:59.110" v="2498" actId="47"/>
        <pc:sldMkLst>
          <pc:docMk/>
          <pc:sldMk cId="3158019500" sldId="356"/>
        </pc:sldMkLst>
      </pc:sldChg>
      <pc:sldChg chg="modSp add del mod">
        <pc:chgData name="Anmol Gupta" userId="d26141d86e0550da" providerId="LiveId" clId="{B7449823-627C-4D19-9C7F-570008733DD6}" dt="2022-12-16T06:06:39.411" v="2893" actId="47"/>
        <pc:sldMkLst>
          <pc:docMk/>
          <pc:sldMk cId="3304638790" sldId="356"/>
        </pc:sldMkLst>
        <pc:spChg chg="mod">
          <ac:chgData name="Anmol Gupta" userId="d26141d86e0550da" providerId="LiveId" clId="{B7449823-627C-4D19-9C7F-570008733DD6}" dt="2022-12-16T06:03:06.491" v="2888" actId="20577"/>
          <ac:spMkLst>
            <pc:docMk/>
            <pc:sldMk cId="3304638790" sldId="356"/>
            <ac:spMk id="5" creationId="{00000000-0000-0000-0000-000000000000}"/>
          </ac:spMkLst>
        </pc:spChg>
        <pc:spChg chg="mod">
          <ac:chgData name="Anmol Gupta" userId="d26141d86e0550da" providerId="LiveId" clId="{B7449823-627C-4D19-9C7F-570008733DD6}" dt="2022-12-16T06:06:36.993" v="2891" actId="21"/>
          <ac:spMkLst>
            <pc:docMk/>
            <pc:sldMk cId="3304638790" sldId="356"/>
            <ac:spMk id="6" creationId="{7B70F61C-1FFC-4DDF-A91C-B6B3DC44C5A2}"/>
          </ac:spMkLst>
        </pc:spChg>
      </pc:sldChg>
      <pc:sldChg chg="modSp add mod modAnim">
        <pc:chgData name="Anmol Gupta" userId="d26141d86e0550da" providerId="LiveId" clId="{B7449823-627C-4D19-9C7F-570008733DD6}" dt="2022-12-16T11:13:06.548" v="4472" actId="113"/>
        <pc:sldMkLst>
          <pc:docMk/>
          <pc:sldMk cId="3978119718" sldId="357"/>
        </pc:sldMkLst>
        <pc:spChg chg="mod">
          <ac:chgData name="Anmol Gupta" userId="d26141d86e0550da" providerId="LiveId" clId="{B7449823-627C-4D19-9C7F-570008733DD6}" dt="2022-12-16T11:09:18.997" v="4390" actId="20577"/>
          <ac:spMkLst>
            <pc:docMk/>
            <pc:sldMk cId="3978119718" sldId="357"/>
            <ac:spMk id="5" creationId="{00000000-0000-0000-0000-000000000000}"/>
          </ac:spMkLst>
        </pc:spChg>
        <pc:spChg chg="mod">
          <ac:chgData name="Anmol Gupta" userId="d26141d86e0550da" providerId="LiveId" clId="{B7449823-627C-4D19-9C7F-570008733DD6}" dt="2022-12-16T11:13:06.548" v="4472" actId="113"/>
          <ac:spMkLst>
            <pc:docMk/>
            <pc:sldMk cId="3978119718" sldId="357"/>
            <ac:spMk id="7" creationId="{BD598956-BB43-4CFB-8A44-33AD51FB98A3}"/>
          </ac:spMkLst>
        </pc:spChg>
      </pc:sldChg>
      <pc:sldChg chg="modSp add modAnim">
        <pc:chgData name="Anmol Gupta" userId="d26141d86e0550da" providerId="LiveId" clId="{B7449823-627C-4D19-9C7F-570008733DD6}" dt="2022-12-16T11:13:03.092" v="4471" actId="113"/>
        <pc:sldMkLst>
          <pc:docMk/>
          <pc:sldMk cId="2725947971" sldId="358"/>
        </pc:sldMkLst>
        <pc:spChg chg="mod">
          <ac:chgData name="Anmol Gupta" userId="d26141d86e0550da" providerId="LiveId" clId="{B7449823-627C-4D19-9C7F-570008733DD6}" dt="2022-12-16T11:13:03.092" v="4471" actId="113"/>
          <ac:spMkLst>
            <pc:docMk/>
            <pc:sldMk cId="2725947971" sldId="358"/>
            <ac:spMk id="7" creationId="{BD598956-BB43-4CFB-8A44-33AD51FB98A3}"/>
          </ac:spMkLst>
        </pc:spChg>
      </pc:sldChg>
      <pc:sldChg chg="add del ord">
        <pc:chgData name="Anmol Gupta" userId="d26141d86e0550da" providerId="LiveId" clId="{B7449823-627C-4D19-9C7F-570008733DD6}" dt="2022-12-16T11:15:04.815" v="4476" actId="47"/>
        <pc:sldMkLst>
          <pc:docMk/>
          <pc:sldMk cId="1689499480" sldId="359"/>
        </pc:sldMkLst>
      </pc:sldChg>
      <pc:sldChg chg="modSp add mod modAnim">
        <pc:chgData name="Anmol Gupta" userId="d26141d86e0550da" providerId="LiveId" clId="{B7449823-627C-4D19-9C7F-570008733DD6}" dt="2022-12-16T11:18:06.699" v="4830" actId="20577"/>
        <pc:sldMkLst>
          <pc:docMk/>
          <pc:sldMk cId="2247595228" sldId="359"/>
        </pc:sldMkLst>
        <pc:spChg chg="mod">
          <ac:chgData name="Anmol Gupta" userId="d26141d86e0550da" providerId="LiveId" clId="{B7449823-627C-4D19-9C7F-570008733DD6}" dt="2022-12-16T11:18:06.699" v="4830" actId="20577"/>
          <ac:spMkLst>
            <pc:docMk/>
            <pc:sldMk cId="2247595228" sldId="359"/>
            <ac:spMk id="5" creationId="{00000000-0000-0000-0000-000000000000}"/>
          </ac:spMkLst>
        </pc:spChg>
        <pc:spChg chg="mod">
          <ac:chgData name="Anmol Gupta" userId="d26141d86e0550da" providerId="LiveId" clId="{B7449823-627C-4D19-9C7F-570008733DD6}" dt="2022-12-16T11:16:08.169" v="4569" actId="20577"/>
          <ac:spMkLst>
            <pc:docMk/>
            <pc:sldMk cId="2247595228" sldId="359"/>
            <ac:spMk id="6" creationId="{7B70F61C-1FFC-4DDF-A91C-B6B3DC44C5A2}"/>
          </ac:spMkLst>
        </pc:spChg>
      </pc:sldChg>
      <pc:sldChg chg="modSp add mod modAnim">
        <pc:chgData name="Anmol Gupta" userId="d26141d86e0550da" providerId="LiveId" clId="{B7449823-627C-4D19-9C7F-570008733DD6}" dt="2022-12-16T11:33:16.116" v="5414" actId="1035"/>
        <pc:sldMkLst>
          <pc:docMk/>
          <pc:sldMk cId="913171144" sldId="360"/>
        </pc:sldMkLst>
        <pc:spChg chg="mod">
          <ac:chgData name="Anmol Gupta" userId="d26141d86e0550da" providerId="LiveId" clId="{B7449823-627C-4D19-9C7F-570008733DD6}" dt="2022-12-16T11:33:16.116" v="5414" actId="1035"/>
          <ac:spMkLst>
            <pc:docMk/>
            <pc:sldMk cId="913171144" sldId="360"/>
            <ac:spMk id="5" creationId="{00000000-0000-0000-0000-000000000000}"/>
          </ac:spMkLst>
        </pc:spChg>
        <pc:spChg chg="mod">
          <ac:chgData name="Anmol Gupta" userId="d26141d86e0550da" providerId="LiveId" clId="{B7449823-627C-4D19-9C7F-570008733DD6}" dt="2022-12-16T11:18:14.312" v="4853" actId="14100"/>
          <ac:spMkLst>
            <pc:docMk/>
            <pc:sldMk cId="913171144" sldId="360"/>
            <ac:spMk id="6" creationId="{7B70F61C-1FFC-4DDF-A91C-B6B3DC44C5A2}"/>
          </ac:spMkLst>
        </pc:spChg>
      </pc:sldChg>
      <pc:sldChg chg="delSp modSp add del mod">
        <pc:chgData name="Anmol Gupta" userId="d26141d86e0550da" providerId="LiveId" clId="{B7449823-627C-4D19-9C7F-570008733DD6}" dt="2022-12-16T11:33:20.969" v="5415" actId="47"/>
        <pc:sldMkLst>
          <pc:docMk/>
          <pc:sldMk cId="1814634321" sldId="361"/>
        </pc:sldMkLst>
        <pc:spChg chg="mod">
          <ac:chgData name="Anmol Gupta" userId="d26141d86e0550da" providerId="LiveId" clId="{B7449823-627C-4D19-9C7F-570008733DD6}" dt="2022-12-16T11:25:08.364" v="5134" actId="20577"/>
          <ac:spMkLst>
            <pc:docMk/>
            <pc:sldMk cId="1814634321" sldId="361"/>
            <ac:spMk id="4" creationId="{00000000-0000-0000-0000-000000000000}"/>
          </ac:spMkLst>
        </pc:spChg>
        <pc:picChg chg="del">
          <ac:chgData name="Anmol Gupta" userId="d26141d86e0550da" providerId="LiveId" clId="{B7449823-627C-4D19-9C7F-570008733DD6}" dt="2022-12-16T11:24:42.363" v="5132" actId="478"/>
          <ac:picMkLst>
            <pc:docMk/>
            <pc:sldMk cId="1814634321" sldId="361"/>
            <ac:picMk id="6" creationId="{AE8DD406-08B3-0F22-1D18-590C512E0E61}"/>
          </ac:picMkLst>
        </pc:picChg>
      </pc:sldChg>
      <pc:sldChg chg="add del">
        <pc:chgData name="Anmol Gupta" userId="d26141d86e0550da" providerId="LiveId" clId="{B7449823-627C-4D19-9C7F-570008733DD6}" dt="2022-12-16T11:25:21.968" v="5138"/>
        <pc:sldMkLst>
          <pc:docMk/>
          <pc:sldMk cId="1884832681" sldId="362"/>
        </pc:sldMkLst>
      </pc:sldChg>
      <pc:sldChg chg="addSp delSp modSp add del mod">
        <pc:chgData name="Anmol Gupta" userId="d26141d86e0550da" providerId="LiveId" clId="{B7449823-627C-4D19-9C7F-570008733DD6}" dt="2022-12-16T11:33:21.560" v="5416" actId="47"/>
        <pc:sldMkLst>
          <pc:docMk/>
          <pc:sldMk cId="3686652134" sldId="362"/>
        </pc:sldMkLst>
        <pc:spChg chg="mod">
          <ac:chgData name="Anmol Gupta" userId="d26141d86e0550da" providerId="LiveId" clId="{B7449823-627C-4D19-9C7F-570008733DD6}" dt="2022-12-16T11:26:51.163" v="5205" actId="20577"/>
          <ac:spMkLst>
            <pc:docMk/>
            <pc:sldMk cId="3686652134" sldId="362"/>
            <ac:spMk id="5" creationId="{00000000-0000-0000-0000-000000000000}"/>
          </ac:spMkLst>
        </pc:spChg>
        <pc:spChg chg="add del">
          <ac:chgData name="Anmol Gupta" userId="d26141d86e0550da" providerId="LiveId" clId="{B7449823-627C-4D19-9C7F-570008733DD6}" dt="2022-12-16T11:27:15.566" v="5209" actId="22"/>
          <ac:spMkLst>
            <pc:docMk/>
            <pc:sldMk cId="3686652134" sldId="362"/>
            <ac:spMk id="6" creationId="{A33E181D-95FE-9FF5-F291-BBD3A1867CC6}"/>
          </ac:spMkLst>
        </pc:spChg>
        <pc:spChg chg="mod">
          <ac:chgData name="Anmol Gupta" userId="d26141d86e0550da" providerId="LiveId" clId="{B7449823-627C-4D19-9C7F-570008733DD6}" dt="2022-12-16T11:26:49.089" v="5203" actId="1035"/>
          <ac:spMkLst>
            <pc:docMk/>
            <pc:sldMk cId="3686652134" sldId="362"/>
            <ac:spMk id="7" creationId="{BD598956-BB43-4CFB-8A44-33AD51FB98A3}"/>
          </ac:spMkLst>
        </pc:spChg>
      </pc:sldChg>
      <pc:sldChg chg="add del">
        <pc:chgData name="Anmol Gupta" userId="d26141d86e0550da" providerId="LiveId" clId="{B7449823-627C-4D19-9C7F-570008733DD6}" dt="2022-12-16T11:25:16.478" v="5136"/>
        <pc:sldMkLst>
          <pc:docMk/>
          <pc:sldMk cId="4213486934" sldId="362"/>
        </pc:sldMkLst>
      </pc:sldChg>
      <pc:sldChg chg="modSp add del mod modAnim">
        <pc:chgData name="Anmol Gupta" userId="d26141d86e0550da" providerId="LiveId" clId="{B7449823-627C-4D19-9C7F-570008733DD6}" dt="2022-12-16T11:33:21.995" v="5417" actId="47"/>
        <pc:sldMkLst>
          <pc:docMk/>
          <pc:sldMk cId="682554184" sldId="363"/>
        </pc:sldMkLst>
        <pc:spChg chg="mod">
          <ac:chgData name="Anmol Gupta" userId="d26141d86e0550da" providerId="LiveId" clId="{B7449823-627C-4D19-9C7F-570008733DD6}" dt="2022-12-16T11:28:25.984" v="5358" actId="20577"/>
          <ac:spMkLst>
            <pc:docMk/>
            <pc:sldMk cId="682554184" sldId="363"/>
            <ac:spMk id="5" creationId="{00000000-0000-0000-0000-000000000000}"/>
          </ac:spMkLst>
        </pc:spChg>
        <pc:spChg chg="mod">
          <ac:chgData name="Anmol Gupta" userId="d26141d86e0550da" providerId="LiveId" clId="{B7449823-627C-4D19-9C7F-570008733DD6}" dt="2022-12-16T11:27:57.486" v="5291" actId="20577"/>
          <ac:spMkLst>
            <pc:docMk/>
            <pc:sldMk cId="682554184" sldId="363"/>
            <ac:spMk id="6" creationId="{7B70F61C-1FFC-4DDF-A91C-B6B3DC44C5A2}"/>
          </ac:spMkLst>
        </pc:spChg>
      </pc:sldChg>
    </pc:docChg>
  </pc:docChgLst>
  <pc:docChgLst>
    <pc:chgData name="Anmol Gupta" userId="d26141d86e0550da" providerId="LiveId" clId="{AC1D3AAD-075F-46DD-BEF2-003578038C70}"/>
    <pc:docChg chg="undo custSel addSld delSld modSld sldOrd">
      <pc:chgData name="Anmol Gupta" userId="d26141d86e0550da" providerId="LiveId" clId="{AC1D3AAD-075F-46DD-BEF2-003578038C70}" dt="2023-01-20T10:51:11.062" v="5407" actId="1035"/>
      <pc:docMkLst>
        <pc:docMk/>
      </pc:docMkLst>
      <pc:sldChg chg="addSp delSp modSp mod">
        <pc:chgData name="Anmol Gupta" userId="d26141d86e0550da" providerId="LiveId" clId="{AC1D3AAD-075F-46DD-BEF2-003578038C70}" dt="2023-01-20T09:39:58.908" v="1757"/>
        <pc:sldMkLst>
          <pc:docMk/>
          <pc:sldMk cId="632724084" sldId="257"/>
        </pc:sldMkLst>
        <pc:spChg chg="mod">
          <ac:chgData name="Anmol Gupta" userId="d26141d86e0550da" providerId="LiveId" clId="{AC1D3AAD-075F-46DD-BEF2-003578038C70}" dt="2023-01-20T09:39:56.848" v="1756" actId="21"/>
          <ac:spMkLst>
            <pc:docMk/>
            <pc:sldMk cId="632724084" sldId="257"/>
            <ac:spMk id="5" creationId="{DF5077EE-A740-C382-A1DF-94EF4F795040}"/>
          </ac:spMkLst>
        </pc:spChg>
        <pc:spChg chg="mod">
          <ac:chgData name="Anmol Gupta" userId="d26141d86e0550da" providerId="LiveId" clId="{AC1D3AAD-075F-46DD-BEF2-003578038C70}" dt="2023-01-20T08:59:21.620" v="113" actId="20577"/>
          <ac:spMkLst>
            <pc:docMk/>
            <pc:sldMk cId="632724084" sldId="257"/>
            <ac:spMk id="8" creationId="{00000000-0000-0000-0000-000000000000}"/>
          </ac:spMkLst>
        </pc:spChg>
        <pc:spChg chg="mod">
          <ac:chgData name="Anmol Gupta" userId="d26141d86e0550da" providerId="LiveId" clId="{AC1D3AAD-075F-46DD-BEF2-003578038C70}" dt="2023-01-20T09:01:07.071" v="251" actId="20577"/>
          <ac:spMkLst>
            <pc:docMk/>
            <pc:sldMk cId="632724084" sldId="257"/>
            <ac:spMk id="10" creationId="{00000000-0000-0000-0000-000000000000}"/>
          </ac:spMkLst>
        </pc:spChg>
        <pc:spChg chg="add mod">
          <ac:chgData name="Anmol Gupta" userId="d26141d86e0550da" providerId="LiveId" clId="{AC1D3AAD-075F-46DD-BEF2-003578038C70}" dt="2023-01-20T09:05:32.345" v="379" actId="20577"/>
          <ac:spMkLst>
            <pc:docMk/>
            <pc:sldMk cId="632724084" sldId="257"/>
            <ac:spMk id="11" creationId="{541C5CA6-7F99-BD03-8BBA-3090B43BB3D2}"/>
          </ac:spMkLst>
        </pc:spChg>
        <pc:spChg chg="add mod">
          <ac:chgData name="Anmol Gupta" userId="d26141d86e0550da" providerId="LiveId" clId="{AC1D3AAD-075F-46DD-BEF2-003578038C70}" dt="2023-01-20T09:05:56.461" v="433" actId="20577"/>
          <ac:spMkLst>
            <pc:docMk/>
            <pc:sldMk cId="632724084" sldId="257"/>
            <ac:spMk id="12" creationId="{BE35B0CE-44D5-40ED-AC3A-640056B435A6}"/>
          </ac:spMkLst>
        </pc:spChg>
        <pc:spChg chg="add del mod">
          <ac:chgData name="Anmol Gupta" userId="d26141d86e0550da" providerId="LiveId" clId="{AC1D3AAD-075F-46DD-BEF2-003578038C70}" dt="2023-01-20T09:15:25.838" v="572" actId="478"/>
          <ac:spMkLst>
            <pc:docMk/>
            <pc:sldMk cId="632724084" sldId="257"/>
            <ac:spMk id="13" creationId="{9F150649-12E5-FF78-6193-548A1CA42835}"/>
          </ac:spMkLst>
        </pc:spChg>
        <pc:spChg chg="add del mod">
          <ac:chgData name="Anmol Gupta" userId="d26141d86e0550da" providerId="LiveId" clId="{AC1D3AAD-075F-46DD-BEF2-003578038C70}" dt="2023-01-20T09:15:27.231" v="573" actId="478"/>
          <ac:spMkLst>
            <pc:docMk/>
            <pc:sldMk cId="632724084" sldId="257"/>
            <ac:spMk id="14" creationId="{2FA0DB3E-2AFE-2D9E-69CC-6C1657B244F1}"/>
          </ac:spMkLst>
        </pc:spChg>
        <pc:spChg chg="mod">
          <ac:chgData name="Anmol Gupta" userId="d26141d86e0550da" providerId="LiveId" clId="{AC1D3AAD-075F-46DD-BEF2-003578038C70}" dt="2023-01-20T09:39:58.908" v="1757"/>
          <ac:spMkLst>
            <pc:docMk/>
            <pc:sldMk cId="632724084" sldId="257"/>
            <ac:spMk id="19" creationId="{B58A436D-5D57-4B5E-8292-DB6007439556}"/>
          </ac:spMkLst>
        </pc:spChg>
      </pc:sldChg>
      <pc:sldChg chg="del">
        <pc:chgData name="Anmol Gupta" userId="d26141d86e0550da" providerId="LiveId" clId="{AC1D3AAD-075F-46DD-BEF2-003578038C70}" dt="2023-01-20T10:14:33.643" v="3791" actId="47"/>
        <pc:sldMkLst>
          <pc:docMk/>
          <pc:sldMk cId="1387827347" sldId="268"/>
        </pc:sldMkLst>
      </pc:sldChg>
      <pc:sldChg chg="addSp delSp modSp mod">
        <pc:chgData name="Anmol Gupta" userId="d26141d86e0550da" providerId="LiveId" clId="{AC1D3AAD-075F-46DD-BEF2-003578038C70}" dt="2023-01-20T09:09:13.238" v="508" actId="22"/>
        <pc:sldMkLst>
          <pc:docMk/>
          <pc:sldMk cId="144603436" sldId="318"/>
        </pc:sldMkLst>
        <pc:spChg chg="mod">
          <ac:chgData name="Anmol Gupta" userId="d26141d86e0550da" providerId="LiveId" clId="{AC1D3AAD-075F-46DD-BEF2-003578038C70}" dt="2023-01-20T09:09:08.051" v="506" actId="1035"/>
          <ac:spMkLst>
            <pc:docMk/>
            <pc:sldMk cId="144603436" sldId="318"/>
            <ac:spMk id="4" creationId="{00000000-0000-0000-0000-000000000000}"/>
          </ac:spMkLst>
        </pc:spChg>
        <pc:spChg chg="add del">
          <ac:chgData name="Anmol Gupta" userId="d26141d86e0550da" providerId="LiveId" clId="{AC1D3AAD-075F-46DD-BEF2-003578038C70}" dt="2023-01-20T09:09:13.238" v="508" actId="22"/>
          <ac:spMkLst>
            <pc:docMk/>
            <pc:sldMk cId="144603436" sldId="318"/>
            <ac:spMk id="9" creationId="{87161BCE-4F12-AC1E-17B1-9F8B912FD2CD}"/>
          </ac:spMkLst>
        </pc:spChg>
        <pc:picChg chg="add mod modCrop">
          <ac:chgData name="Anmol Gupta" userId="d26141d86e0550da" providerId="LiveId" clId="{AC1D3AAD-075F-46DD-BEF2-003578038C70}" dt="2023-01-20T09:09:04.787" v="501" actId="1038"/>
          <ac:picMkLst>
            <pc:docMk/>
            <pc:sldMk cId="144603436" sldId="318"/>
            <ac:picMk id="6" creationId="{B759DC4D-7923-3B6B-22A0-F1C6BD0639BD}"/>
          </ac:picMkLst>
        </pc:picChg>
        <pc:picChg chg="del">
          <ac:chgData name="Anmol Gupta" userId="d26141d86e0550da" providerId="LiveId" clId="{AC1D3AAD-075F-46DD-BEF2-003578038C70}" dt="2023-01-20T09:08:18.036" v="475" actId="478"/>
          <ac:picMkLst>
            <pc:docMk/>
            <pc:sldMk cId="144603436" sldId="318"/>
            <ac:picMk id="7" creationId="{8C8728B6-ED6E-8DBA-CC94-2DFA3DDFFFF2}"/>
          </ac:picMkLst>
        </pc:picChg>
      </pc:sldChg>
      <pc:sldChg chg="del">
        <pc:chgData name="Anmol Gupta" userId="d26141d86e0550da" providerId="LiveId" clId="{AC1D3AAD-075F-46DD-BEF2-003578038C70}" dt="2023-01-20T10:14:33.643" v="3791" actId="47"/>
        <pc:sldMkLst>
          <pc:docMk/>
          <pc:sldMk cId="2845929548" sldId="322"/>
        </pc:sldMkLst>
      </pc:sldChg>
      <pc:sldChg chg="del">
        <pc:chgData name="Anmol Gupta" userId="d26141d86e0550da" providerId="LiveId" clId="{AC1D3AAD-075F-46DD-BEF2-003578038C70}" dt="2023-01-20T10:14:33.643" v="3791" actId="47"/>
        <pc:sldMkLst>
          <pc:docMk/>
          <pc:sldMk cId="3411333485" sldId="323"/>
        </pc:sldMkLst>
      </pc:sldChg>
      <pc:sldChg chg="del">
        <pc:chgData name="Anmol Gupta" userId="d26141d86e0550da" providerId="LiveId" clId="{AC1D3AAD-075F-46DD-BEF2-003578038C70}" dt="2023-01-20T10:14:33.643" v="3791" actId="47"/>
        <pc:sldMkLst>
          <pc:docMk/>
          <pc:sldMk cId="1323180074" sldId="325"/>
        </pc:sldMkLst>
      </pc:sldChg>
      <pc:sldChg chg="del">
        <pc:chgData name="Anmol Gupta" userId="d26141d86e0550da" providerId="LiveId" clId="{AC1D3AAD-075F-46DD-BEF2-003578038C70}" dt="2023-01-20T09:15:39.718" v="575" actId="47"/>
        <pc:sldMkLst>
          <pc:docMk/>
          <pc:sldMk cId="2332013601" sldId="349"/>
        </pc:sldMkLst>
      </pc:sldChg>
      <pc:sldChg chg="del">
        <pc:chgData name="Anmol Gupta" userId="d26141d86e0550da" providerId="LiveId" clId="{AC1D3AAD-075F-46DD-BEF2-003578038C70}" dt="2023-01-20T10:14:33.643" v="3791" actId="47"/>
        <pc:sldMkLst>
          <pc:docMk/>
          <pc:sldMk cId="3154787204" sldId="352"/>
        </pc:sldMkLst>
      </pc:sldChg>
      <pc:sldChg chg="del">
        <pc:chgData name="Anmol Gupta" userId="d26141d86e0550da" providerId="LiveId" clId="{AC1D3AAD-075F-46DD-BEF2-003578038C70}" dt="2023-01-20T10:14:33.643" v="3791" actId="47"/>
        <pc:sldMkLst>
          <pc:docMk/>
          <pc:sldMk cId="982579778" sldId="356"/>
        </pc:sldMkLst>
      </pc:sldChg>
      <pc:sldChg chg="del">
        <pc:chgData name="Anmol Gupta" userId="d26141d86e0550da" providerId="LiveId" clId="{AC1D3AAD-075F-46DD-BEF2-003578038C70}" dt="2023-01-20T10:14:33.643" v="3791" actId="47"/>
        <pc:sldMkLst>
          <pc:docMk/>
          <pc:sldMk cId="205915128" sldId="361"/>
        </pc:sldMkLst>
      </pc:sldChg>
      <pc:sldChg chg="del">
        <pc:chgData name="Anmol Gupta" userId="d26141d86e0550da" providerId="LiveId" clId="{AC1D3AAD-075F-46DD-BEF2-003578038C70}" dt="2023-01-20T10:14:33.643" v="3791" actId="47"/>
        <pc:sldMkLst>
          <pc:docMk/>
          <pc:sldMk cId="1064138804" sldId="362"/>
        </pc:sldMkLst>
      </pc:sldChg>
      <pc:sldChg chg="del">
        <pc:chgData name="Anmol Gupta" userId="d26141d86e0550da" providerId="LiveId" clId="{AC1D3AAD-075F-46DD-BEF2-003578038C70}" dt="2023-01-20T10:14:33.643" v="3791" actId="47"/>
        <pc:sldMkLst>
          <pc:docMk/>
          <pc:sldMk cId="3267828469" sldId="363"/>
        </pc:sldMkLst>
      </pc:sldChg>
      <pc:sldChg chg="del">
        <pc:chgData name="Anmol Gupta" userId="d26141d86e0550da" providerId="LiveId" clId="{AC1D3AAD-075F-46DD-BEF2-003578038C70}" dt="2023-01-20T10:14:33.643" v="3791" actId="47"/>
        <pc:sldMkLst>
          <pc:docMk/>
          <pc:sldMk cId="3300774643" sldId="364"/>
        </pc:sldMkLst>
      </pc:sldChg>
      <pc:sldChg chg="del">
        <pc:chgData name="Anmol Gupta" userId="d26141d86e0550da" providerId="LiveId" clId="{AC1D3AAD-075F-46DD-BEF2-003578038C70}" dt="2023-01-20T10:14:33.643" v="3791" actId="47"/>
        <pc:sldMkLst>
          <pc:docMk/>
          <pc:sldMk cId="1620390030" sldId="365"/>
        </pc:sldMkLst>
      </pc:sldChg>
      <pc:sldChg chg="del">
        <pc:chgData name="Anmol Gupta" userId="d26141d86e0550da" providerId="LiveId" clId="{AC1D3AAD-075F-46DD-BEF2-003578038C70}" dt="2023-01-20T10:14:33.643" v="3791" actId="47"/>
        <pc:sldMkLst>
          <pc:docMk/>
          <pc:sldMk cId="4005338074" sldId="366"/>
        </pc:sldMkLst>
      </pc:sldChg>
      <pc:sldChg chg="del">
        <pc:chgData name="Anmol Gupta" userId="d26141d86e0550da" providerId="LiveId" clId="{AC1D3AAD-075F-46DD-BEF2-003578038C70}" dt="2023-01-20T10:14:33.643" v="3791" actId="47"/>
        <pc:sldMkLst>
          <pc:docMk/>
          <pc:sldMk cId="2953638171" sldId="367"/>
        </pc:sldMkLst>
      </pc:sldChg>
      <pc:sldChg chg="del">
        <pc:chgData name="Anmol Gupta" userId="d26141d86e0550da" providerId="LiveId" clId="{AC1D3AAD-075F-46DD-BEF2-003578038C70}" dt="2023-01-20T10:14:33.643" v="3791" actId="47"/>
        <pc:sldMkLst>
          <pc:docMk/>
          <pc:sldMk cId="2003697262" sldId="369"/>
        </pc:sldMkLst>
      </pc:sldChg>
      <pc:sldChg chg="del">
        <pc:chgData name="Anmol Gupta" userId="d26141d86e0550da" providerId="LiveId" clId="{AC1D3AAD-075F-46DD-BEF2-003578038C70}" dt="2023-01-20T10:14:33.643" v="3791" actId="47"/>
        <pc:sldMkLst>
          <pc:docMk/>
          <pc:sldMk cId="1142434294" sldId="370"/>
        </pc:sldMkLst>
      </pc:sldChg>
      <pc:sldChg chg="addSp delSp modSp add mod ord">
        <pc:chgData name="Anmol Gupta" userId="d26141d86e0550da" providerId="LiveId" clId="{AC1D3AAD-075F-46DD-BEF2-003578038C70}" dt="2023-01-20T09:40:23.691" v="1761"/>
        <pc:sldMkLst>
          <pc:docMk/>
          <pc:sldMk cId="1033864287" sldId="371"/>
        </pc:sldMkLst>
        <pc:spChg chg="mod">
          <ac:chgData name="Anmol Gupta" userId="d26141d86e0550da" providerId="LiveId" clId="{AC1D3AAD-075F-46DD-BEF2-003578038C70}" dt="2023-01-20T09:09:26.027" v="514" actId="20577"/>
          <ac:spMkLst>
            <pc:docMk/>
            <pc:sldMk cId="1033864287" sldId="371"/>
            <ac:spMk id="4" creationId="{00000000-0000-0000-0000-000000000000}"/>
          </ac:spMkLst>
        </pc:spChg>
        <pc:spChg chg="add del">
          <ac:chgData name="Anmol Gupta" userId="d26141d86e0550da" providerId="LiveId" clId="{AC1D3AAD-075F-46DD-BEF2-003578038C70}" dt="2023-01-20T09:28:48.868" v="1182" actId="22"/>
          <ac:spMkLst>
            <pc:docMk/>
            <pc:sldMk cId="1033864287" sldId="371"/>
            <ac:spMk id="9" creationId="{2ADCDC81-93D6-C896-E6ED-1B0DA00C09DF}"/>
          </ac:spMkLst>
        </pc:spChg>
        <pc:spChg chg="add del">
          <ac:chgData name="Anmol Gupta" userId="d26141d86e0550da" providerId="LiveId" clId="{AC1D3AAD-075F-46DD-BEF2-003578038C70}" dt="2023-01-20T09:28:50.351" v="1184" actId="22"/>
          <ac:spMkLst>
            <pc:docMk/>
            <pc:sldMk cId="1033864287" sldId="371"/>
            <ac:spMk id="11" creationId="{351F87DC-DFAC-9BF5-AE31-027B5C27A1D2}"/>
          </ac:spMkLst>
        </pc:spChg>
        <pc:picChg chg="del">
          <ac:chgData name="Anmol Gupta" userId="d26141d86e0550da" providerId="LiveId" clId="{AC1D3AAD-075F-46DD-BEF2-003578038C70}" dt="2023-01-20T09:09:58.935" v="516" actId="478"/>
          <ac:picMkLst>
            <pc:docMk/>
            <pc:sldMk cId="1033864287" sldId="371"/>
            <ac:picMk id="6" creationId="{B759DC4D-7923-3B6B-22A0-F1C6BD0639BD}"/>
          </ac:picMkLst>
        </pc:picChg>
        <pc:picChg chg="add mod">
          <ac:chgData name="Anmol Gupta" userId="d26141d86e0550da" providerId="LiveId" clId="{AC1D3AAD-075F-46DD-BEF2-003578038C70}" dt="2023-01-20T09:10:10.118" v="521" actId="14100"/>
          <ac:picMkLst>
            <pc:docMk/>
            <pc:sldMk cId="1033864287" sldId="371"/>
            <ac:picMk id="7" creationId="{F058AAF4-3707-889B-3B0C-49DEE2EA5F2A}"/>
          </ac:picMkLst>
        </pc:picChg>
      </pc:sldChg>
      <pc:sldChg chg="addSp delSp modSp add mod">
        <pc:chgData name="Anmol Gupta" userId="d26141d86e0550da" providerId="LiveId" clId="{AC1D3AAD-075F-46DD-BEF2-003578038C70}" dt="2023-01-20T09:12:15.226" v="532" actId="27614"/>
        <pc:sldMkLst>
          <pc:docMk/>
          <pc:sldMk cId="2806088863" sldId="372"/>
        </pc:sldMkLst>
        <pc:spChg chg="mod">
          <ac:chgData name="Anmol Gupta" userId="d26141d86e0550da" providerId="LiveId" clId="{AC1D3AAD-075F-46DD-BEF2-003578038C70}" dt="2023-01-20T09:10:26.344" v="528" actId="20577"/>
          <ac:spMkLst>
            <pc:docMk/>
            <pc:sldMk cId="2806088863" sldId="372"/>
            <ac:spMk id="4" creationId="{00000000-0000-0000-0000-000000000000}"/>
          </ac:spMkLst>
        </pc:spChg>
        <pc:picChg chg="add mod">
          <ac:chgData name="Anmol Gupta" userId="d26141d86e0550da" providerId="LiveId" clId="{AC1D3AAD-075F-46DD-BEF2-003578038C70}" dt="2023-01-20T09:12:15.226" v="532" actId="27614"/>
          <ac:picMkLst>
            <pc:docMk/>
            <pc:sldMk cId="2806088863" sldId="372"/>
            <ac:picMk id="6" creationId="{6E3CA6DD-7B88-2585-BE5E-8DDED882439C}"/>
          </ac:picMkLst>
        </pc:picChg>
        <pc:picChg chg="del">
          <ac:chgData name="Anmol Gupta" userId="d26141d86e0550da" providerId="LiveId" clId="{AC1D3AAD-075F-46DD-BEF2-003578038C70}" dt="2023-01-20T09:10:28.063" v="529" actId="478"/>
          <ac:picMkLst>
            <pc:docMk/>
            <pc:sldMk cId="2806088863" sldId="372"/>
            <ac:picMk id="7" creationId="{F058AAF4-3707-889B-3B0C-49DEE2EA5F2A}"/>
          </ac:picMkLst>
        </pc:picChg>
      </pc:sldChg>
      <pc:sldChg chg="addSp delSp modSp add mod">
        <pc:chgData name="Anmol Gupta" userId="d26141d86e0550da" providerId="LiveId" clId="{AC1D3AAD-075F-46DD-BEF2-003578038C70}" dt="2023-01-20T09:13:45.867" v="553" actId="22"/>
        <pc:sldMkLst>
          <pc:docMk/>
          <pc:sldMk cId="1016878105" sldId="373"/>
        </pc:sldMkLst>
        <pc:spChg chg="mod">
          <ac:chgData name="Anmol Gupta" userId="d26141d86e0550da" providerId="LiveId" clId="{AC1D3AAD-075F-46DD-BEF2-003578038C70}" dt="2023-01-20T09:12:37.571" v="543" actId="20577"/>
          <ac:spMkLst>
            <pc:docMk/>
            <pc:sldMk cId="1016878105" sldId="373"/>
            <ac:spMk id="4" creationId="{00000000-0000-0000-0000-000000000000}"/>
          </ac:spMkLst>
        </pc:spChg>
        <pc:spChg chg="add del">
          <ac:chgData name="Anmol Gupta" userId="d26141d86e0550da" providerId="LiveId" clId="{AC1D3AAD-075F-46DD-BEF2-003578038C70}" dt="2023-01-20T09:13:45.867" v="553" actId="22"/>
          <ac:spMkLst>
            <pc:docMk/>
            <pc:sldMk cId="1016878105" sldId="373"/>
            <ac:spMk id="9" creationId="{3C27284E-6FA3-A587-26C0-E0CFC448ED37}"/>
          </ac:spMkLst>
        </pc:spChg>
        <pc:picChg chg="del">
          <ac:chgData name="Anmol Gupta" userId="d26141d86e0550da" providerId="LiveId" clId="{AC1D3AAD-075F-46DD-BEF2-003578038C70}" dt="2023-01-20T09:12:39.404" v="544" actId="478"/>
          <ac:picMkLst>
            <pc:docMk/>
            <pc:sldMk cId="1016878105" sldId="373"/>
            <ac:picMk id="6" creationId="{6E3CA6DD-7B88-2585-BE5E-8DDED882439C}"/>
          </ac:picMkLst>
        </pc:picChg>
        <pc:picChg chg="add mod">
          <ac:chgData name="Anmol Gupta" userId="d26141d86e0550da" providerId="LiveId" clId="{AC1D3AAD-075F-46DD-BEF2-003578038C70}" dt="2023-01-20T09:13:25.082" v="551" actId="1076"/>
          <ac:picMkLst>
            <pc:docMk/>
            <pc:sldMk cId="1016878105" sldId="373"/>
            <ac:picMk id="7" creationId="{FB1C4B5E-C51F-F781-9D8D-9BCF325C09CF}"/>
          </ac:picMkLst>
        </pc:picChg>
      </pc:sldChg>
      <pc:sldChg chg="addSp delSp modSp add mod">
        <pc:chgData name="Anmol Gupta" userId="d26141d86e0550da" providerId="LiveId" clId="{AC1D3AAD-075F-46DD-BEF2-003578038C70}" dt="2023-01-20T09:15:16.063" v="571" actId="14100"/>
        <pc:sldMkLst>
          <pc:docMk/>
          <pc:sldMk cId="1074474776" sldId="374"/>
        </pc:sldMkLst>
        <pc:spChg chg="mod">
          <ac:chgData name="Anmol Gupta" userId="d26141d86e0550da" providerId="LiveId" clId="{AC1D3AAD-075F-46DD-BEF2-003578038C70}" dt="2023-01-20T09:14:05.670" v="561" actId="20577"/>
          <ac:spMkLst>
            <pc:docMk/>
            <pc:sldMk cId="1074474776" sldId="374"/>
            <ac:spMk id="4" creationId="{00000000-0000-0000-0000-000000000000}"/>
          </ac:spMkLst>
        </pc:spChg>
        <pc:picChg chg="add mod modCrop">
          <ac:chgData name="Anmol Gupta" userId="d26141d86e0550da" providerId="LiveId" clId="{AC1D3AAD-075F-46DD-BEF2-003578038C70}" dt="2023-01-20T09:15:16.063" v="571" actId="14100"/>
          <ac:picMkLst>
            <pc:docMk/>
            <pc:sldMk cId="1074474776" sldId="374"/>
            <ac:picMk id="6" creationId="{ECBDD731-C466-44A1-CE81-7F0894D8B6D1}"/>
          </ac:picMkLst>
        </pc:picChg>
        <pc:picChg chg="del">
          <ac:chgData name="Anmol Gupta" userId="d26141d86e0550da" providerId="LiveId" clId="{AC1D3AAD-075F-46DD-BEF2-003578038C70}" dt="2023-01-20T09:14:07.105" v="562" actId="478"/>
          <ac:picMkLst>
            <pc:docMk/>
            <pc:sldMk cId="1074474776" sldId="374"/>
            <ac:picMk id="7" creationId="{FB1C4B5E-C51F-F781-9D8D-9BCF325C09CF}"/>
          </ac:picMkLst>
        </pc:picChg>
      </pc:sldChg>
      <pc:sldChg chg="modSp add mod modAnim">
        <pc:chgData name="Anmol Gupta" userId="d26141d86e0550da" providerId="LiveId" clId="{AC1D3AAD-075F-46DD-BEF2-003578038C70}" dt="2023-01-20T09:28:11.858" v="1180" actId="1035"/>
        <pc:sldMkLst>
          <pc:docMk/>
          <pc:sldMk cId="697594116" sldId="375"/>
        </pc:sldMkLst>
        <pc:spChg chg="mod">
          <ac:chgData name="Anmol Gupta" userId="d26141d86e0550da" providerId="LiveId" clId="{AC1D3AAD-075F-46DD-BEF2-003578038C70}" dt="2023-01-20T09:28:11.858" v="1180" actId="1035"/>
          <ac:spMkLst>
            <pc:docMk/>
            <pc:sldMk cId="697594116" sldId="375"/>
            <ac:spMk id="5" creationId="{00000000-0000-0000-0000-000000000000}"/>
          </ac:spMkLst>
        </pc:spChg>
        <pc:spChg chg="mod">
          <ac:chgData name="Anmol Gupta" userId="d26141d86e0550da" providerId="LiveId" clId="{AC1D3AAD-075F-46DD-BEF2-003578038C70}" dt="2023-01-20T09:16:35.916" v="662" actId="20577"/>
          <ac:spMkLst>
            <pc:docMk/>
            <pc:sldMk cId="697594116" sldId="375"/>
            <ac:spMk id="6" creationId="{7B70F61C-1FFC-4DDF-A91C-B6B3DC44C5A2}"/>
          </ac:spMkLst>
        </pc:spChg>
      </pc:sldChg>
      <pc:sldChg chg="modSp add mod modAnim">
        <pc:chgData name="Anmol Gupta" userId="d26141d86e0550da" providerId="LiveId" clId="{AC1D3AAD-075F-46DD-BEF2-003578038C70}" dt="2023-01-20T09:28:03.249" v="1176" actId="1035"/>
        <pc:sldMkLst>
          <pc:docMk/>
          <pc:sldMk cId="1598594140" sldId="376"/>
        </pc:sldMkLst>
        <pc:spChg chg="mod">
          <ac:chgData name="Anmol Gupta" userId="d26141d86e0550da" providerId="LiveId" clId="{AC1D3AAD-075F-46DD-BEF2-003578038C70}" dt="2023-01-20T09:28:03.249" v="1176" actId="1035"/>
          <ac:spMkLst>
            <pc:docMk/>
            <pc:sldMk cId="1598594140" sldId="376"/>
            <ac:spMk id="5" creationId="{00000000-0000-0000-0000-000000000000}"/>
          </ac:spMkLst>
        </pc:spChg>
      </pc:sldChg>
      <pc:sldChg chg="modSp add mod ord modAnim">
        <pc:chgData name="Anmol Gupta" userId="d26141d86e0550da" providerId="LiveId" clId="{AC1D3AAD-075F-46DD-BEF2-003578038C70}" dt="2023-01-20T09:40:23.691" v="1761"/>
        <pc:sldMkLst>
          <pc:docMk/>
          <pc:sldMk cId="104519025" sldId="377"/>
        </pc:sldMkLst>
        <pc:spChg chg="mod">
          <ac:chgData name="Anmol Gupta" userId="d26141d86e0550da" providerId="LiveId" clId="{AC1D3AAD-075F-46DD-BEF2-003578038C70}" dt="2023-01-20T09:39:42.787" v="1751" actId="1036"/>
          <ac:spMkLst>
            <pc:docMk/>
            <pc:sldMk cId="104519025" sldId="377"/>
            <ac:spMk id="5" creationId="{00000000-0000-0000-0000-000000000000}"/>
          </ac:spMkLst>
        </pc:spChg>
        <pc:spChg chg="mod">
          <ac:chgData name="Anmol Gupta" userId="d26141d86e0550da" providerId="LiveId" clId="{AC1D3AAD-075F-46DD-BEF2-003578038C70}" dt="2023-01-20T09:29:43.224" v="1282" actId="20577"/>
          <ac:spMkLst>
            <pc:docMk/>
            <pc:sldMk cId="104519025" sldId="377"/>
            <ac:spMk id="6" creationId="{7B70F61C-1FFC-4DDF-A91C-B6B3DC44C5A2}"/>
          </ac:spMkLst>
        </pc:spChg>
      </pc:sldChg>
      <pc:sldChg chg="modSp add mod modAnim">
        <pc:chgData name="Anmol Gupta" userId="d26141d86e0550da" providerId="LiveId" clId="{AC1D3AAD-075F-46DD-BEF2-003578038C70}" dt="2023-01-20T09:46:04.998" v="2229" actId="1036"/>
        <pc:sldMkLst>
          <pc:docMk/>
          <pc:sldMk cId="32958528" sldId="378"/>
        </pc:sldMkLst>
        <pc:spChg chg="mod">
          <ac:chgData name="Anmol Gupta" userId="d26141d86e0550da" providerId="LiveId" clId="{AC1D3AAD-075F-46DD-BEF2-003578038C70}" dt="2023-01-20T09:46:04.998" v="2229" actId="1036"/>
          <ac:spMkLst>
            <pc:docMk/>
            <pc:sldMk cId="32958528" sldId="378"/>
            <ac:spMk id="5" creationId="{00000000-0000-0000-0000-000000000000}"/>
          </ac:spMkLst>
        </pc:spChg>
        <pc:spChg chg="mod">
          <ac:chgData name="Anmol Gupta" userId="d26141d86e0550da" providerId="LiveId" clId="{AC1D3AAD-075F-46DD-BEF2-003578038C70}" dt="2023-01-20T09:41:30.341" v="1845" actId="20577"/>
          <ac:spMkLst>
            <pc:docMk/>
            <pc:sldMk cId="32958528" sldId="378"/>
            <ac:spMk id="6" creationId="{7B70F61C-1FFC-4DDF-A91C-B6B3DC44C5A2}"/>
          </ac:spMkLst>
        </pc:spChg>
      </pc:sldChg>
      <pc:sldChg chg="modSp add mod modAnim">
        <pc:chgData name="Anmol Gupta" userId="d26141d86e0550da" providerId="LiveId" clId="{AC1D3AAD-075F-46DD-BEF2-003578038C70}" dt="2023-01-20T09:51:20.119" v="2713" actId="1036"/>
        <pc:sldMkLst>
          <pc:docMk/>
          <pc:sldMk cId="2406097243" sldId="379"/>
        </pc:sldMkLst>
        <pc:spChg chg="mod">
          <ac:chgData name="Anmol Gupta" userId="d26141d86e0550da" providerId="LiveId" clId="{AC1D3AAD-075F-46DD-BEF2-003578038C70}" dt="2023-01-20T09:51:20.119" v="2713" actId="1036"/>
          <ac:spMkLst>
            <pc:docMk/>
            <pc:sldMk cId="2406097243" sldId="379"/>
            <ac:spMk id="5" creationId="{00000000-0000-0000-0000-000000000000}"/>
          </ac:spMkLst>
        </pc:spChg>
        <pc:spChg chg="mod">
          <ac:chgData name="Anmol Gupta" userId="d26141d86e0550da" providerId="LiveId" clId="{AC1D3AAD-075F-46DD-BEF2-003578038C70}" dt="2023-01-20T09:49:02.979" v="2496" actId="20577"/>
          <ac:spMkLst>
            <pc:docMk/>
            <pc:sldMk cId="2406097243" sldId="379"/>
            <ac:spMk id="6" creationId="{7B70F61C-1FFC-4DDF-A91C-B6B3DC44C5A2}"/>
          </ac:spMkLst>
        </pc:spChg>
      </pc:sldChg>
      <pc:sldChg chg="modSp add mod modAnim">
        <pc:chgData name="Anmol Gupta" userId="d26141d86e0550da" providerId="LiveId" clId="{AC1D3AAD-075F-46DD-BEF2-003578038C70}" dt="2023-01-20T09:52:58.885" v="2832" actId="1037"/>
        <pc:sldMkLst>
          <pc:docMk/>
          <pc:sldMk cId="2612924769" sldId="380"/>
        </pc:sldMkLst>
        <pc:spChg chg="mod">
          <ac:chgData name="Anmol Gupta" userId="d26141d86e0550da" providerId="LiveId" clId="{AC1D3AAD-075F-46DD-BEF2-003578038C70}" dt="2023-01-20T09:51:43.480" v="2746" actId="20577"/>
          <ac:spMkLst>
            <pc:docMk/>
            <pc:sldMk cId="2612924769" sldId="380"/>
            <ac:spMk id="5" creationId="{00000000-0000-0000-0000-000000000000}"/>
          </ac:spMkLst>
        </pc:spChg>
        <pc:spChg chg="mod">
          <ac:chgData name="Anmol Gupta" userId="d26141d86e0550da" providerId="LiveId" clId="{AC1D3AAD-075F-46DD-BEF2-003578038C70}" dt="2023-01-20T09:52:58.885" v="2832" actId="1037"/>
          <ac:spMkLst>
            <pc:docMk/>
            <pc:sldMk cId="2612924769" sldId="380"/>
            <ac:spMk id="7" creationId="{BD598956-BB43-4CFB-8A44-33AD51FB98A3}"/>
          </ac:spMkLst>
        </pc:spChg>
      </pc:sldChg>
      <pc:sldChg chg="modSp add mod modAnim">
        <pc:chgData name="Anmol Gupta" userId="d26141d86e0550da" providerId="LiveId" clId="{AC1D3AAD-075F-46DD-BEF2-003578038C70}" dt="2023-01-20T10:11:29.036" v="3363" actId="20577"/>
        <pc:sldMkLst>
          <pc:docMk/>
          <pc:sldMk cId="2514770738" sldId="381"/>
        </pc:sldMkLst>
        <pc:spChg chg="mod">
          <ac:chgData name="Anmol Gupta" userId="d26141d86e0550da" providerId="LiveId" clId="{AC1D3AAD-075F-46DD-BEF2-003578038C70}" dt="2023-01-20T10:11:29.036" v="3363" actId="20577"/>
          <ac:spMkLst>
            <pc:docMk/>
            <pc:sldMk cId="2514770738" sldId="381"/>
            <ac:spMk id="5" creationId="{00000000-0000-0000-0000-000000000000}"/>
          </ac:spMkLst>
        </pc:spChg>
        <pc:spChg chg="mod">
          <ac:chgData name="Anmol Gupta" userId="d26141d86e0550da" providerId="LiveId" clId="{AC1D3AAD-075F-46DD-BEF2-003578038C70}" dt="2023-01-20T10:06:11.579" v="2936" actId="20577"/>
          <ac:spMkLst>
            <pc:docMk/>
            <pc:sldMk cId="2514770738" sldId="381"/>
            <ac:spMk id="6" creationId="{7B70F61C-1FFC-4DDF-A91C-B6B3DC44C5A2}"/>
          </ac:spMkLst>
        </pc:spChg>
      </pc:sldChg>
      <pc:sldChg chg="modSp add mod modAnim">
        <pc:chgData name="Anmol Gupta" userId="d26141d86e0550da" providerId="LiveId" clId="{AC1D3AAD-075F-46DD-BEF2-003578038C70}" dt="2023-01-20T10:14:12.421" v="3790" actId="1035"/>
        <pc:sldMkLst>
          <pc:docMk/>
          <pc:sldMk cId="2053224186" sldId="382"/>
        </pc:sldMkLst>
        <pc:spChg chg="mod">
          <ac:chgData name="Anmol Gupta" userId="d26141d86e0550da" providerId="LiveId" clId="{AC1D3AAD-075F-46DD-BEF2-003578038C70}" dt="2023-01-20T10:14:12.421" v="3790" actId="1035"/>
          <ac:spMkLst>
            <pc:docMk/>
            <pc:sldMk cId="2053224186" sldId="382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AC1D3AAD-075F-46DD-BEF2-003578038C70}" dt="2023-01-20T10:16:04.439" v="3881" actId="1035"/>
        <pc:sldMkLst>
          <pc:docMk/>
          <pc:sldMk cId="2125619873" sldId="383"/>
        </pc:sldMkLst>
        <pc:spChg chg="mod">
          <ac:chgData name="Anmol Gupta" userId="d26141d86e0550da" providerId="LiveId" clId="{AC1D3AAD-075F-46DD-BEF2-003578038C70}" dt="2023-01-20T10:15:16.834" v="3844" actId="20577"/>
          <ac:spMkLst>
            <pc:docMk/>
            <pc:sldMk cId="2125619873" sldId="383"/>
            <ac:spMk id="5" creationId="{00000000-0000-0000-0000-000000000000}"/>
          </ac:spMkLst>
        </pc:spChg>
        <pc:spChg chg="mod">
          <ac:chgData name="Anmol Gupta" userId="d26141d86e0550da" providerId="LiveId" clId="{AC1D3AAD-075F-46DD-BEF2-003578038C70}" dt="2023-01-20T10:16:04.439" v="3881" actId="1035"/>
          <ac:spMkLst>
            <pc:docMk/>
            <pc:sldMk cId="2125619873" sldId="383"/>
            <ac:spMk id="7" creationId="{BD598956-BB43-4CFB-8A44-33AD51FB98A3}"/>
          </ac:spMkLst>
        </pc:spChg>
      </pc:sldChg>
      <pc:sldChg chg="addSp delSp modSp add mod modAnim">
        <pc:chgData name="Anmol Gupta" userId="d26141d86e0550da" providerId="LiveId" clId="{AC1D3AAD-075F-46DD-BEF2-003578038C70}" dt="2023-01-20T10:17:26.481" v="3908" actId="22"/>
        <pc:sldMkLst>
          <pc:docMk/>
          <pc:sldMk cId="3394939160" sldId="384"/>
        </pc:sldMkLst>
        <pc:spChg chg="add del">
          <ac:chgData name="Anmol Gupta" userId="d26141d86e0550da" providerId="LiveId" clId="{AC1D3AAD-075F-46DD-BEF2-003578038C70}" dt="2023-01-20T10:17:26.481" v="3908" actId="22"/>
          <ac:spMkLst>
            <pc:docMk/>
            <pc:sldMk cId="3394939160" sldId="384"/>
            <ac:spMk id="6" creationId="{787A6196-166D-71F3-CE4D-DA77B697E47A}"/>
          </ac:spMkLst>
        </pc:spChg>
        <pc:spChg chg="mod">
          <ac:chgData name="Anmol Gupta" userId="d26141d86e0550da" providerId="LiveId" clId="{AC1D3AAD-075F-46DD-BEF2-003578038C70}" dt="2023-01-20T10:16:58.742" v="3906" actId="1035"/>
          <ac:spMkLst>
            <pc:docMk/>
            <pc:sldMk cId="3394939160" sldId="384"/>
            <ac:spMk id="7" creationId="{BD598956-BB43-4CFB-8A44-33AD51FB98A3}"/>
          </ac:spMkLst>
        </pc:spChg>
      </pc:sldChg>
      <pc:sldChg chg="modSp add mod modAnim">
        <pc:chgData name="Anmol Gupta" userId="d26141d86e0550da" providerId="LiveId" clId="{AC1D3AAD-075F-46DD-BEF2-003578038C70}" dt="2023-01-20T10:20:50.943" v="4035" actId="1035"/>
        <pc:sldMkLst>
          <pc:docMk/>
          <pc:sldMk cId="2708667528" sldId="385"/>
        </pc:sldMkLst>
        <pc:spChg chg="mod">
          <ac:chgData name="Anmol Gupta" userId="d26141d86e0550da" providerId="LiveId" clId="{AC1D3AAD-075F-46DD-BEF2-003578038C70}" dt="2023-01-20T10:20:50.943" v="4035" actId="1035"/>
          <ac:spMkLst>
            <pc:docMk/>
            <pc:sldMk cId="2708667528" sldId="385"/>
            <ac:spMk id="7" creationId="{BD598956-BB43-4CFB-8A44-33AD51FB98A3}"/>
          </ac:spMkLst>
        </pc:spChg>
      </pc:sldChg>
      <pc:sldChg chg="modSp add mod modAnim">
        <pc:chgData name="Anmol Gupta" userId="d26141d86e0550da" providerId="LiveId" clId="{AC1D3AAD-075F-46DD-BEF2-003578038C70}" dt="2023-01-20T10:28:01.909" v="4660" actId="1036"/>
        <pc:sldMkLst>
          <pc:docMk/>
          <pc:sldMk cId="1026672956" sldId="386"/>
        </pc:sldMkLst>
        <pc:spChg chg="mod">
          <ac:chgData name="Anmol Gupta" userId="d26141d86e0550da" providerId="LiveId" clId="{AC1D3AAD-075F-46DD-BEF2-003578038C70}" dt="2023-01-20T10:28:01.909" v="4660" actId="1036"/>
          <ac:spMkLst>
            <pc:docMk/>
            <pc:sldMk cId="1026672956" sldId="386"/>
            <ac:spMk id="7" creationId="{BD598956-BB43-4CFB-8A44-33AD51FB98A3}"/>
          </ac:spMkLst>
        </pc:spChg>
      </pc:sldChg>
      <pc:sldChg chg="modSp add mod modAnim">
        <pc:chgData name="Anmol Gupta" userId="d26141d86e0550da" providerId="LiveId" clId="{AC1D3AAD-075F-46DD-BEF2-003578038C70}" dt="2023-01-20T10:30:09.862" v="5054" actId="1035"/>
        <pc:sldMkLst>
          <pc:docMk/>
          <pc:sldMk cId="1703213861" sldId="387"/>
        </pc:sldMkLst>
        <pc:spChg chg="mod">
          <ac:chgData name="Anmol Gupta" userId="d26141d86e0550da" providerId="LiveId" clId="{AC1D3AAD-075F-46DD-BEF2-003578038C70}" dt="2023-01-20T10:30:09.862" v="5054" actId="1035"/>
          <ac:spMkLst>
            <pc:docMk/>
            <pc:sldMk cId="1703213861" sldId="387"/>
            <ac:spMk id="7" creationId="{BD598956-BB43-4CFB-8A44-33AD51FB98A3}"/>
          </ac:spMkLst>
        </pc:spChg>
      </pc:sldChg>
      <pc:sldChg chg="modSp add mod modAnim">
        <pc:chgData name="Anmol Gupta" userId="d26141d86e0550da" providerId="LiveId" clId="{AC1D3AAD-075F-46DD-BEF2-003578038C70}" dt="2023-01-20T10:50:34.560" v="5329" actId="20577"/>
        <pc:sldMkLst>
          <pc:docMk/>
          <pc:sldMk cId="2207788919" sldId="388"/>
        </pc:sldMkLst>
        <pc:spChg chg="mod">
          <ac:chgData name="Anmol Gupta" userId="d26141d86e0550da" providerId="LiveId" clId="{AC1D3AAD-075F-46DD-BEF2-003578038C70}" dt="2023-01-20T10:50:34.560" v="5329" actId="20577"/>
          <ac:spMkLst>
            <pc:docMk/>
            <pc:sldMk cId="2207788919" sldId="388"/>
            <ac:spMk id="7" creationId="{BD598956-BB43-4CFB-8A44-33AD51FB98A3}"/>
          </ac:spMkLst>
        </pc:spChg>
      </pc:sldChg>
      <pc:sldChg chg="modSp add mod modAnim">
        <pc:chgData name="Anmol Gupta" userId="d26141d86e0550da" providerId="LiveId" clId="{AC1D3AAD-075F-46DD-BEF2-003578038C70}" dt="2023-01-20T10:51:11.062" v="5407" actId="1035"/>
        <pc:sldMkLst>
          <pc:docMk/>
          <pc:sldMk cId="4039899147" sldId="389"/>
        </pc:sldMkLst>
        <pc:spChg chg="mod">
          <ac:chgData name="Anmol Gupta" userId="d26141d86e0550da" providerId="LiveId" clId="{AC1D3AAD-075F-46DD-BEF2-003578038C70}" dt="2023-01-20T10:51:11.062" v="5407" actId="1035"/>
          <ac:spMkLst>
            <pc:docMk/>
            <pc:sldMk cId="4039899147" sldId="389"/>
            <ac:spMk id="7" creationId="{BD598956-BB43-4CFB-8A44-33AD51FB98A3}"/>
          </ac:spMkLst>
        </pc:spChg>
      </pc:sldChg>
    </pc:docChg>
  </pc:docChgLst>
  <pc:docChgLst>
    <pc:chgData name="Anmol Gupta" userId="d26141d86e0550da" providerId="LiveId" clId="{2A6D0335-C88A-4F28-953F-2C865F609B3D}"/>
    <pc:docChg chg="undo custSel addSld delSld modSld sldOrd">
      <pc:chgData name="Anmol Gupta" userId="d26141d86e0550da" providerId="LiveId" clId="{2A6D0335-C88A-4F28-953F-2C865F609B3D}" dt="2023-03-17T11:08:39.020" v="6306" actId="20577"/>
      <pc:docMkLst>
        <pc:docMk/>
      </pc:docMkLst>
      <pc:sldChg chg="delSp modSp mod">
        <pc:chgData name="Anmol Gupta" userId="d26141d86e0550da" providerId="LiveId" clId="{2A6D0335-C88A-4F28-953F-2C865F609B3D}" dt="2023-03-17T11:08:28.932" v="6304" actId="20577"/>
        <pc:sldMkLst>
          <pc:docMk/>
          <pc:sldMk cId="632724084" sldId="257"/>
        </pc:sldMkLst>
        <pc:spChg chg="mod">
          <ac:chgData name="Anmol Gupta" userId="d26141d86e0550da" providerId="LiveId" clId="{2A6D0335-C88A-4F28-953F-2C865F609B3D}" dt="2023-03-17T09:23:14.500" v="185" actId="20577"/>
          <ac:spMkLst>
            <pc:docMk/>
            <pc:sldMk cId="632724084" sldId="257"/>
            <ac:spMk id="5" creationId="{DF5077EE-A740-C382-A1DF-94EF4F795040}"/>
          </ac:spMkLst>
        </pc:spChg>
        <pc:spChg chg="mod">
          <ac:chgData name="Anmol Gupta" userId="d26141d86e0550da" providerId="LiveId" clId="{2A6D0335-C88A-4F28-953F-2C865F609B3D}" dt="2023-03-17T09:16:09.104" v="67" actId="20577"/>
          <ac:spMkLst>
            <pc:docMk/>
            <pc:sldMk cId="632724084" sldId="257"/>
            <ac:spMk id="8" creationId="{00000000-0000-0000-0000-000000000000}"/>
          </ac:spMkLst>
        </pc:spChg>
        <pc:spChg chg="mod">
          <ac:chgData name="Anmol Gupta" userId="d26141d86e0550da" providerId="LiveId" clId="{2A6D0335-C88A-4F28-953F-2C865F609B3D}" dt="2023-03-17T09:59:19.430" v="2044" actId="6549"/>
          <ac:spMkLst>
            <pc:docMk/>
            <pc:sldMk cId="632724084" sldId="257"/>
            <ac:spMk id="10" creationId="{00000000-0000-0000-0000-000000000000}"/>
          </ac:spMkLst>
        </pc:spChg>
        <pc:spChg chg="mod">
          <ac:chgData name="Anmol Gupta" userId="d26141d86e0550da" providerId="LiveId" clId="{2A6D0335-C88A-4F28-953F-2C865F609B3D}" dt="2023-03-17T11:08:28.932" v="6304" actId="20577"/>
          <ac:spMkLst>
            <pc:docMk/>
            <pc:sldMk cId="632724084" sldId="257"/>
            <ac:spMk id="12" creationId="{BE35B0CE-44D5-40ED-AC3A-640056B435A6}"/>
          </ac:spMkLst>
        </pc:spChg>
        <pc:spChg chg="del">
          <ac:chgData name="Anmol Gupta" userId="d26141d86e0550da" providerId="LiveId" clId="{2A6D0335-C88A-4F28-953F-2C865F609B3D}" dt="2023-03-17T10:46:48.777" v="4257" actId="478"/>
          <ac:spMkLst>
            <pc:docMk/>
            <pc:sldMk cId="632724084" sldId="257"/>
            <ac:spMk id="14" creationId="{DE5838E6-CA30-B6AB-912E-FB183560025F}"/>
          </ac:spMkLst>
        </pc:spChg>
        <pc:spChg chg="del mod">
          <ac:chgData name="Anmol Gupta" userId="d26141d86e0550da" providerId="LiveId" clId="{2A6D0335-C88A-4F28-953F-2C865F609B3D}" dt="2023-03-17T10:46:47.341" v="4256" actId="478"/>
          <ac:spMkLst>
            <pc:docMk/>
            <pc:sldMk cId="632724084" sldId="257"/>
            <ac:spMk id="15" creationId="{66E6E903-AA24-8994-4C7E-BF1FFCB64FB5}"/>
          </ac:spMkLst>
        </pc:spChg>
        <pc:spChg chg="mod">
          <ac:chgData name="Anmol Gupta" userId="d26141d86e0550da" providerId="LiveId" clId="{2A6D0335-C88A-4F28-953F-2C865F609B3D}" dt="2023-03-17T09:16:45.602" v="113" actId="20577"/>
          <ac:spMkLst>
            <pc:docMk/>
            <pc:sldMk cId="632724084" sldId="257"/>
            <ac:spMk id="19" creationId="{B58A436D-5D57-4B5E-8292-DB6007439556}"/>
          </ac:spMkLst>
        </pc:spChg>
      </pc:sldChg>
      <pc:sldChg chg="addSp delSp modSp mod">
        <pc:chgData name="Anmol Gupta" userId="d26141d86e0550da" providerId="LiveId" clId="{2A6D0335-C88A-4F28-953F-2C865F609B3D}" dt="2023-03-17T09:25:46.794" v="269" actId="1038"/>
        <pc:sldMkLst>
          <pc:docMk/>
          <pc:sldMk cId="144603436" sldId="318"/>
        </pc:sldMkLst>
        <pc:spChg chg="mod">
          <ac:chgData name="Anmol Gupta" userId="d26141d86e0550da" providerId="LiveId" clId="{2A6D0335-C88A-4F28-953F-2C865F609B3D}" dt="2023-03-17T09:23:46.262" v="240" actId="20577"/>
          <ac:spMkLst>
            <pc:docMk/>
            <pc:sldMk cId="144603436" sldId="318"/>
            <ac:spMk id="4" creationId="{00000000-0000-0000-0000-000000000000}"/>
          </ac:spMkLst>
        </pc:spChg>
        <pc:picChg chg="add mod">
          <ac:chgData name="Anmol Gupta" userId="d26141d86e0550da" providerId="LiveId" clId="{2A6D0335-C88A-4F28-953F-2C865F609B3D}" dt="2023-03-17T09:25:46.794" v="269" actId="1038"/>
          <ac:picMkLst>
            <pc:docMk/>
            <pc:sldMk cId="144603436" sldId="318"/>
            <ac:picMk id="6" creationId="{27000311-BD9F-D856-4B4D-814A885EDBFD}"/>
          </ac:picMkLst>
        </pc:picChg>
        <pc:picChg chg="del mod">
          <ac:chgData name="Anmol Gupta" userId="d26141d86e0550da" providerId="LiveId" clId="{2A6D0335-C88A-4F28-953F-2C865F609B3D}" dt="2023-03-17T09:24:31.899" v="243" actId="478"/>
          <ac:picMkLst>
            <pc:docMk/>
            <pc:sldMk cId="144603436" sldId="318"/>
            <ac:picMk id="7" creationId="{305D70D2-0421-886D-CCD9-F8919075C3FE}"/>
          </ac:picMkLst>
        </pc:picChg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4149507867" sldId="390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2883539361" sldId="391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2005734548" sldId="392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3565078194" sldId="394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2555270148" sldId="395"/>
        </pc:sldMkLst>
      </pc:sldChg>
      <pc:sldChg chg="modSp mod modAnim">
        <pc:chgData name="Anmol Gupta" userId="d26141d86e0550da" providerId="LiveId" clId="{2A6D0335-C88A-4F28-953F-2C865F609B3D}" dt="2023-03-17T09:29:44.809" v="696" actId="20577"/>
        <pc:sldMkLst>
          <pc:docMk/>
          <pc:sldMk cId="3818808046" sldId="396"/>
        </pc:sldMkLst>
        <pc:spChg chg="mod">
          <ac:chgData name="Anmol Gupta" userId="d26141d86e0550da" providerId="LiveId" clId="{2A6D0335-C88A-4F28-953F-2C865F609B3D}" dt="2023-03-17T09:29:42.085" v="695" actId="5793"/>
          <ac:spMkLst>
            <pc:docMk/>
            <pc:sldMk cId="3818808046" sldId="396"/>
            <ac:spMk id="5" creationId="{00000000-0000-0000-0000-000000000000}"/>
          </ac:spMkLst>
        </pc:spChg>
        <pc:spChg chg="mod">
          <ac:chgData name="Anmol Gupta" userId="d26141d86e0550da" providerId="LiveId" clId="{2A6D0335-C88A-4F28-953F-2C865F609B3D}" dt="2023-03-17T09:28:02.118" v="444" actId="14100"/>
          <ac:spMkLst>
            <pc:docMk/>
            <pc:sldMk cId="3818808046" sldId="396"/>
            <ac:spMk id="6" creationId="{7B70F61C-1FFC-4DDF-A91C-B6B3DC44C5A2}"/>
          </ac:spMkLst>
        </pc:spChg>
      </pc:sldChg>
      <pc:sldChg chg="del">
        <pc:chgData name="Anmol Gupta" userId="d26141d86e0550da" providerId="LiveId" clId="{2A6D0335-C88A-4F28-953F-2C865F609B3D}" dt="2023-03-17T09:26:17.245" v="270" actId="47"/>
        <pc:sldMkLst>
          <pc:docMk/>
          <pc:sldMk cId="144429555" sldId="397"/>
        </pc:sldMkLst>
      </pc:sldChg>
      <pc:sldChg chg="modSp mod modAnim">
        <pc:chgData name="Anmol Gupta" userId="d26141d86e0550da" providerId="LiveId" clId="{2A6D0335-C88A-4F28-953F-2C865F609B3D}" dt="2023-03-17T09:43:15.659" v="1308" actId="20577"/>
        <pc:sldMkLst>
          <pc:docMk/>
          <pc:sldMk cId="2755549150" sldId="398"/>
        </pc:sldMkLst>
        <pc:spChg chg="mod">
          <ac:chgData name="Anmol Gupta" userId="d26141d86e0550da" providerId="LiveId" clId="{2A6D0335-C88A-4F28-953F-2C865F609B3D}" dt="2023-03-17T09:43:15.659" v="1308" actId="20577"/>
          <ac:spMkLst>
            <pc:docMk/>
            <pc:sldMk cId="2755549150" sldId="398"/>
            <ac:spMk id="5" creationId="{00000000-0000-0000-0000-000000000000}"/>
          </ac:spMkLst>
        </pc:spChg>
        <pc:spChg chg="mod">
          <ac:chgData name="Anmol Gupta" userId="d26141d86e0550da" providerId="LiveId" clId="{2A6D0335-C88A-4F28-953F-2C865F609B3D}" dt="2023-03-17T09:32:37.572" v="931" actId="20577"/>
          <ac:spMkLst>
            <pc:docMk/>
            <pc:sldMk cId="2755549150" sldId="398"/>
            <ac:spMk id="6" creationId="{7B70F61C-1FFC-4DDF-A91C-B6B3DC44C5A2}"/>
          </ac:spMkLst>
        </pc:spChg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3929315428" sldId="399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2110625156" sldId="400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1732020920" sldId="402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1563947298" sldId="403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1109759559" sldId="404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3930550379" sldId="405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101329777" sldId="408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1240230322" sldId="409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2387765465" sldId="410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383605796" sldId="411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3320412925" sldId="413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1750662383" sldId="414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2773584594" sldId="415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3134281165" sldId="416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1322877792" sldId="417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3307734873" sldId="418"/>
        </pc:sldMkLst>
      </pc:sldChg>
      <pc:sldChg chg="del">
        <pc:chgData name="Anmol Gupta" userId="d26141d86e0550da" providerId="LiveId" clId="{2A6D0335-C88A-4F28-953F-2C865F609B3D}" dt="2023-03-17T09:59:33.798" v="2046" actId="47"/>
        <pc:sldMkLst>
          <pc:docMk/>
          <pc:sldMk cId="1395787978" sldId="419"/>
        </pc:sldMkLst>
      </pc:sldChg>
      <pc:sldChg chg="modSp add mod modAnim">
        <pc:chgData name="Anmol Gupta" userId="d26141d86e0550da" providerId="LiveId" clId="{2A6D0335-C88A-4F28-953F-2C865F609B3D}" dt="2023-03-17T09:30:17.972" v="782" actId="14100"/>
        <pc:sldMkLst>
          <pc:docMk/>
          <pc:sldMk cId="1670855430" sldId="420"/>
        </pc:sldMkLst>
        <pc:spChg chg="mod">
          <ac:chgData name="Anmol Gupta" userId="d26141d86e0550da" providerId="LiveId" clId="{2A6D0335-C88A-4F28-953F-2C865F609B3D}" dt="2023-03-17T09:30:17.972" v="782" actId="14100"/>
          <ac:spMkLst>
            <pc:docMk/>
            <pc:sldMk cId="1670855430" sldId="420"/>
            <ac:spMk id="5" creationId="{00000000-0000-0000-0000-000000000000}"/>
          </ac:spMkLst>
        </pc:spChg>
      </pc:sldChg>
      <pc:sldChg chg="addSp delSp modSp add mod">
        <pc:chgData name="Anmol Gupta" userId="d26141d86e0550da" providerId="LiveId" clId="{2A6D0335-C88A-4F28-953F-2C865F609B3D}" dt="2023-03-17T09:31:43.083" v="828" actId="14100"/>
        <pc:sldMkLst>
          <pc:docMk/>
          <pc:sldMk cId="3447744759" sldId="421"/>
        </pc:sldMkLst>
        <pc:spChg chg="mod">
          <ac:chgData name="Anmol Gupta" userId="d26141d86e0550da" providerId="LiveId" clId="{2A6D0335-C88A-4F28-953F-2C865F609B3D}" dt="2023-03-17T09:30:36.981" v="822" actId="20577"/>
          <ac:spMkLst>
            <pc:docMk/>
            <pc:sldMk cId="3447744759" sldId="421"/>
            <ac:spMk id="4" creationId="{00000000-0000-0000-0000-000000000000}"/>
          </ac:spMkLst>
        </pc:spChg>
        <pc:picChg chg="del">
          <ac:chgData name="Anmol Gupta" userId="d26141d86e0550da" providerId="LiveId" clId="{2A6D0335-C88A-4F28-953F-2C865F609B3D}" dt="2023-03-17T09:31:09.773" v="824" actId="478"/>
          <ac:picMkLst>
            <pc:docMk/>
            <pc:sldMk cId="3447744759" sldId="421"/>
            <ac:picMk id="6" creationId="{27000311-BD9F-D856-4B4D-814A885EDBFD}"/>
          </ac:picMkLst>
        </pc:picChg>
        <pc:picChg chg="add mod">
          <ac:chgData name="Anmol Gupta" userId="d26141d86e0550da" providerId="LiveId" clId="{2A6D0335-C88A-4F28-953F-2C865F609B3D}" dt="2023-03-17T09:31:43.083" v="828" actId="14100"/>
          <ac:picMkLst>
            <pc:docMk/>
            <pc:sldMk cId="3447744759" sldId="421"/>
            <ac:picMk id="7" creationId="{938B26B9-5B27-4880-3995-C92364FAC28A}"/>
          </ac:picMkLst>
        </pc:picChg>
      </pc:sldChg>
      <pc:sldChg chg="modSp add mod modAnim">
        <pc:chgData name="Anmol Gupta" userId="d26141d86e0550da" providerId="LiveId" clId="{2A6D0335-C88A-4F28-953F-2C865F609B3D}" dt="2023-03-17T09:45:56.096" v="1584" actId="1035"/>
        <pc:sldMkLst>
          <pc:docMk/>
          <pc:sldMk cId="1036391025" sldId="422"/>
        </pc:sldMkLst>
        <pc:spChg chg="mod">
          <ac:chgData name="Anmol Gupta" userId="d26141d86e0550da" providerId="LiveId" clId="{2A6D0335-C88A-4F28-953F-2C865F609B3D}" dt="2023-03-17T09:45:56.096" v="1584" actId="1035"/>
          <ac:spMkLst>
            <pc:docMk/>
            <pc:sldMk cId="1036391025" sldId="422"/>
            <ac:spMk id="5" creationId="{00000000-0000-0000-0000-000000000000}"/>
          </ac:spMkLst>
        </pc:spChg>
      </pc:sldChg>
      <pc:sldChg chg="add del">
        <pc:chgData name="Anmol Gupta" userId="d26141d86e0550da" providerId="LiveId" clId="{2A6D0335-C88A-4F28-953F-2C865F609B3D}" dt="2023-03-17T09:31:53.007" v="829" actId="47"/>
        <pc:sldMkLst>
          <pc:docMk/>
          <pc:sldMk cId="2061891003" sldId="422"/>
        </pc:sldMkLst>
      </pc:sldChg>
      <pc:sldChg chg="modSp add mod modAnim">
        <pc:chgData name="Anmol Gupta" userId="d26141d86e0550da" providerId="LiveId" clId="{2A6D0335-C88A-4F28-953F-2C865F609B3D}" dt="2023-03-17T09:53:13.085" v="1841" actId="113"/>
        <pc:sldMkLst>
          <pc:docMk/>
          <pc:sldMk cId="2353955260" sldId="423"/>
        </pc:sldMkLst>
        <pc:spChg chg="mod">
          <ac:chgData name="Anmol Gupta" userId="d26141d86e0550da" providerId="LiveId" clId="{2A6D0335-C88A-4F28-953F-2C865F609B3D}" dt="2023-03-17T09:53:13.085" v="1841" actId="113"/>
          <ac:spMkLst>
            <pc:docMk/>
            <pc:sldMk cId="2353955260" sldId="423"/>
            <ac:spMk id="5" creationId="{00000000-0000-0000-0000-000000000000}"/>
          </ac:spMkLst>
        </pc:spChg>
        <pc:spChg chg="mod">
          <ac:chgData name="Anmol Gupta" userId="d26141d86e0550da" providerId="LiveId" clId="{2A6D0335-C88A-4F28-953F-2C865F609B3D}" dt="2023-03-17T09:49:10.183" v="1621" actId="14100"/>
          <ac:spMkLst>
            <pc:docMk/>
            <pc:sldMk cId="2353955260" sldId="423"/>
            <ac:spMk id="6" creationId="{7B70F61C-1FFC-4DDF-A91C-B6B3DC44C5A2}"/>
          </ac:spMkLst>
        </pc:spChg>
      </pc:sldChg>
      <pc:sldChg chg="modSp add mod modAnim">
        <pc:chgData name="Anmol Gupta" userId="d26141d86e0550da" providerId="LiveId" clId="{2A6D0335-C88A-4F28-953F-2C865F609B3D}" dt="2023-03-17T09:57:24.505" v="1920" actId="113"/>
        <pc:sldMkLst>
          <pc:docMk/>
          <pc:sldMk cId="889757280" sldId="424"/>
        </pc:sldMkLst>
        <pc:spChg chg="mod">
          <ac:chgData name="Anmol Gupta" userId="d26141d86e0550da" providerId="LiveId" clId="{2A6D0335-C88A-4F28-953F-2C865F609B3D}" dt="2023-03-17T09:55:57.719" v="1919" actId="113"/>
          <ac:spMkLst>
            <pc:docMk/>
            <pc:sldMk cId="889757280" sldId="424"/>
            <ac:spMk id="5" creationId="{00000000-0000-0000-0000-000000000000}"/>
          </ac:spMkLst>
        </pc:spChg>
        <pc:spChg chg="mod">
          <ac:chgData name="Anmol Gupta" userId="d26141d86e0550da" providerId="LiveId" clId="{2A6D0335-C88A-4F28-953F-2C865F609B3D}" dt="2023-03-17T09:57:24.505" v="1920" actId="113"/>
          <ac:spMkLst>
            <pc:docMk/>
            <pc:sldMk cId="889757280" sldId="424"/>
            <ac:spMk id="7" creationId="{BD598956-BB43-4CFB-8A44-33AD51FB98A3}"/>
          </ac:spMkLst>
        </pc:spChg>
      </pc:sldChg>
      <pc:sldChg chg="modSp add mod modAnim">
        <pc:chgData name="Anmol Gupta" userId="d26141d86e0550da" providerId="LiveId" clId="{2A6D0335-C88A-4F28-953F-2C865F609B3D}" dt="2023-03-17T09:58:55.080" v="2014" actId="20577"/>
        <pc:sldMkLst>
          <pc:docMk/>
          <pc:sldMk cId="3368133621" sldId="425"/>
        </pc:sldMkLst>
        <pc:spChg chg="mod">
          <ac:chgData name="Anmol Gupta" userId="d26141d86e0550da" providerId="LiveId" clId="{2A6D0335-C88A-4F28-953F-2C865F609B3D}" dt="2023-03-17T09:57:35.975" v="1934" actId="20577"/>
          <ac:spMkLst>
            <pc:docMk/>
            <pc:sldMk cId="3368133621" sldId="425"/>
            <ac:spMk id="5" creationId="{00000000-0000-0000-0000-000000000000}"/>
          </ac:spMkLst>
        </pc:spChg>
        <pc:spChg chg="mod">
          <ac:chgData name="Anmol Gupta" userId="d26141d86e0550da" providerId="LiveId" clId="{2A6D0335-C88A-4F28-953F-2C865F609B3D}" dt="2023-03-17T09:58:55.080" v="2014" actId="20577"/>
          <ac:spMkLst>
            <pc:docMk/>
            <pc:sldMk cId="3368133621" sldId="425"/>
            <ac:spMk id="7" creationId="{BD598956-BB43-4CFB-8A44-33AD51FB98A3}"/>
          </ac:spMkLst>
        </pc:spChg>
      </pc:sldChg>
      <pc:sldChg chg="addSp delSp modSp add mod ord">
        <pc:chgData name="Anmol Gupta" userId="d26141d86e0550da" providerId="LiveId" clId="{2A6D0335-C88A-4F28-953F-2C865F609B3D}" dt="2023-03-17T10:17:43.393" v="3159"/>
        <pc:sldMkLst>
          <pc:docMk/>
          <pc:sldMk cId="1162922270" sldId="426"/>
        </pc:sldMkLst>
        <pc:spChg chg="mod">
          <ac:chgData name="Anmol Gupta" userId="d26141d86e0550da" providerId="LiveId" clId="{2A6D0335-C88A-4F28-953F-2C865F609B3D}" dt="2023-03-17T09:59:52.615" v="2131" actId="20577"/>
          <ac:spMkLst>
            <pc:docMk/>
            <pc:sldMk cId="1162922270" sldId="426"/>
            <ac:spMk id="4" creationId="{00000000-0000-0000-0000-000000000000}"/>
          </ac:spMkLst>
        </pc:spChg>
        <pc:picChg chg="add del mod modCrop">
          <ac:chgData name="Anmol Gupta" userId="d26141d86e0550da" providerId="LiveId" clId="{2A6D0335-C88A-4F28-953F-2C865F609B3D}" dt="2023-03-17T10:01:41.290" v="2135" actId="478"/>
          <ac:picMkLst>
            <pc:docMk/>
            <pc:sldMk cId="1162922270" sldId="426"/>
            <ac:picMk id="6" creationId="{6CB9BDF5-166F-5DBE-C924-F714858B9DA9}"/>
          </ac:picMkLst>
        </pc:picChg>
        <pc:picChg chg="del">
          <ac:chgData name="Anmol Gupta" userId="d26141d86e0550da" providerId="LiveId" clId="{2A6D0335-C88A-4F28-953F-2C865F609B3D}" dt="2023-03-17T10:01:33.314" v="2133" actId="478"/>
          <ac:picMkLst>
            <pc:docMk/>
            <pc:sldMk cId="1162922270" sldId="426"/>
            <ac:picMk id="7" creationId="{938B26B9-5B27-4880-3995-C92364FAC28A}"/>
          </ac:picMkLst>
        </pc:picChg>
        <pc:picChg chg="add mod">
          <ac:chgData name="Anmol Gupta" userId="d26141d86e0550da" providerId="LiveId" clId="{2A6D0335-C88A-4F28-953F-2C865F609B3D}" dt="2023-03-17T10:02:51.823" v="2140" actId="14100"/>
          <ac:picMkLst>
            <pc:docMk/>
            <pc:sldMk cId="1162922270" sldId="426"/>
            <ac:picMk id="9" creationId="{3F68779D-BA32-7E8A-9AAE-9D6B80728F50}"/>
          </ac:picMkLst>
        </pc:picChg>
      </pc:sldChg>
      <pc:sldChg chg="modSp add mod modAnim">
        <pc:chgData name="Anmol Gupta" userId="d26141d86e0550da" providerId="LiveId" clId="{2A6D0335-C88A-4F28-953F-2C865F609B3D}" dt="2023-03-17T10:10:59.652" v="2770" actId="20577"/>
        <pc:sldMkLst>
          <pc:docMk/>
          <pc:sldMk cId="3448454159" sldId="427"/>
        </pc:sldMkLst>
        <pc:spChg chg="mod">
          <ac:chgData name="Anmol Gupta" userId="d26141d86e0550da" providerId="LiveId" clId="{2A6D0335-C88A-4F28-953F-2C865F609B3D}" dt="2023-03-17T10:10:59.652" v="2770" actId="20577"/>
          <ac:spMkLst>
            <pc:docMk/>
            <pc:sldMk cId="3448454159" sldId="427"/>
            <ac:spMk id="5" creationId="{00000000-0000-0000-0000-000000000000}"/>
          </ac:spMkLst>
        </pc:spChg>
      </pc:sldChg>
      <pc:sldChg chg="modSp add modAnim">
        <pc:chgData name="Anmol Gupta" userId="d26141d86e0550da" providerId="LiveId" clId="{2A6D0335-C88A-4F28-953F-2C865F609B3D}" dt="2023-03-17T10:15:10.189" v="3135" actId="20577"/>
        <pc:sldMkLst>
          <pc:docMk/>
          <pc:sldMk cId="1273548749" sldId="428"/>
        </pc:sldMkLst>
        <pc:spChg chg="mod">
          <ac:chgData name="Anmol Gupta" userId="d26141d86e0550da" providerId="LiveId" clId="{2A6D0335-C88A-4F28-953F-2C865F609B3D}" dt="2023-03-17T10:15:10.189" v="3135" actId="20577"/>
          <ac:spMkLst>
            <pc:docMk/>
            <pc:sldMk cId="1273548749" sldId="428"/>
            <ac:spMk id="5" creationId="{00000000-0000-0000-0000-000000000000}"/>
          </ac:spMkLst>
        </pc:spChg>
      </pc:sldChg>
      <pc:sldChg chg="addSp delSp modSp add mod">
        <pc:chgData name="Anmol Gupta" userId="d26141d86e0550da" providerId="LiveId" clId="{2A6D0335-C88A-4F28-953F-2C865F609B3D}" dt="2023-03-17T10:17:41.375" v="3157" actId="22"/>
        <pc:sldMkLst>
          <pc:docMk/>
          <pc:sldMk cId="1243435674" sldId="429"/>
        </pc:sldMkLst>
        <pc:spChg chg="add del">
          <ac:chgData name="Anmol Gupta" userId="d26141d86e0550da" providerId="LiveId" clId="{2A6D0335-C88A-4F28-953F-2C865F609B3D}" dt="2023-03-17T10:17:41.375" v="3157" actId="22"/>
          <ac:spMkLst>
            <pc:docMk/>
            <pc:sldMk cId="1243435674" sldId="429"/>
            <ac:spMk id="4" creationId="{20873EC4-2208-65C8-B76E-8AE9E75ED4AB}"/>
          </ac:spMkLst>
        </pc:spChg>
        <pc:spChg chg="mod">
          <ac:chgData name="Anmol Gupta" userId="d26141d86e0550da" providerId="LiveId" clId="{2A6D0335-C88A-4F28-953F-2C865F609B3D}" dt="2023-03-17T10:16:30.752" v="3155" actId="14100"/>
          <ac:spMkLst>
            <pc:docMk/>
            <pc:sldMk cId="1243435674" sldId="429"/>
            <ac:spMk id="5" creationId="{00000000-0000-0000-0000-000000000000}"/>
          </ac:spMkLst>
        </pc:spChg>
      </pc:sldChg>
      <pc:sldChg chg="addSp delSp modSp add mod">
        <pc:chgData name="Anmol Gupta" userId="d26141d86e0550da" providerId="LiveId" clId="{2A6D0335-C88A-4F28-953F-2C865F609B3D}" dt="2023-03-17T10:20:02.864" v="3231" actId="1076"/>
        <pc:sldMkLst>
          <pc:docMk/>
          <pc:sldMk cId="3148249690" sldId="430"/>
        </pc:sldMkLst>
        <pc:spChg chg="mod">
          <ac:chgData name="Anmol Gupta" userId="d26141d86e0550da" providerId="LiveId" clId="{2A6D0335-C88A-4F28-953F-2C865F609B3D}" dt="2023-03-17T10:18:03.845" v="3224" actId="20577"/>
          <ac:spMkLst>
            <pc:docMk/>
            <pc:sldMk cId="3148249690" sldId="430"/>
            <ac:spMk id="4" creationId="{00000000-0000-0000-0000-000000000000}"/>
          </ac:spMkLst>
        </pc:spChg>
        <pc:picChg chg="add mod">
          <ac:chgData name="Anmol Gupta" userId="d26141d86e0550da" providerId="LiveId" clId="{2A6D0335-C88A-4F28-953F-2C865F609B3D}" dt="2023-03-17T10:20:02.864" v="3231" actId="1076"/>
          <ac:picMkLst>
            <pc:docMk/>
            <pc:sldMk cId="3148249690" sldId="430"/>
            <ac:picMk id="6" creationId="{DBC4673B-7552-680F-BB45-F507F03AD964}"/>
          </ac:picMkLst>
        </pc:picChg>
        <pc:picChg chg="del">
          <ac:chgData name="Anmol Gupta" userId="d26141d86e0550da" providerId="LiveId" clId="{2A6D0335-C88A-4F28-953F-2C865F609B3D}" dt="2023-03-17T10:19:44.565" v="3225" actId="478"/>
          <ac:picMkLst>
            <pc:docMk/>
            <pc:sldMk cId="3148249690" sldId="430"/>
            <ac:picMk id="9" creationId="{3F68779D-BA32-7E8A-9AAE-9D6B80728F50}"/>
          </ac:picMkLst>
        </pc:picChg>
      </pc:sldChg>
      <pc:sldChg chg="modSp add mod ord addAnim delAnim modAnim">
        <pc:chgData name="Anmol Gupta" userId="d26141d86e0550da" providerId="LiveId" clId="{2A6D0335-C88A-4F28-953F-2C865F609B3D}" dt="2023-03-17T10:31:35.333" v="4195" actId="20577"/>
        <pc:sldMkLst>
          <pc:docMk/>
          <pc:sldMk cId="2615354638" sldId="431"/>
        </pc:sldMkLst>
        <pc:spChg chg="mod">
          <ac:chgData name="Anmol Gupta" userId="d26141d86e0550da" providerId="LiveId" clId="{2A6D0335-C88A-4F28-953F-2C865F609B3D}" dt="2023-03-17T10:31:35.333" v="4195" actId="20577"/>
          <ac:spMkLst>
            <pc:docMk/>
            <pc:sldMk cId="2615354638" sldId="431"/>
            <ac:spMk id="5" creationId="{00000000-0000-0000-0000-000000000000}"/>
          </ac:spMkLst>
        </pc:spChg>
        <pc:spChg chg="mod">
          <ac:chgData name="Anmol Gupta" userId="d26141d86e0550da" providerId="LiveId" clId="{2A6D0335-C88A-4F28-953F-2C865F609B3D}" dt="2023-03-17T10:21:44.726" v="3286" actId="20577"/>
          <ac:spMkLst>
            <pc:docMk/>
            <pc:sldMk cId="2615354638" sldId="431"/>
            <ac:spMk id="6" creationId="{7B70F61C-1FFC-4DDF-A91C-B6B3DC44C5A2}"/>
          </ac:spMkLst>
        </pc:spChg>
      </pc:sldChg>
      <pc:sldChg chg="add del">
        <pc:chgData name="Anmol Gupta" userId="d26141d86e0550da" providerId="LiveId" clId="{2A6D0335-C88A-4F28-953F-2C865F609B3D}" dt="2023-03-17T10:27:27.645" v="3801" actId="47"/>
        <pc:sldMkLst>
          <pc:docMk/>
          <pc:sldMk cId="1364607525" sldId="432"/>
        </pc:sldMkLst>
      </pc:sldChg>
      <pc:sldChg chg="modSp add mod ord modAnim">
        <pc:chgData name="Anmol Gupta" userId="d26141d86e0550da" providerId="LiveId" clId="{2A6D0335-C88A-4F28-953F-2C865F609B3D}" dt="2023-03-17T10:45:05.410" v="4248" actId="6549"/>
        <pc:sldMkLst>
          <pc:docMk/>
          <pc:sldMk cId="2262988741" sldId="432"/>
        </pc:sldMkLst>
        <pc:spChg chg="mod">
          <ac:chgData name="Anmol Gupta" userId="d26141d86e0550da" providerId="LiveId" clId="{2A6D0335-C88A-4F28-953F-2C865F609B3D}" dt="2023-03-17T10:45:05.410" v="4248" actId="6549"/>
          <ac:spMkLst>
            <pc:docMk/>
            <pc:sldMk cId="2262988741" sldId="432"/>
            <ac:spMk id="5" creationId="{00000000-0000-0000-0000-000000000000}"/>
          </ac:spMkLst>
        </pc:spChg>
      </pc:sldChg>
      <pc:sldChg chg="addSp delSp modSp add mod">
        <pc:chgData name="Anmol Gupta" userId="d26141d86e0550da" providerId="LiveId" clId="{2A6D0335-C88A-4F28-953F-2C865F609B3D}" dt="2023-03-17T11:08:39.020" v="6306" actId="20577"/>
        <pc:sldMkLst>
          <pc:docMk/>
          <pc:sldMk cId="1440920377" sldId="433"/>
        </pc:sldMkLst>
        <pc:spChg chg="mod">
          <ac:chgData name="Anmol Gupta" userId="d26141d86e0550da" providerId="LiveId" clId="{2A6D0335-C88A-4F28-953F-2C865F609B3D}" dt="2023-03-17T11:08:39.020" v="6306" actId="20577"/>
          <ac:spMkLst>
            <pc:docMk/>
            <pc:sldMk cId="1440920377" sldId="433"/>
            <ac:spMk id="4" creationId="{00000000-0000-0000-0000-000000000000}"/>
          </ac:spMkLst>
        </pc:spChg>
        <pc:picChg chg="del">
          <ac:chgData name="Anmol Gupta" userId="d26141d86e0550da" providerId="LiveId" clId="{2A6D0335-C88A-4F28-953F-2C865F609B3D}" dt="2023-03-17T10:46:59.969" v="4265" actId="478"/>
          <ac:picMkLst>
            <pc:docMk/>
            <pc:sldMk cId="1440920377" sldId="433"/>
            <ac:picMk id="6" creationId="{DBC4673B-7552-680F-BB45-F507F03AD964}"/>
          </ac:picMkLst>
        </pc:picChg>
        <pc:picChg chg="add mod modCrop">
          <ac:chgData name="Anmol Gupta" userId="d26141d86e0550da" providerId="LiveId" clId="{2A6D0335-C88A-4F28-953F-2C865F609B3D}" dt="2023-03-17T10:47:48.793" v="4271" actId="1076"/>
          <ac:picMkLst>
            <pc:docMk/>
            <pc:sldMk cId="1440920377" sldId="433"/>
            <ac:picMk id="7" creationId="{A2632D23-3D2C-63F5-CAA8-53930FB6AC7A}"/>
          </ac:picMkLst>
        </pc:picChg>
      </pc:sldChg>
      <pc:sldChg chg="modSp add del mod modAnim">
        <pc:chgData name="Anmol Gupta" userId="d26141d86e0550da" providerId="LiveId" clId="{2A6D0335-C88A-4F28-953F-2C865F609B3D}" dt="2023-03-17T10:45:13.238" v="4249" actId="47"/>
        <pc:sldMkLst>
          <pc:docMk/>
          <pc:sldMk cId="3332065717" sldId="433"/>
        </pc:sldMkLst>
        <pc:spChg chg="mod">
          <ac:chgData name="Anmol Gupta" userId="d26141d86e0550da" providerId="LiveId" clId="{2A6D0335-C88A-4F28-953F-2C865F609B3D}" dt="2023-03-17T10:33:25.005" v="4242" actId="21"/>
          <ac:spMkLst>
            <pc:docMk/>
            <pc:sldMk cId="3332065717" sldId="433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2A6D0335-C88A-4F28-953F-2C865F609B3D}" dt="2023-03-17T10:56:28.479" v="4989" actId="14100"/>
        <pc:sldMkLst>
          <pc:docMk/>
          <pc:sldMk cId="1321143762" sldId="434"/>
        </pc:sldMkLst>
        <pc:spChg chg="mod">
          <ac:chgData name="Anmol Gupta" userId="d26141d86e0550da" providerId="LiveId" clId="{2A6D0335-C88A-4F28-953F-2C865F609B3D}" dt="2023-03-17T10:56:28.479" v="4989" actId="14100"/>
          <ac:spMkLst>
            <pc:docMk/>
            <pc:sldMk cId="1321143762" sldId="434"/>
            <ac:spMk id="5" creationId="{00000000-0000-0000-0000-000000000000}"/>
          </ac:spMkLst>
        </pc:spChg>
        <pc:spChg chg="mod">
          <ac:chgData name="Anmol Gupta" userId="d26141d86e0550da" providerId="LiveId" clId="{2A6D0335-C88A-4F28-953F-2C865F609B3D}" dt="2023-03-17T10:50:23.688" v="4362" actId="20577"/>
          <ac:spMkLst>
            <pc:docMk/>
            <pc:sldMk cId="1321143762" sldId="434"/>
            <ac:spMk id="6" creationId="{7B70F61C-1FFC-4DDF-A91C-B6B3DC44C5A2}"/>
          </ac:spMkLst>
        </pc:spChg>
      </pc:sldChg>
      <pc:sldChg chg="modSp add mod modAnim">
        <pc:chgData name="Anmol Gupta" userId="d26141d86e0550da" providerId="LiveId" clId="{2A6D0335-C88A-4F28-953F-2C865F609B3D}" dt="2023-03-17T11:01:10.833" v="5536" actId="1035"/>
        <pc:sldMkLst>
          <pc:docMk/>
          <pc:sldMk cId="2263279230" sldId="435"/>
        </pc:sldMkLst>
        <pc:spChg chg="mod">
          <ac:chgData name="Anmol Gupta" userId="d26141d86e0550da" providerId="LiveId" clId="{2A6D0335-C88A-4F28-953F-2C865F609B3D}" dt="2023-03-17T11:01:10.833" v="5536" actId="1035"/>
          <ac:spMkLst>
            <pc:docMk/>
            <pc:sldMk cId="2263279230" sldId="435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2A6D0335-C88A-4F28-953F-2C865F609B3D}" dt="2023-03-17T11:07:10.680" v="6169" actId="113"/>
        <pc:sldMkLst>
          <pc:docMk/>
          <pc:sldMk cId="3592298613" sldId="436"/>
        </pc:sldMkLst>
        <pc:spChg chg="mod">
          <ac:chgData name="Anmol Gupta" userId="d26141d86e0550da" providerId="LiveId" clId="{2A6D0335-C88A-4F28-953F-2C865F609B3D}" dt="2023-03-17T11:07:10.680" v="6169" actId="113"/>
          <ac:spMkLst>
            <pc:docMk/>
            <pc:sldMk cId="3592298613" sldId="436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2A6D0335-C88A-4F28-953F-2C865F609B3D}" dt="2023-03-17T11:08:11.169" v="6267" actId="1035"/>
        <pc:sldMkLst>
          <pc:docMk/>
          <pc:sldMk cId="32029005" sldId="437"/>
        </pc:sldMkLst>
        <pc:spChg chg="mod">
          <ac:chgData name="Anmol Gupta" userId="d26141d86e0550da" providerId="LiveId" clId="{2A6D0335-C88A-4F28-953F-2C865F609B3D}" dt="2023-03-17T11:08:11.169" v="6267" actId="1035"/>
          <ac:spMkLst>
            <pc:docMk/>
            <pc:sldMk cId="32029005" sldId="437"/>
            <ac:spMk id="5" creationId="{00000000-0000-0000-0000-000000000000}"/>
          </ac:spMkLst>
        </pc:spChg>
      </pc:sldChg>
    </pc:docChg>
  </pc:docChgLst>
  <pc:docChgLst>
    <pc:chgData name="Anmol Gupta" userId="d26141d86e0550da" providerId="LiveId" clId="{7ADA9E8E-4C0D-4BC9-9D9B-55F30DECC862}"/>
    <pc:docChg chg="undo custSel addSld delSld modSld sldOrd">
      <pc:chgData name="Anmol Gupta" userId="d26141d86e0550da" providerId="LiveId" clId="{7ADA9E8E-4C0D-4BC9-9D9B-55F30DECC862}" dt="2024-01-19T08:48:43.069" v="5847"/>
      <pc:docMkLst>
        <pc:docMk/>
      </pc:docMkLst>
      <pc:sldChg chg="modSp mod">
        <pc:chgData name="Anmol Gupta" userId="d26141d86e0550da" providerId="LiveId" clId="{7ADA9E8E-4C0D-4BC9-9D9B-55F30DECC862}" dt="2024-01-19T04:38:30.678" v="90" actId="1038"/>
        <pc:sldMkLst>
          <pc:docMk/>
          <pc:sldMk cId="78512737" sldId="256"/>
        </pc:sldMkLst>
        <pc:spChg chg="mod">
          <ac:chgData name="Anmol Gupta" userId="d26141d86e0550da" providerId="LiveId" clId="{7ADA9E8E-4C0D-4BC9-9D9B-55F30DECC862}" dt="2024-01-19T04:38:30.678" v="90" actId="1038"/>
          <ac:spMkLst>
            <pc:docMk/>
            <pc:sldMk cId="78512737" sldId="256"/>
            <ac:spMk id="5" creationId="{FC794C4E-73A2-0F81-4E79-5E087D230A32}"/>
          </ac:spMkLst>
        </pc:spChg>
      </pc:sldChg>
      <pc:sldChg chg="modSp del mod">
        <pc:chgData name="Anmol Gupta" userId="d26141d86e0550da" providerId="LiveId" clId="{7ADA9E8E-4C0D-4BC9-9D9B-55F30DECC862}" dt="2024-01-19T06:16:47.184" v="3787" actId="47"/>
        <pc:sldMkLst>
          <pc:docMk/>
          <pc:sldMk cId="632724084" sldId="257"/>
        </pc:sldMkLst>
        <pc:spChg chg="mod">
          <ac:chgData name="Anmol Gupta" userId="d26141d86e0550da" providerId="LiveId" clId="{7ADA9E8E-4C0D-4BC9-9D9B-55F30DECC862}" dt="2024-01-19T04:38:43.324" v="136" actId="20577"/>
          <ac:spMkLst>
            <pc:docMk/>
            <pc:sldMk cId="632724084" sldId="257"/>
            <ac:spMk id="5" creationId="{DF5077EE-A740-C382-A1DF-94EF4F795040}"/>
          </ac:spMkLst>
        </pc:spChg>
        <pc:spChg chg="mod">
          <ac:chgData name="Anmol Gupta" userId="d26141d86e0550da" providerId="LiveId" clId="{7ADA9E8E-4C0D-4BC9-9D9B-55F30DECC862}" dt="2024-01-19T04:38:56.297" v="172" actId="20577"/>
          <ac:spMkLst>
            <pc:docMk/>
            <pc:sldMk cId="632724084" sldId="257"/>
            <ac:spMk id="8" creationId="{00000000-0000-0000-0000-000000000000}"/>
          </ac:spMkLst>
        </pc:spChg>
        <pc:spChg chg="mod">
          <ac:chgData name="Anmol Gupta" userId="d26141d86e0550da" providerId="LiveId" clId="{7ADA9E8E-4C0D-4BC9-9D9B-55F30DECC862}" dt="2024-01-19T04:38:40.945" v="123" actId="20577"/>
          <ac:spMkLst>
            <pc:docMk/>
            <pc:sldMk cId="632724084" sldId="257"/>
            <ac:spMk id="10" creationId="{00000000-0000-0000-0000-000000000000}"/>
          </ac:spMkLst>
        </pc:spChg>
        <pc:spChg chg="mod">
          <ac:chgData name="Anmol Gupta" userId="d26141d86e0550da" providerId="LiveId" clId="{7ADA9E8E-4C0D-4BC9-9D9B-55F30DECC862}" dt="2024-01-19T04:38:45.811" v="152" actId="5793"/>
          <ac:spMkLst>
            <pc:docMk/>
            <pc:sldMk cId="632724084" sldId="257"/>
            <ac:spMk id="12" creationId="{BE35B0CE-44D5-40ED-AC3A-640056B435A6}"/>
          </ac:spMkLst>
        </pc:spChg>
        <pc:spChg chg="mod">
          <ac:chgData name="Anmol Gupta" userId="d26141d86e0550da" providerId="LiveId" clId="{7ADA9E8E-4C0D-4BC9-9D9B-55F30DECC862}" dt="2024-01-19T04:39:02.951" v="190" actId="20577"/>
          <ac:spMkLst>
            <pc:docMk/>
            <pc:sldMk cId="632724084" sldId="257"/>
            <ac:spMk id="19" creationId="{B58A436D-5D57-4B5E-8292-DB6007439556}"/>
          </ac:spMkLst>
        </pc:spChg>
      </pc:sldChg>
      <pc:sldChg chg="add del">
        <pc:chgData name="Anmol Gupta" userId="d26141d86e0550da" providerId="LiveId" clId="{7ADA9E8E-4C0D-4BC9-9D9B-55F30DECC862}" dt="2024-01-19T06:42:54.232" v="5836" actId="47"/>
        <pc:sldMkLst>
          <pc:docMk/>
          <pc:sldMk cId="2822518959" sldId="261"/>
        </pc:sldMkLst>
      </pc:sldChg>
      <pc:sldChg chg="del ord">
        <pc:chgData name="Anmol Gupta" userId="d26141d86e0550da" providerId="LiveId" clId="{7ADA9E8E-4C0D-4BC9-9D9B-55F30DECC862}" dt="2024-01-19T04:55:06.351" v="647" actId="47"/>
        <pc:sldMkLst>
          <pc:docMk/>
          <pc:sldMk cId="144603436" sldId="318"/>
        </pc:sldMkLst>
      </pc:sldChg>
      <pc:sldChg chg="modSp mod modAnim">
        <pc:chgData name="Anmol Gupta" userId="d26141d86e0550da" providerId="LiveId" clId="{7ADA9E8E-4C0D-4BC9-9D9B-55F30DECC862}" dt="2024-01-19T06:43:08.002" v="5839" actId="20577"/>
        <pc:sldMkLst>
          <pc:docMk/>
          <pc:sldMk cId="3818808046" sldId="396"/>
        </pc:sldMkLst>
        <pc:spChg chg="mod">
          <ac:chgData name="Anmol Gupta" userId="d26141d86e0550da" providerId="LiveId" clId="{7ADA9E8E-4C0D-4BC9-9D9B-55F30DECC862}" dt="2024-01-19T06:43:08.002" v="5839" actId="20577"/>
          <ac:spMkLst>
            <pc:docMk/>
            <pc:sldMk cId="3818808046" sldId="396"/>
            <ac:spMk id="5" creationId="{00000000-0000-0000-0000-000000000000}"/>
          </ac:spMkLst>
        </pc:spChg>
        <pc:spChg chg="mod">
          <ac:chgData name="Anmol Gupta" userId="d26141d86e0550da" providerId="LiveId" clId="{7ADA9E8E-4C0D-4BC9-9D9B-55F30DECC862}" dt="2024-01-19T06:17:54.002" v="3832" actId="255"/>
          <ac:spMkLst>
            <pc:docMk/>
            <pc:sldMk cId="3818808046" sldId="396"/>
            <ac:spMk id="6" creationId="{7B70F61C-1FFC-4DDF-A91C-B6B3DC44C5A2}"/>
          </ac:spMkLst>
        </pc:spChg>
      </pc:sldChg>
      <pc:sldChg chg="modSp mod addAnim delAnim modAnim">
        <pc:chgData name="Anmol Gupta" userId="d26141d86e0550da" providerId="LiveId" clId="{7ADA9E8E-4C0D-4BC9-9D9B-55F30DECC862}" dt="2024-01-19T05:08:44.482" v="1191" actId="255"/>
        <pc:sldMkLst>
          <pc:docMk/>
          <pc:sldMk cId="2484120043" sldId="438"/>
        </pc:sldMkLst>
        <pc:spChg chg="mod">
          <ac:chgData name="Anmol Gupta" userId="d26141d86e0550da" providerId="LiveId" clId="{7ADA9E8E-4C0D-4BC9-9D9B-55F30DECC862}" dt="2024-01-19T04:56:38.483" v="691" actId="2710"/>
          <ac:spMkLst>
            <pc:docMk/>
            <pc:sldMk cId="2484120043" sldId="438"/>
            <ac:spMk id="3" creationId="{FF0B00ED-DF24-7FE5-BD48-FFC46CFE31D5}"/>
          </ac:spMkLst>
        </pc:spChg>
        <pc:spChg chg="mod">
          <ac:chgData name="Anmol Gupta" userId="d26141d86e0550da" providerId="LiveId" clId="{7ADA9E8E-4C0D-4BC9-9D9B-55F30DECC862}" dt="2024-01-19T05:08:44.482" v="1191" actId="255"/>
          <ac:spMkLst>
            <pc:docMk/>
            <pc:sldMk cId="2484120043" sldId="438"/>
            <ac:spMk id="5" creationId="{00000000-0000-0000-0000-000000000000}"/>
          </ac:spMkLst>
        </pc:spChg>
      </pc:sldChg>
      <pc:sldChg chg="del">
        <pc:chgData name="Anmol Gupta" userId="d26141d86e0550da" providerId="LiveId" clId="{7ADA9E8E-4C0D-4BC9-9D9B-55F30DECC862}" dt="2024-01-19T06:42:47.702" v="5812" actId="47"/>
        <pc:sldMkLst>
          <pc:docMk/>
          <pc:sldMk cId="440406914" sldId="439"/>
        </pc:sldMkLst>
      </pc:sldChg>
      <pc:sldChg chg="del">
        <pc:chgData name="Anmol Gupta" userId="d26141d86e0550da" providerId="LiveId" clId="{7ADA9E8E-4C0D-4BC9-9D9B-55F30DECC862}" dt="2024-01-19T06:42:47.579" v="5811" actId="47"/>
        <pc:sldMkLst>
          <pc:docMk/>
          <pc:sldMk cId="4203230319" sldId="440"/>
        </pc:sldMkLst>
      </pc:sldChg>
      <pc:sldChg chg="del">
        <pc:chgData name="Anmol Gupta" userId="d26141d86e0550da" providerId="LiveId" clId="{7ADA9E8E-4C0D-4BC9-9D9B-55F30DECC862}" dt="2024-01-19T06:42:47.887" v="5813" actId="47"/>
        <pc:sldMkLst>
          <pc:docMk/>
          <pc:sldMk cId="2229540787" sldId="441"/>
        </pc:sldMkLst>
      </pc:sldChg>
      <pc:sldChg chg="del">
        <pc:chgData name="Anmol Gupta" userId="d26141d86e0550da" providerId="LiveId" clId="{7ADA9E8E-4C0D-4BC9-9D9B-55F30DECC862}" dt="2024-01-19T06:42:47.993" v="5814" actId="47"/>
        <pc:sldMkLst>
          <pc:docMk/>
          <pc:sldMk cId="4161304098" sldId="442"/>
        </pc:sldMkLst>
      </pc:sldChg>
      <pc:sldChg chg="del">
        <pc:chgData name="Anmol Gupta" userId="d26141d86e0550da" providerId="LiveId" clId="{7ADA9E8E-4C0D-4BC9-9D9B-55F30DECC862}" dt="2024-01-19T06:42:48.141" v="5815" actId="47"/>
        <pc:sldMkLst>
          <pc:docMk/>
          <pc:sldMk cId="2116168705" sldId="443"/>
        </pc:sldMkLst>
      </pc:sldChg>
      <pc:sldChg chg="del">
        <pc:chgData name="Anmol Gupta" userId="d26141d86e0550da" providerId="LiveId" clId="{7ADA9E8E-4C0D-4BC9-9D9B-55F30DECC862}" dt="2024-01-19T06:42:48.258" v="5816" actId="47"/>
        <pc:sldMkLst>
          <pc:docMk/>
          <pc:sldMk cId="3044611345" sldId="444"/>
        </pc:sldMkLst>
      </pc:sldChg>
      <pc:sldChg chg="del">
        <pc:chgData name="Anmol Gupta" userId="d26141d86e0550da" providerId="LiveId" clId="{7ADA9E8E-4C0D-4BC9-9D9B-55F30DECC862}" dt="2024-01-19T06:42:48.450" v="5817" actId="47"/>
        <pc:sldMkLst>
          <pc:docMk/>
          <pc:sldMk cId="2641646238" sldId="445"/>
        </pc:sldMkLst>
      </pc:sldChg>
      <pc:sldChg chg="del">
        <pc:chgData name="Anmol Gupta" userId="d26141d86e0550da" providerId="LiveId" clId="{7ADA9E8E-4C0D-4BC9-9D9B-55F30DECC862}" dt="2024-01-19T06:42:48.550" v="5818" actId="47"/>
        <pc:sldMkLst>
          <pc:docMk/>
          <pc:sldMk cId="446692250" sldId="446"/>
        </pc:sldMkLst>
      </pc:sldChg>
      <pc:sldChg chg="del">
        <pc:chgData name="Anmol Gupta" userId="d26141d86e0550da" providerId="LiveId" clId="{7ADA9E8E-4C0D-4BC9-9D9B-55F30DECC862}" dt="2024-01-19T06:42:48.684" v="5819" actId="47"/>
        <pc:sldMkLst>
          <pc:docMk/>
          <pc:sldMk cId="2888941064" sldId="447"/>
        </pc:sldMkLst>
      </pc:sldChg>
      <pc:sldChg chg="del">
        <pc:chgData name="Anmol Gupta" userId="d26141d86e0550da" providerId="LiveId" clId="{7ADA9E8E-4C0D-4BC9-9D9B-55F30DECC862}" dt="2024-01-19T06:42:49.164" v="5821" actId="47"/>
        <pc:sldMkLst>
          <pc:docMk/>
          <pc:sldMk cId="3281222148" sldId="448"/>
        </pc:sldMkLst>
      </pc:sldChg>
      <pc:sldChg chg="del">
        <pc:chgData name="Anmol Gupta" userId="d26141d86e0550da" providerId="LiveId" clId="{7ADA9E8E-4C0D-4BC9-9D9B-55F30DECC862}" dt="2024-01-19T06:42:49.649" v="5822" actId="47"/>
        <pc:sldMkLst>
          <pc:docMk/>
          <pc:sldMk cId="2290315517" sldId="449"/>
        </pc:sldMkLst>
      </pc:sldChg>
      <pc:sldChg chg="del">
        <pc:chgData name="Anmol Gupta" userId="d26141d86e0550da" providerId="LiveId" clId="{7ADA9E8E-4C0D-4BC9-9D9B-55F30DECC862}" dt="2024-01-19T06:42:48.850" v="5820" actId="47"/>
        <pc:sldMkLst>
          <pc:docMk/>
          <pc:sldMk cId="4134661496" sldId="450"/>
        </pc:sldMkLst>
      </pc:sldChg>
      <pc:sldChg chg="del">
        <pc:chgData name="Anmol Gupta" userId="d26141d86e0550da" providerId="LiveId" clId="{7ADA9E8E-4C0D-4BC9-9D9B-55F30DECC862}" dt="2024-01-19T06:42:50.028" v="5823" actId="47"/>
        <pc:sldMkLst>
          <pc:docMk/>
          <pc:sldMk cId="1649173912" sldId="451"/>
        </pc:sldMkLst>
      </pc:sldChg>
      <pc:sldChg chg="del">
        <pc:chgData name="Anmol Gupta" userId="d26141d86e0550da" providerId="LiveId" clId="{7ADA9E8E-4C0D-4BC9-9D9B-55F30DECC862}" dt="2024-01-19T06:42:50.430" v="5824" actId="47"/>
        <pc:sldMkLst>
          <pc:docMk/>
          <pc:sldMk cId="33164268" sldId="452"/>
        </pc:sldMkLst>
      </pc:sldChg>
      <pc:sldChg chg="del">
        <pc:chgData name="Anmol Gupta" userId="d26141d86e0550da" providerId="LiveId" clId="{7ADA9E8E-4C0D-4BC9-9D9B-55F30DECC862}" dt="2024-01-19T06:42:50.626" v="5825" actId="47"/>
        <pc:sldMkLst>
          <pc:docMk/>
          <pc:sldMk cId="1777896971" sldId="453"/>
        </pc:sldMkLst>
      </pc:sldChg>
      <pc:sldChg chg="del">
        <pc:chgData name="Anmol Gupta" userId="d26141d86e0550da" providerId="LiveId" clId="{7ADA9E8E-4C0D-4BC9-9D9B-55F30DECC862}" dt="2024-01-19T06:42:50.781" v="5826" actId="47"/>
        <pc:sldMkLst>
          <pc:docMk/>
          <pc:sldMk cId="4024056977" sldId="454"/>
        </pc:sldMkLst>
      </pc:sldChg>
      <pc:sldChg chg="del">
        <pc:chgData name="Anmol Gupta" userId="d26141d86e0550da" providerId="LiveId" clId="{7ADA9E8E-4C0D-4BC9-9D9B-55F30DECC862}" dt="2024-01-19T06:42:50.930" v="5827" actId="47"/>
        <pc:sldMkLst>
          <pc:docMk/>
          <pc:sldMk cId="2352151070" sldId="455"/>
        </pc:sldMkLst>
      </pc:sldChg>
      <pc:sldChg chg="del">
        <pc:chgData name="Anmol Gupta" userId="d26141d86e0550da" providerId="LiveId" clId="{7ADA9E8E-4C0D-4BC9-9D9B-55F30DECC862}" dt="2024-01-19T06:42:51.067" v="5828" actId="47"/>
        <pc:sldMkLst>
          <pc:docMk/>
          <pc:sldMk cId="4037990558" sldId="456"/>
        </pc:sldMkLst>
      </pc:sldChg>
      <pc:sldChg chg="addSp delSp modSp add mod modAnim">
        <pc:chgData name="Anmol Gupta" userId="d26141d86e0550da" providerId="LiveId" clId="{7ADA9E8E-4C0D-4BC9-9D9B-55F30DECC862}" dt="2024-01-19T06:43:20.871" v="5845" actId="20577"/>
        <pc:sldMkLst>
          <pc:docMk/>
          <pc:sldMk cId="3155958165" sldId="457"/>
        </pc:sldMkLst>
        <pc:spChg chg="add mod">
          <ac:chgData name="Anmol Gupta" userId="d26141d86e0550da" providerId="LiveId" clId="{7ADA9E8E-4C0D-4BC9-9D9B-55F30DECC862}" dt="2024-01-19T06:16:38.666" v="3784"/>
          <ac:spMkLst>
            <pc:docMk/>
            <pc:sldMk cId="3155958165" sldId="457"/>
            <ac:spMk id="3" creationId="{556A97B4-3984-8F7C-207E-381E9B4421D6}"/>
          </ac:spMkLst>
        </pc:spChg>
        <pc:spChg chg="add mod">
          <ac:chgData name="Anmol Gupta" userId="d26141d86e0550da" providerId="LiveId" clId="{7ADA9E8E-4C0D-4BC9-9D9B-55F30DECC862}" dt="2024-01-19T06:18:00.069" v="3833" actId="255"/>
          <ac:spMkLst>
            <pc:docMk/>
            <pc:sldMk cId="3155958165" sldId="457"/>
            <ac:spMk id="4" creationId="{3B9575BB-7244-B6DE-0280-AE65DED734EB}"/>
          </ac:spMkLst>
        </pc:spChg>
        <pc:spChg chg="mod">
          <ac:chgData name="Anmol Gupta" userId="d26141d86e0550da" providerId="LiveId" clId="{7ADA9E8E-4C0D-4BC9-9D9B-55F30DECC862}" dt="2024-01-19T06:43:20.871" v="5845" actId="20577"/>
          <ac:spMkLst>
            <pc:docMk/>
            <pc:sldMk cId="3155958165" sldId="457"/>
            <ac:spMk id="5" creationId="{00000000-0000-0000-0000-000000000000}"/>
          </ac:spMkLst>
        </pc:spChg>
        <pc:spChg chg="del mod">
          <ac:chgData name="Anmol Gupta" userId="d26141d86e0550da" providerId="LiveId" clId="{7ADA9E8E-4C0D-4BC9-9D9B-55F30DECC862}" dt="2024-01-19T06:16:42.466" v="3785" actId="478"/>
          <ac:spMkLst>
            <pc:docMk/>
            <pc:sldMk cId="3155958165" sldId="457"/>
            <ac:spMk id="6" creationId="{7B70F61C-1FFC-4DDF-A91C-B6B3DC44C5A2}"/>
          </ac:spMkLst>
        </pc:spChg>
      </pc:sldChg>
      <pc:sldChg chg="modSp add mod addAnim delAnim modAnim">
        <pc:chgData name="Anmol Gupta" userId="d26141d86e0550da" providerId="LiveId" clId="{7ADA9E8E-4C0D-4BC9-9D9B-55F30DECC862}" dt="2024-01-19T05:27:39.252" v="1615" actId="20577"/>
        <pc:sldMkLst>
          <pc:docMk/>
          <pc:sldMk cId="585087686" sldId="458"/>
        </pc:sldMkLst>
        <pc:spChg chg="mod">
          <ac:chgData name="Anmol Gupta" userId="d26141d86e0550da" providerId="LiveId" clId="{7ADA9E8E-4C0D-4BC9-9D9B-55F30DECC862}" dt="2024-01-19T05:27:39.252" v="1615" actId="20577"/>
          <ac:spMkLst>
            <pc:docMk/>
            <pc:sldMk cId="585087686" sldId="458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7ADA9E8E-4C0D-4BC9-9D9B-55F30DECC862}" dt="2024-01-19T05:33:52.948" v="2135" actId="113"/>
        <pc:sldMkLst>
          <pc:docMk/>
          <pc:sldMk cId="1373906425" sldId="459"/>
        </pc:sldMkLst>
        <pc:spChg chg="mod">
          <ac:chgData name="Anmol Gupta" userId="d26141d86e0550da" providerId="LiveId" clId="{7ADA9E8E-4C0D-4BC9-9D9B-55F30DECC862}" dt="2024-01-19T05:33:52.948" v="2135" actId="113"/>
          <ac:spMkLst>
            <pc:docMk/>
            <pc:sldMk cId="1373906425" sldId="459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7ADA9E8E-4C0D-4BC9-9D9B-55F30DECC862}" dt="2024-01-19T05:32:21.940" v="2063" actId="1036"/>
        <pc:sldMkLst>
          <pc:docMk/>
          <pc:sldMk cId="3078080704" sldId="460"/>
        </pc:sldMkLst>
        <pc:spChg chg="mod">
          <ac:chgData name="Anmol Gupta" userId="d26141d86e0550da" providerId="LiveId" clId="{7ADA9E8E-4C0D-4BC9-9D9B-55F30DECC862}" dt="2024-01-19T05:28:35.107" v="1679" actId="14100"/>
          <ac:spMkLst>
            <pc:docMk/>
            <pc:sldMk cId="3078080704" sldId="460"/>
            <ac:spMk id="3" creationId="{FF0B00ED-DF24-7FE5-BD48-FFC46CFE31D5}"/>
          </ac:spMkLst>
        </pc:spChg>
        <pc:spChg chg="mod">
          <ac:chgData name="Anmol Gupta" userId="d26141d86e0550da" providerId="LiveId" clId="{7ADA9E8E-4C0D-4BC9-9D9B-55F30DECC862}" dt="2024-01-19T05:32:21.940" v="2063" actId="1036"/>
          <ac:spMkLst>
            <pc:docMk/>
            <pc:sldMk cId="3078080704" sldId="460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7ADA9E8E-4C0D-4BC9-9D9B-55F30DECC862}" dt="2024-01-19T08:48:32.344" v="5846"/>
        <pc:sldMkLst>
          <pc:docMk/>
          <pc:sldMk cId="3129454563" sldId="461"/>
        </pc:sldMkLst>
        <pc:spChg chg="mod">
          <ac:chgData name="Anmol Gupta" userId="d26141d86e0550da" providerId="LiveId" clId="{7ADA9E8E-4C0D-4BC9-9D9B-55F30DECC862}" dt="2024-01-19T05:34:29.898" v="2171" actId="20577"/>
          <ac:spMkLst>
            <pc:docMk/>
            <pc:sldMk cId="3129454563" sldId="461"/>
            <ac:spMk id="3" creationId="{FF0B00ED-DF24-7FE5-BD48-FFC46CFE31D5}"/>
          </ac:spMkLst>
        </pc:spChg>
        <pc:spChg chg="mod">
          <ac:chgData name="Anmol Gupta" userId="d26141d86e0550da" providerId="LiveId" clId="{7ADA9E8E-4C0D-4BC9-9D9B-55F30DECC862}" dt="2024-01-19T05:50:38.289" v="2653" actId="113"/>
          <ac:spMkLst>
            <pc:docMk/>
            <pc:sldMk cId="3129454563" sldId="461"/>
            <ac:spMk id="5" creationId="{00000000-0000-0000-0000-000000000000}"/>
          </ac:spMkLst>
        </pc:spChg>
      </pc:sldChg>
      <pc:sldChg chg="modSp add mod ord modAnim">
        <pc:chgData name="Anmol Gupta" userId="d26141d86e0550da" providerId="LiveId" clId="{7ADA9E8E-4C0D-4BC9-9D9B-55F30DECC862}" dt="2024-01-19T06:10:46.870" v="3401" actId="1036"/>
        <pc:sldMkLst>
          <pc:docMk/>
          <pc:sldMk cId="3757226527" sldId="462"/>
        </pc:sldMkLst>
        <pc:spChg chg="mod">
          <ac:chgData name="Anmol Gupta" userId="d26141d86e0550da" providerId="LiveId" clId="{7ADA9E8E-4C0D-4BC9-9D9B-55F30DECC862}" dt="2024-01-19T05:52:19.514" v="2698" actId="14100"/>
          <ac:spMkLst>
            <pc:docMk/>
            <pc:sldMk cId="3757226527" sldId="462"/>
            <ac:spMk id="3" creationId="{FF0B00ED-DF24-7FE5-BD48-FFC46CFE31D5}"/>
          </ac:spMkLst>
        </pc:spChg>
        <pc:spChg chg="mod">
          <ac:chgData name="Anmol Gupta" userId="d26141d86e0550da" providerId="LiveId" clId="{7ADA9E8E-4C0D-4BC9-9D9B-55F30DECC862}" dt="2024-01-19T06:10:46.870" v="3401" actId="1036"/>
          <ac:spMkLst>
            <pc:docMk/>
            <pc:sldMk cId="3757226527" sldId="462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7ADA9E8E-4C0D-4BC9-9D9B-55F30DECC862}" dt="2024-01-19T08:48:43.069" v="5847"/>
        <pc:sldMkLst>
          <pc:docMk/>
          <pc:sldMk cId="2782285990" sldId="463"/>
        </pc:sldMkLst>
        <pc:spChg chg="mod">
          <ac:chgData name="Anmol Gupta" userId="d26141d86e0550da" providerId="LiveId" clId="{7ADA9E8E-4C0D-4BC9-9D9B-55F30DECC862}" dt="2024-01-19T06:09:48.004" v="3318" actId="21"/>
          <ac:spMkLst>
            <pc:docMk/>
            <pc:sldMk cId="2782285990" sldId="463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7ADA9E8E-4C0D-4BC9-9D9B-55F30DECC862}" dt="2024-01-19T06:16:14.756" v="3768" actId="14100"/>
        <pc:sldMkLst>
          <pc:docMk/>
          <pc:sldMk cId="2777217447" sldId="464"/>
        </pc:sldMkLst>
        <pc:spChg chg="mod">
          <ac:chgData name="Anmol Gupta" userId="d26141d86e0550da" providerId="LiveId" clId="{7ADA9E8E-4C0D-4BC9-9D9B-55F30DECC862}" dt="2024-01-19T06:11:21.366" v="3444" actId="20577"/>
          <ac:spMkLst>
            <pc:docMk/>
            <pc:sldMk cId="2777217447" sldId="464"/>
            <ac:spMk id="3" creationId="{FF0B00ED-DF24-7FE5-BD48-FFC46CFE31D5}"/>
          </ac:spMkLst>
        </pc:spChg>
        <pc:spChg chg="mod">
          <ac:chgData name="Anmol Gupta" userId="d26141d86e0550da" providerId="LiveId" clId="{7ADA9E8E-4C0D-4BC9-9D9B-55F30DECC862}" dt="2024-01-19T06:16:14.756" v="3768" actId="14100"/>
          <ac:spMkLst>
            <pc:docMk/>
            <pc:sldMk cId="2777217447" sldId="464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7ADA9E8E-4C0D-4BC9-9D9B-55F30DECC862}" dt="2024-01-19T06:27:39.536" v="4316" actId="255"/>
        <pc:sldMkLst>
          <pc:docMk/>
          <pc:sldMk cId="2334501466" sldId="465"/>
        </pc:sldMkLst>
        <pc:spChg chg="mod">
          <ac:chgData name="Anmol Gupta" userId="d26141d86e0550da" providerId="LiveId" clId="{7ADA9E8E-4C0D-4BC9-9D9B-55F30DECC862}" dt="2024-01-19T06:17:43.208" v="3831" actId="20577"/>
          <ac:spMkLst>
            <pc:docMk/>
            <pc:sldMk cId="2334501466" sldId="465"/>
            <ac:spMk id="3" creationId="{FF0B00ED-DF24-7FE5-BD48-FFC46CFE31D5}"/>
          </ac:spMkLst>
        </pc:spChg>
        <pc:spChg chg="mod">
          <ac:chgData name="Anmol Gupta" userId="d26141d86e0550da" providerId="LiveId" clId="{7ADA9E8E-4C0D-4BC9-9D9B-55F30DECC862}" dt="2024-01-19T06:27:39.536" v="4316" actId="255"/>
          <ac:spMkLst>
            <pc:docMk/>
            <pc:sldMk cId="2334501466" sldId="465"/>
            <ac:spMk id="5" creationId="{00000000-0000-0000-0000-000000000000}"/>
          </ac:spMkLst>
        </pc:spChg>
      </pc:sldChg>
      <pc:sldChg chg="delSp modSp add mod modAnim">
        <pc:chgData name="Anmol Gupta" userId="d26141d86e0550da" providerId="LiveId" clId="{7ADA9E8E-4C0D-4BC9-9D9B-55F30DECC862}" dt="2024-01-19T06:31:25.114" v="4803" actId="478"/>
        <pc:sldMkLst>
          <pc:docMk/>
          <pc:sldMk cId="2514177156" sldId="466"/>
        </pc:sldMkLst>
        <pc:spChg chg="del">
          <ac:chgData name="Anmol Gupta" userId="d26141d86e0550da" providerId="LiveId" clId="{7ADA9E8E-4C0D-4BC9-9D9B-55F30DECC862}" dt="2024-01-19T06:31:25.114" v="4803" actId="478"/>
          <ac:spMkLst>
            <pc:docMk/>
            <pc:sldMk cId="2514177156" sldId="466"/>
            <ac:spMk id="2" creationId="{E5B9FCA8-4946-4825-ABC4-E037B96F74DD}"/>
          </ac:spMkLst>
        </pc:spChg>
        <pc:spChg chg="mod">
          <ac:chgData name="Anmol Gupta" userId="d26141d86e0550da" providerId="LiveId" clId="{7ADA9E8E-4C0D-4BC9-9D9B-55F30DECC862}" dt="2024-01-19T06:27:59.853" v="4339" actId="20577"/>
          <ac:spMkLst>
            <pc:docMk/>
            <pc:sldMk cId="2514177156" sldId="466"/>
            <ac:spMk id="3" creationId="{FF0B00ED-DF24-7FE5-BD48-FFC46CFE31D5}"/>
          </ac:spMkLst>
        </pc:spChg>
        <pc:spChg chg="mod">
          <ac:chgData name="Anmol Gupta" userId="d26141d86e0550da" providerId="LiveId" clId="{7ADA9E8E-4C0D-4BC9-9D9B-55F30DECC862}" dt="2024-01-19T06:31:22.276" v="4802" actId="1036"/>
          <ac:spMkLst>
            <pc:docMk/>
            <pc:sldMk cId="2514177156" sldId="466"/>
            <ac:spMk id="5" creationId="{00000000-0000-0000-0000-000000000000}"/>
          </ac:spMkLst>
        </pc:spChg>
      </pc:sldChg>
      <pc:sldChg chg="modSp add del mod modAnim">
        <pc:chgData name="Anmol Gupta" userId="d26141d86e0550da" providerId="LiveId" clId="{7ADA9E8E-4C0D-4BC9-9D9B-55F30DECC862}" dt="2024-01-19T06:42:52.757" v="5833" actId="47"/>
        <pc:sldMkLst>
          <pc:docMk/>
          <pc:sldMk cId="1596504488" sldId="467"/>
        </pc:sldMkLst>
        <pc:spChg chg="mod">
          <ac:chgData name="Anmol Gupta" userId="d26141d86e0550da" providerId="LiveId" clId="{7ADA9E8E-4C0D-4BC9-9D9B-55F30DECC862}" dt="2024-01-19T06:40:12.920" v="5455" actId="1035"/>
          <ac:spMkLst>
            <pc:docMk/>
            <pc:sldMk cId="1596504488" sldId="467"/>
            <ac:spMk id="5" creationId="{00000000-0000-0000-0000-000000000000}"/>
          </ac:spMkLst>
        </pc:spChg>
      </pc:sldChg>
      <pc:sldChg chg="modSp add del mod modAnim">
        <pc:chgData name="Anmol Gupta" userId="d26141d86e0550da" providerId="LiveId" clId="{7ADA9E8E-4C0D-4BC9-9D9B-55F30DECC862}" dt="2024-01-19T06:42:52.988" v="5834" actId="47"/>
        <pc:sldMkLst>
          <pc:docMk/>
          <pc:sldMk cId="1660691596" sldId="468"/>
        </pc:sldMkLst>
        <pc:spChg chg="mod">
          <ac:chgData name="Anmol Gupta" userId="d26141d86e0550da" providerId="LiveId" clId="{7ADA9E8E-4C0D-4BC9-9D9B-55F30DECC862}" dt="2024-01-19T06:34:27.613" v="5006" actId="20577"/>
          <ac:spMkLst>
            <pc:docMk/>
            <pc:sldMk cId="1660691596" sldId="468"/>
            <ac:spMk id="3" creationId="{FF0B00ED-DF24-7FE5-BD48-FFC46CFE31D5}"/>
          </ac:spMkLst>
        </pc:spChg>
        <pc:spChg chg="mod">
          <ac:chgData name="Anmol Gupta" userId="d26141d86e0550da" providerId="LiveId" clId="{7ADA9E8E-4C0D-4BC9-9D9B-55F30DECC862}" dt="2024-01-19T06:37:55.251" v="5400" actId="255"/>
          <ac:spMkLst>
            <pc:docMk/>
            <pc:sldMk cId="1660691596" sldId="468"/>
            <ac:spMk id="5" creationId="{00000000-0000-0000-0000-000000000000}"/>
          </ac:spMkLst>
        </pc:spChg>
      </pc:sldChg>
      <pc:sldChg chg="modSp add del mod modAnim">
        <pc:chgData name="Anmol Gupta" userId="d26141d86e0550da" providerId="LiveId" clId="{7ADA9E8E-4C0D-4BC9-9D9B-55F30DECC862}" dt="2024-01-19T06:42:53.524" v="5835" actId="47"/>
        <pc:sldMkLst>
          <pc:docMk/>
          <pc:sldMk cId="3803818912" sldId="469"/>
        </pc:sldMkLst>
        <pc:spChg chg="mod">
          <ac:chgData name="Anmol Gupta" userId="d26141d86e0550da" providerId="LiveId" clId="{7ADA9E8E-4C0D-4BC9-9D9B-55F30DECC862}" dt="2024-01-19T06:40:55.524" v="5494" actId="20577"/>
          <ac:spMkLst>
            <pc:docMk/>
            <pc:sldMk cId="3803818912" sldId="469"/>
            <ac:spMk id="3" creationId="{FF0B00ED-DF24-7FE5-BD48-FFC46CFE31D5}"/>
          </ac:spMkLst>
        </pc:spChg>
        <pc:spChg chg="mod">
          <ac:chgData name="Anmol Gupta" userId="d26141d86e0550da" providerId="LiveId" clId="{7ADA9E8E-4C0D-4BC9-9D9B-55F30DECC862}" dt="2024-01-19T06:42:44.936" v="5810" actId="1036"/>
          <ac:spMkLst>
            <pc:docMk/>
            <pc:sldMk cId="3803818912" sldId="469"/>
            <ac:spMk id="5" creationId="{00000000-0000-0000-0000-000000000000}"/>
          </ac:spMkLst>
        </pc:spChg>
      </pc:sldChg>
    </pc:docChg>
  </pc:docChgLst>
  <pc:docChgLst>
    <pc:chgData name="Anmol Gupta" userId="d26141d86e0550da" providerId="LiveId" clId="{41FEDEF5-EEAA-4857-B59E-EB7A7BFBE92F}"/>
    <pc:docChg chg="undo redo custSel addSld delSld modSld sldOrd">
      <pc:chgData name="Anmol Gupta" userId="d26141d86e0550da" providerId="LiveId" clId="{41FEDEF5-EEAA-4857-B59E-EB7A7BFBE92F}" dt="2022-11-25T11:10:53.265" v="8210"/>
      <pc:docMkLst>
        <pc:docMk/>
      </pc:docMkLst>
      <pc:sldChg chg="addSp delSp modSp mod">
        <pc:chgData name="Anmol Gupta" userId="d26141d86e0550da" providerId="LiveId" clId="{41FEDEF5-EEAA-4857-B59E-EB7A7BFBE92F}" dt="2022-11-25T06:13:33.510" v="581" actId="1035"/>
        <pc:sldMkLst>
          <pc:docMk/>
          <pc:sldMk cId="632724084" sldId="257"/>
        </pc:sldMkLst>
        <pc:spChg chg="mod">
          <ac:chgData name="Anmol Gupta" userId="d26141d86e0550da" providerId="LiveId" clId="{41FEDEF5-EEAA-4857-B59E-EB7A7BFBE92F}" dt="2022-11-25T06:13:20.066" v="579" actId="1035"/>
          <ac:spMkLst>
            <pc:docMk/>
            <pc:sldMk cId="632724084" sldId="257"/>
            <ac:spMk id="3" creationId="{6A85E7B5-4256-04FD-0A21-4395270AE816}"/>
          </ac:spMkLst>
        </pc:spChg>
        <pc:spChg chg="mod">
          <ac:chgData name="Anmol Gupta" userId="d26141d86e0550da" providerId="LiveId" clId="{41FEDEF5-EEAA-4857-B59E-EB7A7BFBE92F}" dt="2022-11-25T06:13:11.769" v="561" actId="1036"/>
          <ac:spMkLst>
            <pc:docMk/>
            <pc:sldMk cId="632724084" sldId="257"/>
            <ac:spMk id="5" creationId="{2A877CD0-BD74-844A-BDDB-7D02F8C31378}"/>
          </ac:spMkLst>
        </pc:spChg>
        <pc:spChg chg="mod">
          <ac:chgData name="Anmol Gupta" userId="d26141d86e0550da" providerId="LiveId" clId="{41FEDEF5-EEAA-4857-B59E-EB7A7BFBE92F}" dt="2022-11-25T05:44:21.856" v="376" actId="1035"/>
          <ac:spMkLst>
            <pc:docMk/>
            <pc:sldMk cId="632724084" sldId="257"/>
            <ac:spMk id="9" creationId="{00000000-0000-0000-0000-000000000000}"/>
          </ac:spMkLst>
        </pc:spChg>
        <pc:spChg chg="mod">
          <ac:chgData name="Anmol Gupta" userId="d26141d86e0550da" providerId="LiveId" clId="{41FEDEF5-EEAA-4857-B59E-EB7A7BFBE92F}" dt="2022-11-25T05:44:08.621" v="350" actId="14100"/>
          <ac:spMkLst>
            <pc:docMk/>
            <pc:sldMk cId="632724084" sldId="257"/>
            <ac:spMk id="10" creationId="{00000000-0000-0000-0000-000000000000}"/>
          </ac:spMkLst>
        </pc:spChg>
        <pc:spChg chg="mod">
          <ac:chgData name="Anmol Gupta" userId="d26141d86e0550da" providerId="LiveId" clId="{41FEDEF5-EEAA-4857-B59E-EB7A7BFBE92F}" dt="2022-11-25T05:44:32.952" v="413" actId="1035"/>
          <ac:spMkLst>
            <pc:docMk/>
            <pc:sldMk cId="632724084" sldId="257"/>
            <ac:spMk id="11" creationId="{00000000-0000-0000-0000-000000000000}"/>
          </ac:spMkLst>
        </pc:spChg>
        <pc:spChg chg="mod">
          <ac:chgData name="Anmol Gupta" userId="d26141d86e0550da" providerId="LiveId" clId="{41FEDEF5-EEAA-4857-B59E-EB7A7BFBE92F}" dt="2022-11-25T05:44:32.952" v="413" actId="1035"/>
          <ac:spMkLst>
            <pc:docMk/>
            <pc:sldMk cId="632724084" sldId="257"/>
            <ac:spMk id="12" creationId="{00000000-0000-0000-0000-000000000000}"/>
          </ac:spMkLst>
        </pc:spChg>
        <pc:spChg chg="mod">
          <ac:chgData name="Anmol Gupta" userId="d26141d86e0550da" providerId="LiveId" clId="{41FEDEF5-EEAA-4857-B59E-EB7A7BFBE92F}" dt="2022-11-25T05:44:32.952" v="413" actId="1035"/>
          <ac:spMkLst>
            <pc:docMk/>
            <pc:sldMk cId="632724084" sldId="257"/>
            <ac:spMk id="13" creationId="{00000000-0000-0000-0000-000000000000}"/>
          </ac:spMkLst>
        </pc:spChg>
        <pc:spChg chg="add del">
          <ac:chgData name="Anmol Gupta" userId="d26141d86e0550da" providerId="LiveId" clId="{41FEDEF5-EEAA-4857-B59E-EB7A7BFBE92F}" dt="2022-11-25T05:43:51.936" v="315" actId="478"/>
          <ac:spMkLst>
            <pc:docMk/>
            <pc:sldMk cId="632724084" sldId="257"/>
            <ac:spMk id="14" creationId="{09CBD4AA-1EE5-137A-D9F8-422E2BBF513C}"/>
          </ac:spMkLst>
        </pc:spChg>
        <pc:spChg chg="add del mod">
          <ac:chgData name="Anmol Gupta" userId="d26141d86e0550da" providerId="LiveId" clId="{41FEDEF5-EEAA-4857-B59E-EB7A7BFBE92F}" dt="2022-11-25T05:43:51.936" v="315" actId="478"/>
          <ac:spMkLst>
            <pc:docMk/>
            <pc:sldMk cId="632724084" sldId="257"/>
            <ac:spMk id="15" creationId="{644D1230-935A-34D1-F2DC-3A0333AE435A}"/>
          </ac:spMkLst>
        </pc:spChg>
        <pc:spChg chg="add del mod">
          <ac:chgData name="Anmol Gupta" userId="d26141d86e0550da" providerId="LiveId" clId="{41FEDEF5-EEAA-4857-B59E-EB7A7BFBE92F}" dt="2022-11-25T05:43:56.859" v="318" actId="478"/>
          <ac:spMkLst>
            <pc:docMk/>
            <pc:sldMk cId="632724084" sldId="257"/>
            <ac:spMk id="16" creationId="{86E4120A-EE75-2532-BFA9-ED20B3651EC1}"/>
          </ac:spMkLst>
        </pc:spChg>
        <pc:spChg chg="add del mod">
          <ac:chgData name="Anmol Gupta" userId="d26141d86e0550da" providerId="LiveId" clId="{41FEDEF5-EEAA-4857-B59E-EB7A7BFBE92F}" dt="2022-11-25T05:43:55.092" v="316" actId="478"/>
          <ac:spMkLst>
            <pc:docMk/>
            <pc:sldMk cId="632724084" sldId="257"/>
            <ac:spMk id="17" creationId="{0376BB0B-FE29-676C-23E9-4EF9236AE602}"/>
          </ac:spMkLst>
        </pc:spChg>
        <pc:spChg chg="mod">
          <ac:chgData name="Anmol Gupta" userId="d26141d86e0550da" providerId="LiveId" clId="{41FEDEF5-EEAA-4857-B59E-EB7A7BFBE92F}" dt="2022-11-25T05:44:32.952" v="413" actId="1035"/>
          <ac:spMkLst>
            <pc:docMk/>
            <pc:sldMk cId="632724084" sldId="257"/>
            <ac:spMk id="23" creationId="{00000000-0000-0000-0000-000000000000}"/>
          </ac:spMkLst>
        </pc:spChg>
        <pc:spChg chg="mod">
          <ac:chgData name="Anmol Gupta" userId="d26141d86e0550da" providerId="LiveId" clId="{41FEDEF5-EEAA-4857-B59E-EB7A7BFBE92F}" dt="2022-11-25T05:44:32.952" v="413" actId="1035"/>
          <ac:spMkLst>
            <pc:docMk/>
            <pc:sldMk cId="632724084" sldId="257"/>
            <ac:spMk id="24" creationId="{00000000-0000-0000-0000-000000000000}"/>
          </ac:spMkLst>
        </pc:spChg>
        <pc:spChg chg="mod">
          <ac:chgData name="Anmol Gupta" userId="d26141d86e0550da" providerId="LiveId" clId="{41FEDEF5-EEAA-4857-B59E-EB7A7BFBE92F}" dt="2022-11-25T06:13:33.510" v="581" actId="1035"/>
          <ac:spMkLst>
            <pc:docMk/>
            <pc:sldMk cId="632724084" sldId="257"/>
            <ac:spMk id="25" creationId="{00000000-0000-0000-0000-000000000000}"/>
          </ac:spMkLst>
        </pc:spChg>
        <pc:spChg chg="mod">
          <ac:chgData name="Anmol Gupta" userId="d26141d86e0550da" providerId="LiveId" clId="{41FEDEF5-EEAA-4857-B59E-EB7A7BFBE92F}" dt="2022-11-25T05:45:20.035" v="457" actId="20577"/>
          <ac:spMkLst>
            <pc:docMk/>
            <pc:sldMk cId="632724084" sldId="257"/>
            <ac:spMk id="28" creationId="{DD24A564-3DBB-4C8B-84DC-0EB4A0798402}"/>
          </ac:spMkLst>
        </pc:spChg>
      </pc:sldChg>
      <pc:sldChg chg="del">
        <pc:chgData name="Anmol Gupta" userId="d26141d86e0550da" providerId="LiveId" clId="{41FEDEF5-EEAA-4857-B59E-EB7A7BFBE92F}" dt="2022-11-25T05:12:22.871" v="100" actId="47"/>
        <pc:sldMkLst>
          <pc:docMk/>
          <pc:sldMk cId="4001561678" sldId="262"/>
        </pc:sldMkLst>
      </pc:sldChg>
      <pc:sldChg chg="del">
        <pc:chgData name="Anmol Gupta" userId="d26141d86e0550da" providerId="LiveId" clId="{41FEDEF5-EEAA-4857-B59E-EB7A7BFBE92F}" dt="2022-11-25T05:12:26.707" v="108" actId="47"/>
        <pc:sldMkLst>
          <pc:docMk/>
          <pc:sldMk cId="135818049" sldId="264"/>
        </pc:sldMkLst>
      </pc:sldChg>
      <pc:sldChg chg="del">
        <pc:chgData name="Anmol Gupta" userId="d26141d86e0550da" providerId="LiveId" clId="{41FEDEF5-EEAA-4857-B59E-EB7A7BFBE92F}" dt="2022-11-25T05:11:27.863" v="83" actId="47"/>
        <pc:sldMkLst>
          <pc:docMk/>
          <pc:sldMk cId="1303359565" sldId="266"/>
        </pc:sldMkLst>
      </pc:sldChg>
      <pc:sldChg chg="addSp delSp modSp add del mod">
        <pc:chgData name="Anmol Gupta" userId="d26141d86e0550da" providerId="LiveId" clId="{41FEDEF5-EEAA-4857-B59E-EB7A7BFBE92F}" dt="2022-11-25T06:37:22.502" v="697" actId="171"/>
        <pc:sldMkLst>
          <pc:docMk/>
          <pc:sldMk cId="1387827347" sldId="268"/>
        </pc:sldMkLst>
        <pc:spChg chg="mod">
          <ac:chgData name="Anmol Gupta" userId="d26141d86e0550da" providerId="LiveId" clId="{41FEDEF5-EEAA-4857-B59E-EB7A7BFBE92F}" dt="2022-11-25T06:16:52.214" v="629" actId="20577"/>
          <ac:spMkLst>
            <pc:docMk/>
            <pc:sldMk cId="1387827347" sldId="268"/>
            <ac:spMk id="4" creationId="{00000000-0000-0000-0000-000000000000}"/>
          </ac:spMkLst>
        </pc:spChg>
        <pc:picChg chg="add mod ord modCrop">
          <ac:chgData name="Anmol Gupta" userId="d26141d86e0550da" providerId="LiveId" clId="{41FEDEF5-EEAA-4857-B59E-EB7A7BFBE92F}" dt="2022-11-25T06:36:07.991" v="642" actId="171"/>
          <ac:picMkLst>
            <pc:docMk/>
            <pc:sldMk cId="1387827347" sldId="268"/>
            <ac:picMk id="7" creationId="{F838DAF7-1876-2F78-88E6-5FADCF2E73EB}"/>
          </ac:picMkLst>
        </pc:picChg>
        <pc:picChg chg="del">
          <ac:chgData name="Anmol Gupta" userId="d26141d86e0550da" providerId="LiveId" clId="{41FEDEF5-EEAA-4857-B59E-EB7A7BFBE92F}" dt="2022-11-25T06:34:17.680" v="630" actId="478"/>
          <ac:picMkLst>
            <pc:docMk/>
            <pc:sldMk cId="1387827347" sldId="268"/>
            <ac:picMk id="8" creationId="{226AF9D5-4E12-B13C-4232-15F1F660E828}"/>
          </ac:picMkLst>
        </pc:picChg>
        <pc:picChg chg="add mod ord modCrop">
          <ac:chgData name="Anmol Gupta" userId="d26141d86e0550da" providerId="LiveId" clId="{41FEDEF5-EEAA-4857-B59E-EB7A7BFBE92F}" dt="2022-11-25T06:36:58.337" v="687" actId="1036"/>
          <ac:picMkLst>
            <pc:docMk/>
            <pc:sldMk cId="1387827347" sldId="268"/>
            <ac:picMk id="10" creationId="{C990094C-F969-9670-A5CF-4FE706F81B71}"/>
          </ac:picMkLst>
        </pc:picChg>
        <pc:picChg chg="add del mod">
          <ac:chgData name="Anmol Gupta" userId="d26141d86e0550da" providerId="LiveId" clId="{41FEDEF5-EEAA-4857-B59E-EB7A7BFBE92F}" dt="2022-11-25T06:37:08.471" v="689" actId="478"/>
          <ac:picMkLst>
            <pc:docMk/>
            <pc:sldMk cId="1387827347" sldId="268"/>
            <ac:picMk id="12" creationId="{BAC08571-3BD9-9C2B-F911-243ACCBAFD8A}"/>
          </ac:picMkLst>
        </pc:picChg>
        <pc:picChg chg="add mod ord">
          <ac:chgData name="Anmol Gupta" userId="d26141d86e0550da" providerId="LiveId" clId="{41FEDEF5-EEAA-4857-B59E-EB7A7BFBE92F}" dt="2022-11-25T06:37:22.502" v="697" actId="171"/>
          <ac:picMkLst>
            <pc:docMk/>
            <pc:sldMk cId="1387827347" sldId="268"/>
            <ac:picMk id="14" creationId="{0E22E99F-0071-8DD4-9575-19FBB7188F75}"/>
          </ac:picMkLst>
        </pc:picChg>
      </pc:sldChg>
      <pc:sldChg chg="del">
        <pc:chgData name="Anmol Gupta" userId="d26141d86e0550da" providerId="LiveId" clId="{41FEDEF5-EEAA-4857-B59E-EB7A7BFBE92F}" dt="2022-11-25T05:11:31.302" v="88" actId="47"/>
        <pc:sldMkLst>
          <pc:docMk/>
          <pc:sldMk cId="3178907489" sldId="270"/>
        </pc:sldMkLst>
      </pc:sldChg>
      <pc:sldChg chg="del">
        <pc:chgData name="Anmol Gupta" userId="d26141d86e0550da" providerId="LiveId" clId="{41FEDEF5-EEAA-4857-B59E-EB7A7BFBE92F}" dt="2022-11-25T05:12:26.145" v="107" actId="47"/>
        <pc:sldMkLst>
          <pc:docMk/>
          <pc:sldMk cId="4189366486" sldId="282"/>
        </pc:sldMkLst>
      </pc:sldChg>
      <pc:sldChg chg="del">
        <pc:chgData name="Anmol Gupta" userId="d26141d86e0550da" providerId="LiveId" clId="{41FEDEF5-EEAA-4857-B59E-EB7A7BFBE92F}" dt="2022-11-25T05:12:25.300" v="105" actId="47"/>
        <pc:sldMkLst>
          <pc:docMk/>
          <pc:sldMk cId="2528050923" sldId="283"/>
        </pc:sldMkLst>
      </pc:sldChg>
      <pc:sldChg chg="del">
        <pc:chgData name="Anmol Gupta" userId="d26141d86e0550da" providerId="LiveId" clId="{41FEDEF5-EEAA-4857-B59E-EB7A7BFBE92F}" dt="2022-11-25T05:12:23.418" v="101" actId="47"/>
        <pc:sldMkLst>
          <pc:docMk/>
          <pc:sldMk cId="1734911814" sldId="284"/>
        </pc:sldMkLst>
      </pc:sldChg>
      <pc:sldChg chg="del">
        <pc:chgData name="Anmol Gupta" userId="d26141d86e0550da" providerId="LiveId" clId="{41FEDEF5-EEAA-4857-B59E-EB7A7BFBE92F}" dt="2022-11-25T05:12:24.878" v="104" actId="47"/>
        <pc:sldMkLst>
          <pc:docMk/>
          <pc:sldMk cId="44367098" sldId="286"/>
        </pc:sldMkLst>
      </pc:sldChg>
      <pc:sldChg chg="del">
        <pc:chgData name="Anmol Gupta" userId="d26141d86e0550da" providerId="LiveId" clId="{41FEDEF5-EEAA-4857-B59E-EB7A7BFBE92F}" dt="2022-11-25T05:12:25.723" v="106" actId="47"/>
        <pc:sldMkLst>
          <pc:docMk/>
          <pc:sldMk cId="2180933459" sldId="287"/>
        </pc:sldMkLst>
      </pc:sldChg>
      <pc:sldChg chg="del">
        <pc:chgData name="Anmol Gupta" userId="d26141d86e0550da" providerId="LiveId" clId="{41FEDEF5-EEAA-4857-B59E-EB7A7BFBE92F}" dt="2022-11-25T05:12:23.904" v="102" actId="47"/>
        <pc:sldMkLst>
          <pc:docMk/>
          <pc:sldMk cId="2072607077" sldId="289"/>
        </pc:sldMkLst>
      </pc:sldChg>
      <pc:sldChg chg="del">
        <pc:chgData name="Anmol Gupta" userId="d26141d86e0550da" providerId="LiveId" clId="{41FEDEF5-EEAA-4857-B59E-EB7A7BFBE92F}" dt="2022-11-25T05:12:24.341" v="103" actId="47"/>
        <pc:sldMkLst>
          <pc:docMk/>
          <pc:sldMk cId="2226945509" sldId="290"/>
        </pc:sldMkLst>
      </pc:sldChg>
      <pc:sldChg chg="del">
        <pc:chgData name="Anmol Gupta" userId="d26141d86e0550da" providerId="LiveId" clId="{41FEDEF5-EEAA-4857-B59E-EB7A7BFBE92F}" dt="2022-11-25T05:12:27.394" v="109" actId="47"/>
        <pc:sldMkLst>
          <pc:docMk/>
          <pc:sldMk cId="115993976" sldId="291"/>
        </pc:sldMkLst>
      </pc:sldChg>
      <pc:sldChg chg="del">
        <pc:chgData name="Anmol Gupta" userId="d26141d86e0550da" providerId="LiveId" clId="{41FEDEF5-EEAA-4857-B59E-EB7A7BFBE92F}" dt="2022-11-25T05:12:28.300" v="111" actId="47"/>
        <pc:sldMkLst>
          <pc:docMk/>
          <pc:sldMk cId="2364227327" sldId="292"/>
        </pc:sldMkLst>
      </pc:sldChg>
      <pc:sldChg chg="del">
        <pc:chgData name="Anmol Gupta" userId="d26141d86e0550da" providerId="LiveId" clId="{41FEDEF5-EEAA-4857-B59E-EB7A7BFBE92F}" dt="2022-11-25T05:12:28.691" v="112" actId="47"/>
        <pc:sldMkLst>
          <pc:docMk/>
          <pc:sldMk cId="3180226571" sldId="293"/>
        </pc:sldMkLst>
      </pc:sldChg>
      <pc:sldChg chg="del">
        <pc:chgData name="Anmol Gupta" userId="d26141d86e0550da" providerId="LiveId" clId="{41FEDEF5-EEAA-4857-B59E-EB7A7BFBE92F}" dt="2022-11-25T05:12:27.863" v="110" actId="47"/>
        <pc:sldMkLst>
          <pc:docMk/>
          <pc:sldMk cId="1222675111" sldId="294"/>
        </pc:sldMkLst>
      </pc:sldChg>
      <pc:sldChg chg="del">
        <pc:chgData name="Anmol Gupta" userId="d26141d86e0550da" providerId="LiveId" clId="{41FEDEF5-EEAA-4857-B59E-EB7A7BFBE92F}" dt="2022-11-25T05:11:28.568" v="84" actId="47"/>
        <pc:sldMkLst>
          <pc:docMk/>
          <pc:sldMk cId="2666182892" sldId="295"/>
        </pc:sldMkLst>
      </pc:sldChg>
      <pc:sldChg chg="del">
        <pc:chgData name="Anmol Gupta" userId="d26141d86e0550da" providerId="LiveId" clId="{41FEDEF5-EEAA-4857-B59E-EB7A7BFBE92F}" dt="2022-11-25T05:11:29.193" v="85" actId="47"/>
        <pc:sldMkLst>
          <pc:docMk/>
          <pc:sldMk cId="729350175" sldId="296"/>
        </pc:sldMkLst>
      </pc:sldChg>
      <pc:sldChg chg="del">
        <pc:chgData name="Anmol Gupta" userId="d26141d86e0550da" providerId="LiveId" clId="{41FEDEF5-EEAA-4857-B59E-EB7A7BFBE92F}" dt="2022-11-25T05:11:29.786" v="86" actId="47"/>
        <pc:sldMkLst>
          <pc:docMk/>
          <pc:sldMk cId="3366220120" sldId="297"/>
        </pc:sldMkLst>
      </pc:sldChg>
      <pc:sldChg chg="del">
        <pc:chgData name="Anmol Gupta" userId="d26141d86e0550da" providerId="LiveId" clId="{41FEDEF5-EEAA-4857-B59E-EB7A7BFBE92F}" dt="2022-11-25T07:01:10.016" v="1667" actId="47"/>
        <pc:sldMkLst>
          <pc:docMk/>
          <pc:sldMk cId="2199355162" sldId="306"/>
        </pc:sldMkLst>
      </pc:sldChg>
      <pc:sldChg chg="del">
        <pc:chgData name="Anmol Gupta" userId="d26141d86e0550da" providerId="LiveId" clId="{41FEDEF5-EEAA-4857-B59E-EB7A7BFBE92F}" dt="2022-11-25T07:01:10.500" v="1668" actId="47"/>
        <pc:sldMkLst>
          <pc:docMk/>
          <pc:sldMk cId="1813238378" sldId="307"/>
        </pc:sldMkLst>
      </pc:sldChg>
      <pc:sldChg chg="del">
        <pc:chgData name="Anmol Gupta" userId="d26141d86e0550da" providerId="LiveId" clId="{41FEDEF5-EEAA-4857-B59E-EB7A7BFBE92F}" dt="2022-11-25T05:11:33.647" v="92" actId="47"/>
        <pc:sldMkLst>
          <pc:docMk/>
          <pc:sldMk cId="140301028" sldId="308"/>
        </pc:sldMkLst>
      </pc:sldChg>
      <pc:sldChg chg="del">
        <pc:chgData name="Anmol Gupta" userId="d26141d86e0550da" providerId="LiveId" clId="{41FEDEF5-EEAA-4857-B59E-EB7A7BFBE92F}" dt="2022-11-25T05:11:32.411" v="90" actId="47"/>
        <pc:sldMkLst>
          <pc:docMk/>
          <pc:sldMk cId="4277342485" sldId="309"/>
        </pc:sldMkLst>
      </pc:sldChg>
      <pc:sldChg chg="del">
        <pc:chgData name="Anmol Gupta" userId="d26141d86e0550da" providerId="LiveId" clId="{41FEDEF5-EEAA-4857-B59E-EB7A7BFBE92F}" dt="2022-11-25T05:11:32.943" v="91" actId="47"/>
        <pc:sldMkLst>
          <pc:docMk/>
          <pc:sldMk cId="1342797559" sldId="310"/>
        </pc:sldMkLst>
      </pc:sldChg>
      <pc:sldChg chg="del">
        <pc:chgData name="Anmol Gupta" userId="d26141d86e0550da" providerId="LiveId" clId="{41FEDEF5-EEAA-4857-B59E-EB7A7BFBE92F}" dt="2022-11-25T05:11:34.210" v="93" actId="47"/>
        <pc:sldMkLst>
          <pc:docMk/>
          <pc:sldMk cId="3368097164" sldId="312"/>
        </pc:sldMkLst>
      </pc:sldChg>
      <pc:sldChg chg="del">
        <pc:chgData name="Anmol Gupta" userId="d26141d86e0550da" providerId="LiveId" clId="{41FEDEF5-EEAA-4857-B59E-EB7A7BFBE92F}" dt="2022-11-25T05:11:31.896" v="89" actId="47"/>
        <pc:sldMkLst>
          <pc:docMk/>
          <pc:sldMk cId="3536748427" sldId="316"/>
        </pc:sldMkLst>
      </pc:sldChg>
      <pc:sldChg chg="del">
        <pc:chgData name="Anmol Gupta" userId="d26141d86e0550da" providerId="LiveId" clId="{41FEDEF5-EEAA-4857-B59E-EB7A7BFBE92F}" dt="2022-11-25T05:11:30.286" v="87" actId="47"/>
        <pc:sldMkLst>
          <pc:docMk/>
          <pc:sldMk cId="931451879" sldId="317"/>
        </pc:sldMkLst>
      </pc:sldChg>
      <pc:sldChg chg="modSp">
        <pc:chgData name="Anmol Gupta" userId="d26141d86e0550da" providerId="LiveId" clId="{41FEDEF5-EEAA-4857-B59E-EB7A7BFBE92F}" dt="2022-11-25T05:36:24.573" v="115" actId="20577"/>
        <pc:sldMkLst>
          <pc:docMk/>
          <pc:sldMk cId="2845929548" sldId="322"/>
        </pc:sldMkLst>
        <pc:spChg chg="mod">
          <ac:chgData name="Anmol Gupta" userId="d26141d86e0550da" providerId="LiveId" clId="{41FEDEF5-EEAA-4857-B59E-EB7A7BFBE92F}" dt="2022-11-25T05:36:24.573" v="115" actId="20577"/>
          <ac:spMkLst>
            <pc:docMk/>
            <pc:sldMk cId="2845929548" sldId="322"/>
            <ac:spMk id="5" creationId="{00000000-0000-0000-0000-000000000000}"/>
          </ac:spMkLst>
        </pc:spChg>
      </pc:sldChg>
      <pc:sldChg chg="delSp modSp mod modAnim">
        <pc:chgData name="Anmol Gupta" userId="d26141d86e0550da" providerId="LiveId" clId="{41FEDEF5-EEAA-4857-B59E-EB7A7BFBE92F}" dt="2022-11-25T11:09:14.398" v="8198" actId="11"/>
        <pc:sldMkLst>
          <pc:docMk/>
          <pc:sldMk cId="1323180074" sldId="325"/>
        </pc:sldMkLst>
        <pc:spChg chg="del">
          <ac:chgData name="Anmol Gupta" userId="d26141d86e0550da" providerId="LiveId" clId="{41FEDEF5-EEAA-4857-B59E-EB7A7BFBE92F}" dt="2022-11-25T06:42:18.477" v="1403" actId="478"/>
          <ac:spMkLst>
            <pc:docMk/>
            <pc:sldMk cId="1323180074" sldId="325"/>
            <ac:spMk id="2" creationId="{E5B9FCA8-4946-4825-ABC4-E037B96F74DD}"/>
          </ac:spMkLst>
        </pc:spChg>
        <pc:spChg chg="mod">
          <ac:chgData name="Anmol Gupta" userId="d26141d86e0550da" providerId="LiveId" clId="{41FEDEF5-EEAA-4857-B59E-EB7A7BFBE92F}" dt="2022-11-25T11:09:14.398" v="8198" actId="11"/>
          <ac:spMkLst>
            <pc:docMk/>
            <pc:sldMk cId="1323180074" sldId="325"/>
            <ac:spMk id="5" creationId="{00000000-0000-0000-0000-000000000000}"/>
          </ac:spMkLst>
        </pc:spChg>
        <pc:spChg chg="mod">
          <ac:chgData name="Anmol Gupta" userId="d26141d86e0550da" providerId="LiveId" clId="{41FEDEF5-EEAA-4857-B59E-EB7A7BFBE92F}" dt="2022-11-25T06:38:26.575" v="753" actId="20577"/>
          <ac:spMkLst>
            <pc:docMk/>
            <pc:sldMk cId="1323180074" sldId="325"/>
            <ac:spMk id="6" creationId="{7B70F61C-1FFC-4DDF-A91C-B6B3DC44C5A2}"/>
          </ac:spMkLst>
        </pc:spChg>
      </pc:sldChg>
      <pc:sldChg chg="add del">
        <pc:chgData name="Anmol Gupta" userId="d26141d86e0550da" providerId="LiveId" clId="{41FEDEF5-EEAA-4857-B59E-EB7A7BFBE92F}" dt="2022-11-25T05:11:56.664" v="99" actId="47"/>
        <pc:sldMkLst>
          <pc:docMk/>
          <pc:sldMk cId="2720070305" sldId="326"/>
        </pc:sldMkLst>
      </pc:sldChg>
      <pc:sldChg chg="modSp add mod modAnim">
        <pc:chgData name="Anmol Gupta" userId="d26141d86e0550da" providerId="LiveId" clId="{41FEDEF5-EEAA-4857-B59E-EB7A7BFBE92F}" dt="2022-11-25T06:57:51.851" v="1666" actId="14100"/>
        <pc:sldMkLst>
          <pc:docMk/>
          <pc:sldMk cId="1416351577" sldId="329"/>
        </pc:sldMkLst>
        <pc:spChg chg="mod">
          <ac:chgData name="Anmol Gupta" userId="d26141d86e0550da" providerId="LiveId" clId="{41FEDEF5-EEAA-4857-B59E-EB7A7BFBE92F}" dt="2022-11-25T06:57:51.851" v="1666" actId="14100"/>
          <ac:spMkLst>
            <pc:docMk/>
            <pc:sldMk cId="1416351577" sldId="329"/>
            <ac:spMk id="5" creationId="{00000000-0000-0000-0000-000000000000}"/>
          </ac:spMkLst>
        </pc:spChg>
      </pc:sldChg>
      <pc:sldChg chg="del">
        <pc:chgData name="Anmol Gupta" userId="d26141d86e0550da" providerId="LiveId" clId="{41FEDEF5-EEAA-4857-B59E-EB7A7BFBE92F}" dt="2022-11-25T05:37:53.502" v="116" actId="47"/>
        <pc:sldMkLst>
          <pc:docMk/>
          <pc:sldMk cId="3022816748" sldId="329"/>
        </pc:sldMkLst>
      </pc:sldChg>
      <pc:sldChg chg="addSp modSp add mod">
        <pc:chgData name="Anmol Gupta" userId="d26141d86e0550da" providerId="LiveId" clId="{41FEDEF5-EEAA-4857-B59E-EB7A7BFBE92F}" dt="2022-11-25T09:43:11.082" v="2139" actId="1076"/>
        <pc:sldMkLst>
          <pc:docMk/>
          <pc:sldMk cId="1258731856" sldId="330"/>
        </pc:sldMkLst>
        <pc:spChg chg="mod">
          <ac:chgData name="Anmol Gupta" userId="d26141d86e0550da" providerId="LiveId" clId="{41FEDEF5-EEAA-4857-B59E-EB7A7BFBE92F}" dt="2022-11-25T09:42:20.091" v="2134" actId="313"/>
          <ac:spMkLst>
            <pc:docMk/>
            <pc:sldMk cId="1258731856" sldId="330"/>
            <ac:spMk id="4" creationId="{00000000-0000-0000-0000-000000000000}"/>
          </ac:spMkLst>
        </pc:spChg>
        <pc:picChg chg="add mod modCrop">
          <ac:chgData name="Anmol Gupta" userId="d26141d86e0550da" providerId="LiveId" clId="{41FEDEF5-EEAA-4857-B59E-EB7A7BFBE92F}" dt="2022-11-25T09:43:11.082" v="2139" actId="1076"/>
          <ac:picMkLst>
            <pc:docMk/>
            <pc:sldMk cId="1258731856" sldId="330"/>
            <ac:picMk id="6" creationId="{28023462-5922-BE18-3010-8FD88DA04E88}"/>
          </ac:picMkLst>
        </pc:picChg>
      </pc:sldChg>
      <pc:sldChg chg="del">
        <pc:chgData name="Anmol Gupta" userId="d26141d86e0550da" providerId="LiveId" clId="{41FEDEF5-EEAA-4857-B59E-EB7A7BFBE92F}" dt="2022-11-25T05:37:54.552" v="118" actId="47"/>
        <pc:sldMkLst>
          <pc:docMk/>
          <pc:sldMk cId="2738544252" sldId="330"/>
        </pc:sldMkLst>
      </pc:sldChg>
      <pc:sldChg chg="del">
        <pc:chgData name="Anmol Gupta" userId="d26141d86e0550da" providerId="LiveId" clId="{41FEDEF5-EEAA-4857-B59E-EB7A7BFBE92F}" dt="2022-11-25T05:37:54.034" v="117" actId="47"/>
        <pc:sldMkLst>
          <pc:docMk/>
          <pc:sldMk cId="2987837937" sldId="331"/>
        </pc:sldMkLst>
      </pc:sldChg>
      <pc:sldChg chg="delSp modSp add mod modAnim">
        <pc:chgData name="Anmol Gupta" userId="d26141d86e0550da" providerId="LiveId" clId="{41FEDEF5-EEAA-4857-B59E-EB7A7BFBE92F}" dt="2022-11-25T09:20:05.107" v="2106" actId="1035"/>
        <pc:sldMkLst>
          <pc:docMk/>
          <pc:sldMk cId="3677247455" sldId="331"/>
        </pc:sldMkLst>
        <pc:spChg chg="del">
          <ac:chgData name="Anmol Gupta" userId="d26141d86e0550da" providerId="LiveId" clId="{41FEDEF5-EEAA-4857-B59E-EB7A7BFBE92F}" dt="2022-11-25T09:20:02.085" v="2103" actId="478"/>
          <ac:spMkLst>
            <pc:docMk/>
            <pc:sldMk cId="3677247455" sldId="331"/>
            <ac:spMk id="2" creationId="{E5B9FCA8-4946-4825-ABC4-E037B96F74DD}"/>
          </ac:spMkLst>
        </pc:spChg>
        <pc:spChg chg="mod">
          <ac:chgData name="Anmol Gupta" userId="d26141d86e0550da" providerId="LiveId" clId="{41FEDEF5-EEAA-4857-B59E-EB7A7BFBE92F}" dt="2022-11-25T09:20:05.107" v="2106" actId="1035"/>
          <ac:spMkLst>
            <pc:docMk/>
            <pc:sldMk cId="3677247455" sldId="331"/>
            <ac:spMk id="5" creationId="{00000000-0000-0000-0000-000000000000}"/>
          </ac:spMkLst>
        </pc:spChg>
        <pc:spChg chg="mod">
          <ac:chgData name="Anmol Gupta" userId="d26141d86e0550da" providerId="LiveId" clId="{41FEDEF5-EEAA-4857-B59E-EB7A7BFBE92F}" dt="2022-11-25T07:18:13.826" v="1872" actId="20577"/>
          <ac:spMkLst>
            <pc:docMk/>
            <pc:sldMk cId="3677247455" sldId="331"/>
            <ac:spMk id="6" creationId="{7B70F61C-1FFC-4DDF-A91C-B6B3DC44C5A2}"/>
          </ac:spMkLst>
        </pc:spChg>
      </pc:sldChg>
      <pc:sldChg chg="add">
        <pc:chgData name="Anmol Gupta" userId="d26141d86e0550da" providerId="LiveId" clId="{41FEDEF5-EEAA-4857-B59E-EB7A7BFBE92F}" dt="2022-11-25T09:42:00.127" v="2107"/>
        <pc:sldMkLst>
          <pc:docMk/>
          <pc:sldMk cId="161413169" sldId="332"/>
        </pc:sldMkLst>
      </pc:sldChg>
      <pc:sldChg chg="del">
        <pc:chgData name="Anmol Gupta" userId="d26141d86e0550da" providerId="LiveId" clId="{41FEDEF5-EEAA-4857-B59E-EB7A7BFBE92F}" dt="2022-11-25T05:12:31.479" v="113" actId="47"/>
        <pc:sldMkLst>
          <pc:docMk/>
          <pc:sldMk cId="926632006" sldId="332"/>
        </pc:sldMkLst>
      </pc:sldChg>
      <pc:sldChg chg="addSp delSp modSp add mod ord delAnim modAnim">
        <pc:chgData name="Anmol Gupta" userId="d26141d86e0550da" providerId="LiveId" clId="{41FEDEF5-EEAA-4857-B59E-EB7A7BFBE92F}" dt="2022-11-25T11:10:16.790" v="8207"/>
        <pc:sldMkLst>
          <pc:docMk/>
          <pc:sldMk cId="1720071817" sldId="333"/>
        </pc:sldMkLst>
        <pc:spChg chg="add del mod">
          <ac:chgData name="Anmol Gupta" userId="d26141d86e0550da" providerId="LiveId" clId="{41FEDEF5-EEAA-4857-B59E-EB7A7BFBE92F}" dt="2022-11-25T09:53:53.383" v="2974" actId="478"/>
          <ac:spMkLst>
            <pc:docMk/>
            <pc:sldMk cId="1720071817" sldId="333"/>
            <ac:spMk id="2" creationId="{C796D7F5-2221-FA83-DD0C-8988B2008417}"/>
          </ac:spMkLst>
        </pc:spChg>
        <pc:spChg chg="add del mod">
          <ac:chgData name="Anmol Gupta" userId="d26141d86e0550da" providerId="LiveId" clId="{41FEDEF5-EEAA-4857-B59E-EB7A7BFBE92F}" dt="2022-11-25T09:53:51.135" v="2973" actId="478"/>
          <ac:spMkLst>
            <pc:docMk/>
            <pc:sldMk cId="1720071817" sldId="333"/>
            <ac:spMk id="3" creationId="{4A4131E5-AC75-5D86-9E2F-3DE75C265E05}"/>
          </ac:spMkLst>
        </pc:spChg>
        <pc:spChg chg="del">
          <ac:chgData name="Anmol Gupta" userId="d26141d86e0550da" providerId="LiveId" clId="{41FEDEF5-EEAA-4857-B59E-EB7A7BFBE92F}" dt="2022-11-25T09:53:39.381" v="2968" actId="478"/>
          <ac:spMkLst>
            <pc:docMk/>
            <pc:sldMk cId="1720071817" sldId="333"/>
            <ac:spMk id="5" creationId="{00000000-0000-0000-0000-000000000000}"/>
          </ac:spMkLst>
        </pc:spChg>
        <pc:spChg chg="mod">
          <ac:chgData name="Anmol Gupta" userId="d26141d86e0550da" providerId="LiveId" clId="{41FEDEF5-EEAA-4857-B59E-EB7A7BFBE92F}" dt="2022-11-25T09:53:37.282" v="2967" actId="113"/>
          <ac:spMkLst>
            <pc:docMk/>
            <pc:sldMk cId="1720071817" sldId="333"/>
            <ac:spMk id="6" creationId="{7B70F61C-1FFC-4DDF-A91C-B6B3DC44C5A2}"/>
          </ac:spMkLst>
        </pc:spChg>
        <pc:spChg chg="add del mod">
          <ac:chgData name="Anmol Gupta" userId="d26141d86e0550da" providerId="LiveId" clId="{41FEDEF5-EEAA-4857-B59E-EB7A7BFBE92F}" dt="2022-11-25T09:53:49.553" v="2972" actId="478"/>
          <ac:spMkLst>
            <pc:docMk/>
            <pc:sldMk cId="1720071817" sldId="333"/>
            <ac:spMk id="8" creationId="{EBCCDC32-214B-61C7-4E46-1FB86A32BA3F}"/>
          </ac:spMkLst>
        </pc:spChg>
        <pc:spChg chg="add del mod">
          <ac:chgData name="Anmol Gupta" userId="d26141d86e0550da" providerId="LiveId" clId="{41FEDEF5-EEAA-4857-B59E-EB7A7BFBE92F}" dt="2022-11-25T09:53:48.294" v="2970" actId="478"/>
          <ac:spMkLst>
            <pc:docMk/>
            <pc:sldMk cId="1720071817" sldId="333"/>
            <ac:spMk id="9" creationId="{DF40166E-3894-2FBC-ADA4-C75C10BAF4D8}"/>
          </ac:spMkLst>
        </pc:spChg>
        <pc:spChg chg="add mod">
          <ac:chgData name="Anmol Gupta" userId="d26141d86e0550da" providerId="LiveId" clId="{41FEDEF5-EEAA-4857-B59E-EB7A7BFBE92F}" dt="2022-11-25T09:56:33.050" v="3370" actId="14100"/>
          <ac:spMkLst>
            <pc:docMk/>
            <pc:sldMk cId="1720071817" sldId="333"/>
            <ac:spMk id="10" creationId="{157F247E-71C7-14FF-4029-32BA9E6BA819}"/>
          </ac:spMkLst>
        </pc:spChg>
        <pc:spChg chg="add del mod">
          <ac:chgData name="Anmol Gupta" userId="d26141d86e0550da" providerId="LiveId" clId="{41FEDEF5-EEAA-4857-B59E-EB7A7BFBE92F}" dt="2022-11-25T09:55:19.063" v="3242" actId="478"/>
          <ac:spMkLst>
            <pc:docMk/>
            <pc:sldMk cId="1720071817" sldId="333"/>
            <ac:spMk id="11" creationId="{276DC3D8-AA38-4070-33B0-B8D3166C6B65}"/>
          </ac:spMkLst>
        </pc:spChg>
        <pc:spChg chg="add del mod">
          <ac:chgData name="Anmol Gupta" userId="d26141d86e0550da" providerId="LiveId" clId="{41FEDEF5-EEAA-4857-B59E-EB7A7BFBE92F}" dt="2022-11-25T09:56:04.632" v="3322" actId="113"/>
          <ac:spMkLst>
            <pc:docMk/>
            <pc:sldMk cId="1720071817" sldId="333"/>
            <ac:spMk id="12" creationId="{F3403359-1860-3D3B-9593-25EB4920A5D7}"/>
          </ac:spMkLst>
        </pc:spChg>
        <pc:spChg chg="add mod">
          <ac:chgData name="Anmol Gupta" userId="d26141d86e0550da" providerId="LiveId" clId="{41FEDEF5-EEAA-4857-B59E-EB7A7BFBE92F}" dt="2022-11-25T09:56:29.144" v="3369" actId="1038"/>
          <ac:spMkLst>
            <pc:docMk/>
            <pc:sldMk cId="1720071817" sldId="333"/>
            <ac:spMk id="13" creationId="{367D34BE-6858-68B4-20A6-90211D8DA5DC}"/>
          </ac:spMkLst>
        </pc:spChg>
        <pc:spChg chg="add mod">
          <ac:chgData name="Anmol Gupta" userId="d26141d86e0550da" providerId="LiveId" clId="{41FEDEF5-EEAA-4857-B59E-EB7A7BFBE92F}" dt="2022-11-25T09:57:32.894" v="3515" actId="207"/>
          <ac:spMkLst>
            <pc:docMk/>
            <pc:sldMk cId="1720071817" sldId="333"/>
            <ac:spMk id="14" creationId="{230C2861-6C16-FA08-6609-3053248A315A}"/>
          </ac:spMkLst>
        </pc:spChg>
        <pc:spChg chg="add mod">
          <ac:chgData name="Anmol Gupta" userId="d26141d86e0550da" providerId="LiveId" clId="{41FEDEF5-EEAA-4857-B59E-EB7A7BFBE92F}" dt="2022-11-25T10:17:30.957" v="4500" actId="20577"/>
          <ac:spMkLst>
            <pc:docMk/>
            <pc:sldMk cId="1720071817" sldId="333"/>
            <ac:spMk id="16" creationId="{C395EEED-00FE-6822-E5DE-5B23755117F4}"/>
          </ac:spMkLst>
        </pc:spChg>
        <pc:spChg chg="add mod">
          <ac:chgData name="Anmol Gupta" userId="d26141d86e0550da" providerId="LiveId" clId="{41FEDEF5-EEAA-4857-B59E-EB7A7BFBE92F}" dt="2022-11-25T09:59:52.509" v="4011" actId="1036"/>
          <ac:spMkLst>
            <pc:docMk/>
            <pc:sldMk cId="1720071817" sldId="333"/>
            <ac:spMk id="17" creationId="{15D8B79F-CCFB-2BFC-A76F-FD429B2E27C2}"/>
          </ac:spMkLst>
        </pc:spChg>
        <pc:picChg chg="add mod">
          <ac:chgData name="Anmol Gupta" userId="d26141d86e0550da" providerId="LiveId" clId="{41FEDEF5-EEAA-4857-B59E-EB7A7BFBE92F}" dt="2022-11-25T09:54:59.294" v="3197" actId="1035"/>
          <ac:picMkLst>
            <pc:docMk/>
            <pc:sldMk cId="1720071817" sldId="333"/>
            <ac:picMk id="4" creationId="{17E8932B-7C7D-A255-2061-D347649D690C}"/>
          </ac:picMkLst>
        </pc:picChg>
        <pc:picChg chg="add mod">
          <ac:chgData name="Anmol Gupta" userId="d26141d86e0550da" providerId="LiveId" clId="{41FEDEF5-EEAA-4857-B59E-EB7A7BFBE92F}" dt="2022-11-25T09:56:29.144" v="3369" actId="1038"/>
          <ac:picMkLst>
            <pc:docMk/>
            <pc:sldMk cId="1720071817" sldId="333"/>
            <ac:picMk id="7" creationId="{31936399-80D3-19D8-B037-8B628322FBED}"/>
          </ac:picMkLst>
        </pc:picChg>
      </pc:sldChg>
      <pc:sldChg chg="modSp add mod modAnim">
        <pc:chgData name="Anmol Gupta" userId="d26141d86e0550da" providerId="LiveId" clId="{41FEDEF5-EEAA-4857-B59E-EB7A7BFBE92F}" dt="2022-11-25T09:48:09.155" v="2351" actId="113"/>
        <pc:sldMkLst>
          <pc:docMk/>
          <pc:sldMk cId="4076939235" sldId="334"/>
        </pc:sldMkLst>
        <pc:spChg chg="mod">
          <ac:chgData name="Anmol Gupta" userId="d26141d86e0550da" providerId="LiveId" clId="{41FEDEF5-EEAA-4857-B59E-EB7A7BFBE92F}" dt="2022-11-25T09:48:09.155" v="2351" actId="113"/>
          <ac:spMkLst>
            <pc:docMk/>
            <pc:sldMk cId="4076939235" sldId="334"/>
            <ac:spMk id="5" creationId="{00000000-0000-0000-0000-000000000000}"/>
          </ac:spMkLst>
        </pc:spChg>
        <pc:spChg chg="mod">
          <ac:chgData name="Anmol Gupta" userId="d26141d86e0550da" providerId="LiveId" clId="{41FEDEF5-EEAA-4857-B59E-EB7A7BFBE92F}" dt="2022-11-25T09:44:24.419" v="2225" actId="1035"/>
          <ac:spMkLst>
            <pc:docMk/>
            <pc:sldMk cId="4076939235" sldId="334"/>
            <ac:spMk id="7" creationId="{BD598956-BB43-4CFB-8A44-33AD51FB98A3}"/>
          </ac:spMkLst>
        </pc:spChg>
      </pc:sldChg>
      <pc:sldChg chg="modSp add del mod modAnim">
        <pc:chgData name="Anmol Gupta" userId="d26141d86e0550da" providerId="LiveId" clId="{41FEDEF5-EEAA-4857-B59E-EB7A7BFBE92F}" dt="2022-11-25T09:57:46.244" v="3519" actId="47"/>
        <pc:sldMkLst>
          <pc:docMk/>
          <pc:sldMk cId="325023774" sldId="335"/>
        </pc:sldMkLst>
        <pc:spChg chg="mod">
          <ac:chgData name="Anmol Gupta" userId="d26141d86e0550da" providerId="LiveId" clId="{41FEDEF5-EEAA-4857-B59E-EB7A7BFBE92F}" dt="2022-11-25T09:47:37.022" v="2350" actId="113"/>
          <ac:spMkLst>
            <pc:docMk/>
            <pc:sldMk cId="325023774" sldId="335"/>
            <ac:spMk id="5" creationId="{00000000-0000-0000-0000-000000000000}"/>
          </ac:spMkLst>
        </pc:spChg>
        <pc:spChg chg="mod">
          <ac:chgData name="Anmol Gupta" userId="d26141d86e0550da" providerId="LiveId" clId="{41FEDEF5-EEAA-4857-B59E-EB7A7BFBE92F}" dt="2022-11-25T09:47:04.755" v="2326" actId="115"/>
          <ac:spMkLst>
            <pc:docMk/>
            <pc:sldMk cId="325023774" sldId="335"/>
            <ac:spMk id="7" creationId="{BD598956-BB43-4CFB-8A44-33AD51FB98A3}"/>
          </ac:spMkLst>
        </pc:spChg>
      </pc:sldChg>
      <pc:sldChg chg="modSp add del mod modAnim">
        <pc:chgData name="Anmol Gupta" userId="d26141d86e0550da" providerId="LiveId" clId="{41FEDEF5-EEAA-4857-B59E-EB7A7BFBE92F}" dt="2022-11-25T09:57:49.858" v="3520" actId="47"/>
        <pc:sldMkLst>
          <pc:docMk/>
          <pc:sldMk cId="562571072" sldId="336"/>
        </pc:sldMkLst>
        <pc:spChg chg="mod">
          <ac:chgData name="Anmol Gupta" userId="d26141d86e0550da" providerId="LiveId" clId="{41FEDEF5-EEAA-4857-B59E-EB7A7BFBE92F}" dt="2022-11-25T09:48:50.820" v="2436" actId="20577"/>
          <ac:spMkLst>
            <pc:docMk/>
            <pc:sldMk cId="562571072" sldId="336"/>
            <ac:spMk id="5" creationId="{00000000-0000-0000-0000-000000000000}"/>
          </ac:spMkLst>
        </pc:spChg>
        <pc:spChg chg="mod">
          <ac:chgData name="Anmol Gupta" userId="d26141d86e0550da" providerId="LiveId" clId="{41FEDEF5-EEAA-4857-B59E-EB7A7BFBE92F}" dt="2022-11-25T09:52:47.425" v="2962" actId="313"/>
          <ac:spMkLst>
            <pc:docMk/>
            <pc:sldMk cId="562571072" sldId="336"/>
            <ac:spMk id="7" creationId="{BD598956-BB43-4CFB-8A44-33AD51FB98A3}"/>
          </ac:spMkLst>
        </pc:spChg>
      </pc:sldChg>
      <pc:sldChg chg="add del">
        <pc:chgData name="Anmol Gupta" userId="d26141d86e0550da" providerId="LiveId" clId="{41FEDEF5-EEAA-4857-B59E-EB7A7BFBE92F}" dt="2022-11-25T09:54:32.170" v="3101" actId="47"/>
        <pc:sldMkLst>
          <pc:docMk/>
          <pc:sldMk cId="2290098143" sldId="337"/>
        </pc:sldMkLst>
      </pc:sldChg>
      <pc:sldChg chg="modSp add mod modAnim">
        <pc:chgData name="Anmol Gupta" userId="d26141d86e0550da" providerId="LiveId" clId="{41FEDEF5-EEAA-4857-B59E-EB7A7BFBE92F}" dt="2022-11-25T11:10:53.265" v="8210"/>
        <pc:sldMkLst>
          <pc:docMk/>
          <pc:sldMk cId="3018636136" sldId="338"/>
        </pc:sldMkLst>
        <pc:spChg chg="mod">
          <ac:chgData name="Anmol Gupta" userId="d26141d86e0550da" providerId="LiveId" clId="{41FEDEF5-EEAA-4857-B59E-EB7A7BFBE92F}" dt="2022-11-25T10:47:22.491" v="5790" actId="1036"/>
          <ac:spMkLst>
            <pc:docMk/>
            <pc:sldMk cId="3018636136" sldId="338"/>
            <ac:spMk id="5" creationId="{00000000-0000-0000-0000-000000000000}"/>
          </ac:spMkLst>
        </pc:spChg>
        <pc:spChg chg="mod">
          <ac:chgData name="Anmol Gupta" userId="d26141d86e0550da" providerId="LiveId" clId="{41FEDEF5-EEAA-4857-B59E-EB7A7BFBE92F}" dt="2022-11-25T10:14:46.387" v="4319" actId="20577"/>
          <ac:spMkLst>
            <pc:docMk/>
            <pc:sldMk cId="3018636136" sldId="338"/>
            <ac:spMk id="6" creationId="{7B70F61C-1FFC-4DDF-A91C-B6B3DC44C5A2}"/>
          </ac:spMkLst>
        </pc:spChg>
      </pc:sldChg>
      <pc:sldChg chg="modSp add mod modAnim">
        <pc:chgData name="Anmol Gupta" userId="d26141d86e0550da" providerId="LiveId" clId="{41FEDEF5-EEAA-4857-B59E-EB7A7BFBE92F}" dt="2022-11-25T11:10:28.915" v="8208"/>
        <pc:sldMkLst>
          <pc:docMk/>
          <pc:sldMk cId="2438808348" sldId="339"/>
        </pc:sldMkLst>
        <pc:spChg chg="mod">
          <ac:chgData name="Anmol Gupta" userId="d26141d86e0550da" providerId="LiveId" clId="{41FEDEF5-EEAA-4857-B59E-EB7A7BFBE92F}" dt="2022-11-25T10:02:24.354" v="4041" actId="20577"/>
          <ac:spMkLst>
            <pc:docMk/>
            <pc:sldMk cId="2438808348" sldId="339"/>
            <ac:spMk id="5" creationId="{00000000-0000-0000-0000-000000000000}"/>
          </ac:spMkLst>
        </pc:spChg>
        <pc:spChg chg="mod">
          <ac:chgData name="Anmol Gupta" userId="d26141d86e0550da" providerId="LiveId" clId="{41FEDEF5-EEAA-4857-B59E-EB7A7BFBE92F}" dt="2022-11-25T10:09:54.253" v="4178" actId="1036"/>
          <ac:spMkLst>
            <pc:docMk/>
            <pc:sldMk cId="2438808348" sldId="339"/>
            <ac:spMk id="7" creationId="{BD598956-BB43-4CFB-8A44-33AD51FB98A3}"/>
          </ac:spMkLst>
        </pc:spChg>
      </pc:sldChg>
      <pc:sldChg chg="modSp add mod modAnim">
        <pc:chgData name="Anmol Gupta" userId="d26141d86e0550da" providerId="LiveId" clId="{41FEDEF5-EEAA-4857-B59E-EB7A7BFBE92F}" dt="2022-11-25T10:53:19.725" v="6300" actId="255"/>
        <pc:sldMkLst>
          <pc:docMk/>
          <pc:sldMk cId="1737635258" sldId="340"/>
        </pc:sldMkLst>
        <pc:spChg chg="mod">
          <ac:chgData name="Anmol Gupta" userId="d26141d86e0550da" providerId="LiveId" clId="{41FEDEF5-EEAA-4857-B59E-EB7A7BFBE92F}" dt="2022-11-25T10:53:19.725" v="6300" actId="255"/>
          <ac:spMkLst>
            <pc:docMk/>
            <pc:sldMk cId="1737635258" sldId="340"/>
            <ac:spMk id="5" creationId="{00000000-0000-0000-0000-000000000000}"/>
          </ac:spMkLst>
        </pc:spChg>
      </pc:sldChg>
      <pc:sldChg chg="modSp add modAnim">
        <pc:chgData name="Anmol Gupta" userId="d26141d86e0550da" providerId="LiveId" clId="{41FEDEF5-EEAA-4857-B59E-EB7A7BFBE92F}" dt="2022-11-25T10:53:36.780" v="6372" actId="20577"/>
        <pc:sldMkLst>
          <pc:docMk/>
          <pc:sldMk cId="243065545" sldId="341"/>
        </pc:sldMkLst>
        <pc:spChg chg="mod">
          <ac:chgData name="Anmol Gupta" userId="d26141d86e0550da" providerId="LiveId" clId="{41FEDEF5-EEAA-4857-B59E-EB7A7BFBE92F}" dt="2022-11-25T10:53:36.780" v="6372" actId="20577"/>
          <ac:spMkLst>
            <pc:docMk/>
            <pc:sldMk cId="243065545" sldId="341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41FEDEF5-EEAA-4857-B59E-EB7A7BFBE92F}" dt="2022-11-25T10:48:34.543" v="5805" actId="1035"/>
        <pc:sldMkLst>
          <pc:docMk/>
          <pc:sldMk cId="1208945294" sldId="342"/>
        </pc:sldMkLst>
        <pc:spChg chg="mod">
          <ac:chgData name="Anmol Gupta" userId="d26141d86e0550da" providerId="LiveId" clId="{41FEDEF5-EEAA-4857-B59E-EB7A7BFBE92F}" dt="2022-11-25T10:48:34.543" v="5805" actId="1035"/>
          <ac:spMkLst>
            <pc:docMk/>
            <pc:sldMk cId="1208945294" sldId="342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41FEDEF5-EEAA-4857-B59E-EB7A7BFBE92F}" dt="2022-11-25T10:59:28.140" v="7027" actId="1035"/>
        <pc:sldMkLst>
          <pc:docMk/>
          <pc:sldMk cId="2433249497" sldId="343"/>
        </pc:sldMkLst>
        <pc:spChg chg="mod">
          <ac:chgData name="Anmol Gupta" userId="d26141d86e0550da" providerId="LiveId" clId="{41FEDEF5-EEAA-4857-B59E-EB7A7BFBE92F}" dt="2022-11-25T10:59:28.140" v="7027" actId="1035"/>
          <ac:spMkLst>
            <pc:docMk/>
            <pc:sldMk cId="2433249497" sldId="343"/>
            <ac:spMk id="5" creationId="{00000000-0000-0000-0000-000000000000}"/>
          </ac:spMkLst>
        </pc:spChg>
      </pc:sldChg>
      <pc:sldChg chg="modSp add mod modAnim">
        <pc:chgData name="Anmol Gupta" userId="d26141d86e0550da" providerId="LiveId" clId="{41FEDEF5-EEAA-4857-B59E-EB7A7BFBE92F}" dt="2022-11-25T10:58:34.051" v="7018" actId="255"/>
        <pc:sldMkLst>
          <pc:docMk/>
          <pc:sldMk cId="2239972679" sldId="344"/>
        </pc:sldMkLst>
        <pc:spChg chg="mod">
          <ac:chgData name="Anmol Gupta" userId="d26141d86e0550da" providerId="LiveId" clId="{41FEDEF5-EEAA-4857-B59E-EB7A7BFBE92F}" dt="2022-11-25T10:58:34.051" v="7018" actId="255"/>
          <ac:spMkLst>
            <pc:docMk/>
            <pc:sldMk cId="2239972679" sldId="344"/>
            <ac:spMk id="5" creationId="{00000000-0000-0000-0000-000000000000}"/>
          </ac:spMkLst>
        </pc:spChg>
      </pc:sldChg>
      <pc:sldChg chg="add del">
        <pc:chgData name="Anmol Gupta" userId="d26141d86e0550da" providerId="LiveId" clId="{41FEDEF5-EEAA-4857-B59E-EB7A7BFBE92F}" dt="2022-11-25T10:59:41.555" v="7030" actId="47"/>
        <pc:sldMkLst>
          <pc:docMk/>
          <pc:sldMk cId="658263636" sldId="345"/>
        </pc:sldMkLst>
      </pc:sldChg>
      <pc:sldChg chg="modSp add mod modAnim">
        <pc:chgData name="Anmol Gupta" userId="d26141d86e0550da" providerId="LiveId" clId="{41FEDEF5-EEAA-4857-B59E-EB7A7BFBE92F}" dt="2022-11-25T11:06:04.610" v="7833" actId="1036"/>
        <pc:sldMkLst>
          <pc:docMk/>
          <pc:sldMk cId="3833678" sldId="346"/>
        </pc:sldMkLst>
        <pc:spChg chg="mod">
          <ac:chgData name="Anmol Gupta" userId="d26141d86e0550da" providerId="LiveId" clId="{41FEDEF5-EEAA-4857-B59E-EB7A7BFBE92F}" dt="2022-11-25T10:59:53.057" v="7082" actId="20577"/>
          <ac:spMkLst>
            <pc:docMk/>
            <pc:sldMk cId="3833678" sldId="346"/>
            <ac:spMk id="5" creationId="{00000000-0000-0000-0000-000000000000}"/>
          </ac:spMkLst>
        </pc:spChg>
        <pc:spChg chg="mod">
          <ac:chgData name="Anmol Gupta" userId="d26141d86e0550da" providerId="LiveId" clId="{41FEDEF5-EEAA-4857-B59E-EB7A7BFBE92F}" dt="2022-11-25T11:06:04.610" v="7833" actId="1036"/>
          <ac:spMkLst>
            <pc:docMk/>
            <pc:sldMk cId="3833678" sldId="346"/>
            <ac:spMk id="7" creationId="{BD598956-BB43-4CFB-8A44-33AD51FB98A3}"/>
          </ac:spMkLst>
        </pc:spChg>
      </pc:sldChg>
      <pc:sldChg chg="modSp add mod modAnim">
        <pc:chgData name="Anmol Gupta" userId="d26141d86e0550da" providerId="LiveId" clId="{41FEDEF5-EEAA-4857-B59E-EB7A7BFBE92F}" dt="2022-11-25T11:08:42.306" v="8197" actId="1035"/>
        <pc:sldMkLst>
          <pc:docMk/>
          <pc:sldMk cId="1710659145" sldId="347"/>
        </pc:sldMkLst>
        <pc:spChg chg="mod">
          <ac:chgData name="Anmol Gupta" userId="d26141d86e0550da" providerId="LiveId" clId="{41FEDEF5-EEAA-4857-B59E-EB7A7BFBE92F}" dt="2022-11-25T11:08:06.891" v="8192" actId="20577"/>
          <ac:spMkLst>
            <pc:docMk/>
            <pc:sldMk cId="1710659145" sldId="347"/>
            <ac:spMk id="7" creationId="{BD598956-BB43-4CFB-8A44-33AD51FB98A3}"/>
          </ac:spMkLst>
        </pc:spChg>
        <pc:picChg chg="mod">
          <ac:chgData name="Anmol Gupta" userId="d26141d86e0550da" providerId="LiveId" clId="{41FEDEF5-EEAA-4857-B59E-EB7A7BFBE92F}" dt="2022-11-25T11:08:42.306" v="8197" actId="1035"/>
          <ac:picMkLst>
            <pc:docMk/>
            <pc:sldMk cId="1710659145" sldId="347"/>
            <ac:picMk id="3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769CE8-969C-4A91-87A8-78853AE73B8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4BD58F-70FA-453C-9726-4D851974F3B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4EADE-CF3A-4FF0-B04F-909A645D1307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4FF3E6-EBE8-4786-9792-C4040F41EEF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EAAB49-183E-4137-AAD2-BF93FC580BD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EB2B10-0D15-4B3A-89C3-F82AC2BB4F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099410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08744-1B8E-4369-9234-43662B41AC87}" type="datetimeFigureOut">
              <a:rPr lang="en-IN" smtClean="0"/>
              <a:t>19-01-2024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D3D52-B39E-41F4-A9B1-FE70A4D2643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30827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578C8-21A0-4678-AAE3-E3564CD75CCF}" type="datetime1">
              <a:rPr lang="en-IN" smtClean="0"/>
              <a:t>19-01-2024</a:t>
            </a:fld>
            <a:endParaRPr lang="en-IN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" y="-1"/>
            <a:ext cx="12189237" cy="685955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8377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53A0-82BC-4008-935D-32274C4D3A44}" type="datetime1">
              <a:rPr lang="en-IN" smtClean="0"/>
              <a:t>19-01-2024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506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6D361-A09A-40B8-9BC3-557BBCFDDCD5}" type="datetime1">
              <a:rPr lang="en-IN" smtClean="0"/>
              <a:t>19-01-2024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44527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8B10-FE0E-45AB-BDDA-EF3B79B2F52E}" type="datetime1">
              <a:rPr lang="en-IN" smtClean="0"/>
              <a:t>19-01-2024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5795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B9285-3EE8-4652-99A4-BD488D5803C6}" type="datetime1">
              <a:rPr lang="en-IN" smtClean="0"/>
              <a:t>19-01-2024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0308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80CA-2BBF-4F8E-97A1-F5992606C007}" type="datetime1">
              <a:rPr lang="en-IN" smtClean="0"/>
              <a:t>19-01-2024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9921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28BF9-0B0A-4436-9792-1019378609CD}" type="datetime1">
              <a:rPr lang="en-IN" smtClean="0"/>
              <a:t>19-01-2024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846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1B7DF-730A-4ACD-AF4B-AA8FD92D4EA6}" type="datetime1">
              <a:rPr lang="en-IN" smtClean="0"/>
              <a:t>19-01-2024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6795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3041-B6EA-4A20-A432-CF07AE937C8C}" type="datetime1">
              <a:rPr lang="en-IN" smtClean="0"/>
              <a:t>19-01-2024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3729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DDFF-E6E3-4ED1-AE16-446ACFC990B5}" type="datetime1">
              <a:rPr lang="en-IN" smtClean="0"/>
              <a:t>19-01-2024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89898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30939-F163-4E64-8C6D-30D9C5B95688}" type="datetime1">
              <a:rPr lang="en-IN" smtClean="0"/>
              <a:t>19-01-2024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87420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C716E-7B86-4079-89D1-CDC87B090D0D}" type="datetime1">
              <a:rPr lang="en-IN" smtClean="0"/>
              <a:t>19-01-2024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80C9C-1281-4DB4-86D7-3E425E3ECD19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49144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FE1533A-2679-4241-A4EA-ECB9F2F3426D}"/>
              </a:ext>
            </a:extLst>
          </p:cNvPr>
          <p:cNvSpPr txBox="1"/>
          <p:nvPr/>
        </p:nvSpPr>
        <p:spPr>
          <a:xfrm>
            <a:off x="9894622" y="6257130"/>
            <a:ext cx="200914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700" dirty="0">
                <a:latin typeface="Century Gothic (Body)"/>
              </a:rPr>
              <a:t>CA Anmol Gupta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C794C4E-73A2-0F81-4E79-5E087D230A32}"/>
              </a:ext>
            </a:extLst>
          </p:cNvPr>
          <p:cNvSpPr txBox="1">
            <a:spLocks/>
          </p:cNvSpPr>
          <p:nvPr/>
        </p:nvSpPr>
        <p:spPr>
          <a:xfrm>
            <a:off x="2291239" y="2257419"/>
            <a:ext cx="8327299" cy="13421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latin typeface="Century Gothic (Body)"/>
              </a:rPr>
              <a:t>Overview of relevant </a:t>
            </a:r>
          </a:p>
          <a:p>
            <a:r>
              <a:rPr lang="en-US" sz="3600" b="1" dirty="0">
                <a:latin typeface="Century Gothic (Body)"/>
              </a:rPr>
              <a:t>GST provisions for Start-ups</a:t>
            </a:r>
            <a:endParaRPr lang="en-IN" sz="2800" b="1" dirty="0"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785127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79440D-D9F7-4B4D-ADB1-174326E0B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" y="0"/>
            <a:ext cx="12186473" cy="6858000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814039" y="1808263"/>
            <a:ext cx="10562798" cy="3414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Tw Cen MT" panose="020B0602020104020603" pitchFamily="34" charset="0"/>
              </a:rPr>
              <a:t>Not engaged in making supplies through e-commerce operator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Tw Cen MT" panose="020B0602020104020603" pitchFamily="34" charset="0"/>
              </a:rPr>
              <a:t>Benefit will lapse on day aggregate turnover exceeds prescribed limit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b="1" dirty="0">
                <a:latin typeface="Tw Cen MT" panose="020B0602020104020603" pitchFamily="34" charset="0"/>
              </a:rPr>
              <a:t>Benefits – 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Tw Cen MT" panose="020B0602020104020603" pitchFamily="34" charset="0"/>
              </a:rPr>
              <a:t>Less procedural compliances 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Tw Cen MT" panose="020B0602020104020603" pitchFamily="34" charset="0"/>
              </a:rPr>
              <a:t>No complexities of ITC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Tw Cen MT" panose="020B0602020104020603" pitchFamily="34" charset="0"/>
              </a:rPr>
              <a:t>Not required to collect any tax from recipient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B9FCA8-4946-4825-ABC4-E037B96F7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10</a:t>
            </a:fld>
            <a:endParaRPr lang="en-I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0B00ED-DF24-7FE5-BD48-FFC46CFE31D5}"/>
              </a:ext>
            </a:extLst>
          </p:cNvPr>
          <p:cNvSpPr/>
          <p:nvPr/>
        </p:nvSpPr>
        <p:spPr>
          <a:xfrm>
            <a:off x="838200" y="802640"/>
            <a:ext cx="6131560" cy="633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2400" b="1" dirty="0">
                <a:solidFill>
                  <a:schemeClr val="tx1"/>
                </a:solidFill>
                <a:latin typeface="Century Gothic (Body)"/>
              </a:rPr>
              <a:t>Composition scheme for small startups</a:t>
            </a:r>
            <a:endParaRPr lang="en-IN" sz="2400" dirty="0">
              <a:solidFill>
                <a:schemeClr val="tx1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37572265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79440D-D9F7-4B4D-ADB1-174326E0B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" y="0"/>
            <a:ext cx="12186473" cy="6858000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814039" y="1808263"/>
            <a:ext cx="10562798" cy="3292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latin typeface="Tw Cen MT" panose="020B0602020104020603" pitchFamily="34" charset="0"/>
              </a:rPr>
              <a:t>Valuation – </a:t>
            </a:r>
            <a:r>
              <a:rPr lang="en-US" sz="2200" dirty="0">
                <a:latin typeface="Tw Cen MT" panose="020B0602020104020603" pitchFamily="34" charset="0"/>
              </a:rPr>
              <a:t>Section 15 of CGST Act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800" b="1" dirty="0">
              <a:latin typeface="Tw Cen MT" panose="020B0602020104020603" pitchFamily="34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latin typeface="Tw Cen MT" panose="020B0602020104020603" pitchFamily="34" charset="0"/>
              </a:rPr>
              <a:t>Levy – </a:t>
            </a:r>
            <a:r>
              <a:rPr lang="en-US" sz="2200" dirty="0">
                <a:latin typeface="Tw Cen MT" panose="020B0602020104020603" pitchFamily="34" charset="0"/>
              </a:rPr>
              <a:t>Place of Supply – Section 10 (Goods), 11 (goods export/import), 12 &amp; 13 (services).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800" b="1" dirty="0">
              <a:latin typeface="Tw Cen MT" panose="020B0602020104020603" pitchFamily="34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latin typeface="Tw Cen MT" panose="020B0602020104020603" pitchFamily="34" charset="0"/>
              </a:rPr>
              <a:t>Time of Supply </a:t>
            </a:r>
            <a:r>
              <a:rPr lang="en-US" sz="2200" dirty="0">
                <a:latin typeface="Tw Cen MT" panose="020B0602020104020603" pitchFamily="34" charset="0"/>
              </a:rPr>
              <a:t>– Section 12 (goods), 13 (services), 14 (change in rate of tax)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B9FCA8-4946-4825-ABC4-E037B96F7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11</a:t>
            </a:fld>
            <a:endParaRPr lang="en-I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0B00ED-DF24-7FE5-BD48-FFC46CFE31D5}"/>
              </a:ext>
            </a:extLst>
          </p:cNvPr>
          <p:cNvSpPr/>
          <p:nvPr/>
        </p:nvSpPr>
        <p:spPr>
          <a:xfrm>
            <a:off x="838200" y="802640"/>
            <a:ext cx="6131560" cy="633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2400" b="1" dirty="0">
                <a:solidFill>
                  <a:schemeClr val="tx1"/>
                </a:solidFill>
                <a:latin typeface="Century Gothic (Body)"/>
              </a:rPr>
              <a:t>Valuation, levy &amp; when to pay taxes?</a:t>
            </a:r>
            <a:endParaRPr lang="en-IN" sz="2400" dirty="0">
              <a:solidFill>
                <a:schemeClr val="tx1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27772174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79440D-D9F7-4B4D-ADB1-174326E0B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" y="0"/>
            <a:ext cx="12186473" cy="6858000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814039" y="1808263"/>
            <a:ext cx="10562798" cy="34139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On certain supplies, liability to pay tax to Government exchequer arises that of recipient and not that of supplier.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Notification No. 13/2017 – Central Tax (Rate) dated 28 June 2017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Supply through E-commerce operator, E-com </a:t>
            </a:r>
            <a:r>
              <a:rPr lang="en-US" sz="2400" dirty="0" err="1">
                <a:latin typeface="Tw Cen MT" panose="020B0602020104020603" pitchFamily="34" charset="0"/>
              </a:rPr>
              <a:t>operater</a:t>
            </a:r>
            <a:r>
              <a:rPr lang="en-US" sz="2400" dirty="0">
                <a:latin typeface="Tw Cen MT" panose="020B0602020104020603" pitchFamily="34" charset="0"/>
              </a:rPr>
              <a:t> to pay tax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Eligibility of ITC on payment of tax to Government exchequer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B9FCA8-4946-4825-ABC4-E037B96F7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12</a:t>
            </a:fld>
            <a:endParaRPr lang="en-I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0B00ED-DF24-7FE5-BD48-FFC46CFE31D5}"/>
              </a:ext>
            </a:extLst>
          </p:cNvPr>
          <p:cNvSpPr/>
          <p:nvPr/>
        </p:nvSpPr>
        <p:spPr>
          <a:xfrm>
            <a:off x="838200" y="802640"/>
            <a:ext cx="6131560" cy="633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2400" b="1" dirty="0">
                <a:solidFill>
                  <a:schemeClr val="tx1"/>
                </a:solidFill>
                <a:latin typeface="Century Gothic (Body)"/>
              </a:rPr>
              <a:t>Reverse Charge Mechanism</a:t>
            </a:r>
            <a:endParaRPr lang="en-IN" sz="2400" dirty="0">
              <a:solidFill>
                <a:schemeClr val="tx1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23345014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79440D-D9F7-4B4D-ADB1-174326E0B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" y="0"/>
            <a:ext cx="12186473" cy="6858000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814039" y="2407703"/>
            <a:ext cx="10562798" cy="34139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w Cen MT" panose="020B0602020104020603" pitchFamily="34" charset="0"/>
              </a:rPr>
              <a:t>Eligibility – Section 16 of CGST Act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w Cen MT" panose="020B0602020104020603" pitchFamily="34" charset="0"/>
              </a:rPr>
              <a:t>Receipt of goods or services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w Cen MT" panose="020B0602020104020603" pitchFamily="34" charset="0"/>
              </a:rPr>
              <a:t>Receipt of invoice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w Cen MT" panose="020B0602020104020603" pitchFamily="34" charset="0"/>
              </a:rPr>
              <a:t>Reflecting in GSTR-2A/2B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w Cen MT" panose="020B0602020104020603" pitchFamily="34" charset="0"/>
              </a:rPr>
              <a:t>Tax paid to Government exchequer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w Cen MT" panose="020B0602020104020603" pitchFamily="34" charset="0"/>
              </a:rPr>
              <a:t>Furnished GSTR-3B to avail ITC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w Cen MT" panose="020B0602020104020603" pitchFamily="34" charset="0"/>
              </a:rPr>
              <a:t>Payment to be made to vendor within 180 days else reversal of ITC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w Cen MT" panose="020B0602020104020603" pitchFamily="34" charset="0"/>
              </a:rPr>
              <a:t>Capital goods – Depreciation cannot be claimed on tax component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w Cen MT" panose="020B0602020104020603" pitchFamily="34" charset="0"/>
              </a:rPr>
              <a:t>Sunset clause – Cannot claim beyond time limit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0B00ED-DF24-7FE5-BD48-FFC46CFE31D5}"/>
              </a:ext>
            </a:extLst>
          </p:cNvPr>
          <p:cNvSpPr/>
          <p:nvPr/>
        </p:nvSpPr>
        <p:spPr>
          <a:xfrm>
            <a:off x="838200" y="802640"/>
            <a:ext cx="6131560" cy="633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2400" b="1" dirty="0">
                <a:solidFill>
                  <a:schemeClr val="tx1"/>
                </a:solidFill>
                <a:latin typeface="Century Gothic (Body)"/>
              </a:rPr>
              <a:t>Input Tax Credit</a:t>
            </a:r>
            <a:endParaRPr lang="en-IN" sz="2400" dirty="0">
              <a:solidFill>
                <a:schemeClr val="tx1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25141771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79440D-D9F7-4B4D-ADB1-174326E0B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" y="0"/>
            <a:ext cx="12186473" cy="6858000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814039" y="1708277"/>
            <a:ext cx="10562798" cy="28214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Section 17 of CGST Act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Used partly for business &amp; partly for other purposes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Partly for taxable &amp; partly for exempt supplies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Blocked credits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0B00ED-DF24-7FE5-BD48-FFC46CFE31D5}"/>
              </a:ext>
            </a:extLst>
          </p:cNvPr>
          <p:cNvSpPr/>
          <p:nvPr/>
        </p:nvSpPr>
        <p:spPr>
          <a:xfrm>
            <a:off x="838200" y="802640"/>
            <a:ext cx="6131560" cy="633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2400" b="1" dirty="0">
                <a:solidFill>
                  <a:schemeClr val="tx1"/>
                </a:solidFill>
                <a:latin typeface="Century Gothic (Body)"/>
              </a:rPr>
              <a:t>Input Tax Credit</a:t>
            </a:r>
            <a:endParaRPr lang="en-IN" sz="2400" dirty="0">
              <a:solidFill>
                <a:schemeClr val="tx1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15965044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79440D-D9F7-4B4D-ADB1-174326E0B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" y="0"/>
            <a:ext cx="12186473" cy="6858000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814039" y="2407703"/>
            <a:ext cx="10562798" cy="34139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Tw Cen MT" panose="020B0602020104020603" pitchFamily="34" charset="0"/>
              </a:rPr>
              <a:t>Motor vehicles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Tw Cen MT" panose="020B0602020104020603" pitchFamily="34" charset="0"/>
              </a:rPr>
              <a:t>Insurance, repair &amp; maintenance of motor vehicles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Tw Cen MT" panose="020B0602020104020603" pitchFamily="34" charset="0"/>
              </a:rPr>
              <a:t>Food &amp; beverages, outdoor catering, health services, rent-a-cab, club membership, etc.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Tw Cen MT" panose="020B0602020104020603" pitchFamily="34" charset="0"/>
              </a:rPr>
              <a:t>Works contract services/Construction services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Tw Cen MT" panose="020B0602020104020603" pitchFamily="34" charset="0"/>
              </a:rPr>
              <a:t>CSR Expense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Tw Cen MT" panose="020B0602020104020603" pitchFamily="34" charset="0"/>
              </a:rPr>
              <a:t>Used for personal consumption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Tw Cen MT" panose="020B0602020104020603" pitchFamily="34" charset="0"/>
              </a:rPr>
              <a:t>Goods lost, stolen, destroyed, written off or disposed off by way of free sample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100" dirty="0">
                <a:latin typeface="Tw Cen MT" panose="020B0602020104020603" pitchFamily="34" charset="0"/>
              </a:rPr>
              <a:t>Tax paid under Section 74.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0B00ED-DF24-7FE5-BD48-FFC46CFE31D5}"/>
              </a:ext>
            </a:extLst>
          </p:cNvPr>
          <p:cNvSpPr/>
          <p:nvPr/>
        </p:nvSpPr>
        <p:spPr>
          <a:xfrm>
            <a:off x="838200" y="802640"/>
            <a:ext cx="6131560" cy="633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2400" b="1" dirty="0">
                <a:solidFill>
                  <a:schemeClr val="tx1"/>
                </a:solidFill>
                <a:latin typeface="Century Gothic (Body)"/>
              </a:rPr>
              <a:t>Blocked Credits</a:t>
            </a:r>
            <a:endParaRPr lang="en-IN" sz="2400" dirty="0">
              <a:solidFill>
                <a:schemeClr val="tx1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16606915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79440D-D9F7-4B4D-ADB1-174326E0B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" y="0"/>
            <a:ext cx="12186473" cy="6858000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814039" y="1732071"/>
            <a:ext cx="10562798" cy="40136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Assessment (Section 59 to 64)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Audits (Section 65 to 66)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Inspection, Search, Seizure &amp; Arrest (Section 67 to 72)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Demands &amp; recovery (Section 73 to 84)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Appeals &amp; revision (Section 107 to 121)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Offences &amp; penalties (Section 122 to 138)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0B00ED-DF24-7FE5-BD48-FFC46CFE31D5}"/>
              </a:ext>
            </a:extLst>
          </p:cNvPr>
          <p:cNvSpPr/>
          <p:nvPr/>
        </p:nvSpPr>
        <p:spPr>
          <a:xfrm>
            <a:off x="838200" y="802640"/>
            <a:ext cx="6131560" cy="633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2400" b="1" dirty="0">
                <a:solidFill>
                  <a:schemeClr val="tx1"/>
                </a:solidFill>
                <a:latin typeface="Century Gothic (Body)"/>
              </a:rPr>
              <a:t>Litigations under GST</a:t>
            </a:r>
            <a:endParaRPr lang="en-IN" sz="2400" dirty="0">
              <a:solidFill>
                <a:schemeClr val="tx1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38038189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" y="-1"/>
            <a:ext cx="12189237" cy="6859555"/>
          </a:xfrm>
          <a:prstGeom prst="rect">
            <a:avLst/>
          </a:prstGeom>
        </p:spPr>
      </p:pic>
      <p:sp>
        <p:nvSpPr>
          <p:cNvPr id="4" name="Title 3"/>
          <p:cNvSpPr txBox="1">
            <a:spLocks/>
          </p:cNvSpPr>
          <p:nvPr/>
        </p:nvSpPr>
        <p:spPr>
          <a:xfrm>
            <a:off x="2553788" y="3300568"/>
            <a:ext cx="6746965" cy="1891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800" b="1" dirty="0">
                <a:latin typeface="Century Gothic (Body)"/>
              </a:rPr>
              <a:t>Name</a:t>
            </a:r>
            <a:r>
              <a:rPr lang="en-US" sz="1800" dirty="0">
                <a:latin typeface="Century Gothic (Body)"/>
              </a:rPr>
              <a:t> – CA Anmol Gupta</a:t>
            </a:r>
          </a:p>
          <a:p>
            <a:pPr>
              <a:lnSpc>
                <a:spcPct val="150000"/>
              </a:lnSpc>
            </a:pPr>
            <a:r>
              <a:rPr lang="en-US" sz="1800" b="1" dirty="0">
                <a:latin typeface="Century Gothic (Body)"/>
              </a:rPr>
              <a:t>Phone no. </a:t>
            </a:r>
            <a:r>
              <a:rPr lang="en-US" sz="1800" dirty="0">
                <a:latin typeface="Century Gothic (Body)"/>
              </a:rPr>
              <a:t>- +91 9871001555</a:t>
            </a:r>
          </a:p>
          <a:p>
            <a:pPr>
              <a:lnSpc>
                <a:spcPct val="150000"/>
              </a:lnSpc>
            </a:pPr>
            <a:r>
              <a:rPr lang="en-US" sz="1800" b="1" dirty="0">
                <a:latin typeface="Century Gothic (Body)"/>
              </a:rPr>
              <a:t>E-mail Address – </a:t>
            </a:r>
            <a:r>
              <a:rPr lang="en-US" sz="1800" dirty="0">
                <a:latin typeface="Century Gothic (Body)"/>
              </a:rPr>
              <a:t>anmol.gupta@aprafirm.com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B1145A-F155-478D-BB94-2B5D08849485}"/>
              </a:ext>
            </a:extLst>
          </p:cNvPr>
          <p:cNvSpPr txBox="1"/>
          <p:nvPr/>
        </p:nvSpPr>
        <p:spPr>
          <a:xfrm>
            <a:off x="2553788" y="1379862"/>
            <a:ext cx="7027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000" dirty="0">
                <a:solidFill>
                  <a:schemeClr val="bg1"/>
                </a:solidFill>
                <a:latin typeface="Century Gothic (Body)"/>
              </a:rPr>
              <a:t>THANK YOU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50294F-CCC9-46A9-BCF7-712F05885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25189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79440D-D9F7-4B4D-ADB1-174326E0B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" y="0"/>
            <a:ext cx="12186473" cy="6858000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814039" y="1999758"/>
            <a:ext cx="10562798" cy="39625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Relevance of Supply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Whether my supply is taxable or exempt?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Requirement of Registration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Benefit under Composition Scheme for small startups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Should I levy CGST, SGST or IGST? 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When do I have to pay Taxes?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B9FCA8-4946-4825-ABC4-E037B96F7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2</a:t>
            </a:fld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70F61C-1FFC-4DDF-A91C-B6B3DC44C5A2}"/>
              </a:ext>
            </a:extLst>
          </p:cNvPr>
          <p:cNvSpPr/>
          <p:nvPr/>
        </p:nvSpPr>
        <p:spPr>
          <a:xfrm>
            <a:off x="838201" y="623079"/>
            <a:ext cx="6588760" cy="10394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1"/>
                </a:solidFill>
                <a:latin typeface="Century Gothic (Body)"/>
              </a:rPr>
              <a:t>Topics covered</a:t>
            </a:r>
            <a:endParaRPr lang="en-IN" sz="2400" dirty="0">
              <a:solidFill>
                <a:schemeClr val="tx1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38188080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79440D-D9F7-4B4D-ADB1-174326E0B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" y="0"/>
            <a:ext cx="12186473" cy="6858000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814039" y="1908319"/>
            <a:ext cx="10562798" cy="24706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Reverse Charge Mechanism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Input Tax Credit (ITC)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Litigations under GST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B9FCA8-4946-4825-ABC4-E037B96F7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3</a:t>
            </a:fld>
            <a:endParaRPr lang="en-IN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B9575BB-7244-B6DE-0280-AE65DED734EB}"/>
              </a:ext>
            </a:extLst>
          </p:cNvPr>
          <p:cNvSpPr/>
          <p:nvPr/>
        </p:nvSpPr>
        <p:spPr>
          <a:xfrm>
            <a:off x="838201" y="623079"/>
            <a:ext cx="6588760" cy="10394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1"/>
                </a:solidFill>
                <a:latin typeface="Century Gothic (Body)"/>
              </a:rPr>
              <a:t>Topics covered</a:t>
            </a:r>
            <a:endParaRPr lang="en-IN" sz="2400" dirty="0">
              <a:solidFill>
                <a:schemeClr val="tx1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31559581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79440D-D9F7-4B4D-ADB1-174326E0B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" y="0"/>
            <a:ext cx="12186473" cy="6858000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814039" y="2222574"/>
            <a:ext cx="10562798" cy="3923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GST law is applicable on any activity which is classifiable under the scope of ‘Supply’.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Supply is defined under Section 7 of the CGST Act, 2017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Essential ingredients – 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From one person to another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Consideration (exceptions in Schedule I)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Tw Cen MT" panose="020B0602020104020603" pitchFamily="34" charset="0"/>
              </a:rPr>
              <a:t>In the course or furtherance of business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B9FCA8-4946-4825-ABC4-E037B96F7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4</a:t>
            </a:fld>
            <a:endParaRPr lang="en-I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0B00ED-DF24-7FE5-BD48-FFC46CFE31D5}"/>
              </a:ext>
            </a:extLst>
          </p:cNvPr>
          <p:cNvSpPr/>
          <p:nvPr/>
        </p:nvSpPr>
        <p:spPr>
          <a:xfrm>
            <a:off x="838200" y="802640"/>
            <a:ext cx="3743960" cy="633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2400" b="1" dirty="0">
                <a:solidFill>
                  <a:schemeClr val="tx1"/>
                </a:solidFill>
                <a:latin typeface="Century Gothic (Body)"/>
              </a:rPr>
              <a:t>Relevance of Supply</a:t>
            </a:r>
            <a:endParaRPr lang="en-IN" sz="2400" dirty="0">
              <a:solidFill>
                <a:schemeClr val="tx1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24841200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79440D-D9F7-4B4D-ADB1-174326E0B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" y="0"/>
            <a:ext cx="12186473" cy="6858000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814039" y="1798320"/>
            <a:ext cx="10562798" cy="44186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Exceptions in </a:t>
            </a:r>
            <a:r>
              <a:rPr lang="en-US" sz="2200" b="1" dirty="0">
                <a:latin typeface="Tw Cen MT" panose="020B0602020104020603" pitchFamily="34" charset="0"/>
              </a:rPr>
              <a:t>Schedule – I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Permanent transfer or disposal of business assets on which ITC was availed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Supply between related or distinct persons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00" dirty="0">
                <a:latin typeface="Tw Cen MT" panose="020B0602020104020603" pitchFamily="34" charset="0"/>
              </a:rPr>
              <a:t>`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Whether supply is of goods or services, defined in </a:t>
            </a:r>
            <a:r>
              <a:rPr lang="en-US" sz="2200" b="1" dirty="0">
                <a:latin typeface="Tw Cen MT" panose="020B0602020104020603" pitchFamily="34" charset="0"/>
              </a:rPr>
              <a:t>Schedule – II 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Transfer of title in goods – Goods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Transfer of right in goods without transfer of title – Services</a:t>
            </a:r>
          </a:p>
          <a:p>
            <a:pPr lvl="1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en-US" sz="2200" dirty="0">
              <a:latin typeface="Tw Cen MT" panose="020B0602020104020603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B9FCA8-4946-4825-ABC4-E037B96F7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5</a:t>
            </a:fld>
            <a:endParaRPr lang="en-I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0B00ED-DF24-7FE5-BD48-FFC46CFE31D5}"/>
              </a:ext>
            </a:extLst>
          </p:cNvPr>
          <p:cNvSpPr/>
          <p:nvPr/>
        </p:nvSpPr>
        <p:spPr>
          <a:xfrm>
            <a:off x="838200" y="802640"/>
            <a:ext cx="3743960" cy="633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2400" b="1" dirty="0">
                <a:solidFill>
                  <a:schemeClr val="tx1"/>
                </a:solidFill>
                <a:latin typeface="Century Gothic (Body)"/>
              </a:rPr>
              <a:t>Relevance of Supply</a:t>
            </a:r>
            <a:endParaRPr lang="en-IN" sz="2400" dirty="0">
              <a:solidFill>
                <a:schemeClr val="tx1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5850876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79440D-D9F7-4B4D-ADB1-174326E0B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" y="0"/>
            <a:ext cx="12186473" cy="6858000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814039" y="1727200"/>
            <a:ext cx="10562798" cy="381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Negative list – </a:t>
            </a:r>
            <a:r>
              <a:rPr lang="en-US" sz="2200" b="1" dirty="0">
                <a:latin typeface="Tw Cen MT" panose="020B0602020104020603" pitchFamily="34" charset="0"/>
              </a:rPr>
              <a:t>Schedule III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Employer employee relationship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Sale of land 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Sale of building after obtaining CC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en-US" sz="500" dirty="0">
              <a:latin typeface="Tw Cen MT" panose="020B0602020104020603" pitchFamily="34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Composite Supply &amp; Mixed Supply – </a:t>
            </a:r>
            <a:r>
              <a:rPr lang="en-US" sz="2200" b="1" dirty="0">
                <a:latin typeface="Tw Cen MT" panose="020B0602020104020603" pitchFamily="34" charset="0"/>
              </a:rPr>
              <a:t>Section 8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B9FCA8-4946-4825-ABC4-E037B96F7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6</a:t>
            </a:fld>
            <a:endParaRPr lang="en-I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0B00ED-DF24-7FE5-BD48-FFC46CFE31D5}"/>
              </a:ext>
            </a:extLst>
          </p:cNvPr>
          <p:cNvSpPr/>
          <p:nvPr/>
        </p:nvSpPr>
        <p:spPr>
          <a:xfrm>
            <a:off x="838200" y="802640"/>
            <a:ext cx="3743960" cy="633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2400" b="1" dirty="0">
                <a:solidFill>
                  <a:schemeClr val="tx1"/>
                </a:solidFill>
                <a:latin typeface="Century Gothic (Body)"/>
              </a:rPr>
              <a:t>Relevance of Supply</a:t>
            </a:r>
            <a:endParaRPr lang="en-IN" sz="2400" dirty="0">
              <a:solidFill>
                <a:schemeClr val="tx1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13739064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79440D-D9F7-4B4D-ADB1-174326E0B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" y="0"/>
            <a:ext cx="12186473" cy="6858000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814039" y="1889760"/>
            <a:ext cx="10562798" cy="2885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Exemption given from time to time on various supplies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Goods – Notification No. 02/2017 – Central Tax (Rate) dated 28 June 2017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Services - Notification No. 12/2017 – Central Tax (Rate) dated 28 June 2017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Schedule III supplies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Tw Cen MT" panose="020B0602020104020603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B9FCA8-4946-4825-ABC4-E037B96F7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7</a:t>
            </a:fld>
            <a:endParaRPr lang="en-I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0B00ED-DF24-7FE5-BD48-FFC46CFE31D5}"/>
              </a:ext>
            </a:extLst>
          </p:cNvPr>
          <p:cNvSpPr/>
          <p:nvPr/>
        </p:nvSpPr>
        <p:spPr>
          <a:xfrm>
            <a:off x="838200" y="802640"/>
            <a:ext cx="5257800" cy="633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2400" b="1" dirty="0">
                <a:solidFill>
                  <a:schemeClr val="tx1"/>
                </a:solidFill>
                <a:latin typeface="Century Gothic (Body)"/>
              </a:rPr>
              <a:t>Taxable vis-à-vis Exempt Supply</a:t>
            </a:r>
            <a:endParaRPr lang="en-IN" sz="2400" dirty="0">
              <a:solidFill>
                <a:schemeClr val="tx1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30780807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79440D-D9F7-4B4D-ADB1-174326E0B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" y="0"/>
            <a:ext cx="12186473" cy="6858000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814039" y="2225040"/>
            <a:ext cx="10562798" cy="28854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latin typeface="Tw Cen MT" panose="020B0602020104020603" pitchFamily="34" charset="0"/>
              </a:rPr>
              <a:t>Registration to be obtained </a:t>
            </a:r>
            <a:r>
              <a:rPr lang="en-US" sz="2200" dirty="0">
                <a:latin typeface="Tw Cen MT" panose="020B0602020104020603" pitchFamily="34" charset="0"/>
              </a:rPr>
              <a:t>– If aggregate turnover in a financial year exceeds Rs. 20 lakhs in case of services and Rs. 40 lakhs in case of goods.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latin typeface="Tw Cen MT" panose="020B0602020104020603" pitchFamily="34" charset="0"/>
              </a:rPr>
              <a:t>Not liable for registration </a:t>
            </a:r>
            <a:r>
              <a:rPr lang="en-US" sz="2200" dirty="0">
                <a:latin typeface="Tw Cen MT" panose="020B0602020104020603" pitchFamily="34" charset="0"/>
              </a:rPr>
              <a:t>- Dealing in wholly exempt supplies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>
                <a:latin typeface="Tw Cen MT" panose="020B0602020104020603" pitchFamily="34" charset="0"/>
              </a:rPr>
              <a:t>Compulsory registration in certain cases </a:t>
            </a:r>
            <a:r>
              <a:rPr lang="en-US" sz="2200" dirty="0">
                <a:latin typeface="Tw Cen MT" panose="020B0602020104020603" pitchFamily="34" charset="0"/>
              </a:rPr>
              <a:t>– 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Person making inter-state supplies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Tw Cen MT" panose="020B0602020104020603" pitchFamily="34" charset="0"/>
              </a:rPr>
              <a:t>Required to pay tax under RCM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B9FCA8-4946-4825-ABC4-E037B96F7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8</a:t>
            </a:fld>
            <a:endParaRPr lang="en-I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0B00ED-DF24-7FE5-BD48-FFC46CFE31D5}"/>
              </a:ext>
            </a:extLst>
          </p:cNvPr>
          <p:cNvSpPr/>
          <p:nvPr/>
        </p:nvSpPr>
        <p:spPr>
          <a:xfrm>
            <a:off x="838200" y="802640"/>
            <a:ext cx="5257800" cy="633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2400" b="1" dirty="0">
                <a:solidFill>
                  <a:schemeClr val="tx1"/>
                </a:solidFill>
                <a:latin typeface="Century Gothic (Body)"/>
              </a:rPr>
              <a:t>Requirement of Registration</a:t>
            </a:r>
            <a:endParaRPr lang="en-IN" sz="2400" dirty="0">
              <a:solidFill>
                <a:schemeClr val="tx1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31294545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79440D-D9F7-4B4D-ADB1-174326E0B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" y="0"/>
            <a:ext cx="12186473" cy="6858000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814039" y="1513840"/>
            <a:ext cx="10562798" cy="49987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Tw Cen MT" panose="020B0602020104020603" pitchFamily="34" charset="0"/>
              </a:rPr>
              <a:t>Eligible – </a:t>
            </a:r>
            <a:r>
              <a:rPr lang="en-US" sz="2000" dirty="0">
                <a:latin typeface="Tw Cen MT" panose="020B0602020104020603" pitchFamily="34" charset="0"/>
              </a:rPr>
              <a:t>Aggregate turnover in preceding FY does not exceed Rs. 1.50 crores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Tw Cen MT" panose="020B0602020104020603" pitchFamily="34" charset="0"/>
              </a:rPr>
              <a:t>Tax rate – 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w Cen MT" panose="020B0602020104020603" pitchFamily="34" charset="0"/>
              </a:rPr>
              <a:t>1% of turnover – manufacture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w Cen MT" panose="020B0602020104020603" pitchFamily="34" charset="0"/>
              </a:rPr>
              <a:t>2.5% of turnover – outdoor catering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w Cen MT" panose="020B0602020104020603" pitchFamily="34" charset="0"/>
              </a:rPr>
              <a:t>0.5% - other supplies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Tw Cen MT" panose="020B0602020104020603" pitchFamily="34" charset="0"/>
              </a:rPr>
              <a:t>Ineligible – 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w Cen MT" panose="020B0602020104020603" pitchFamily="34" charset="0"/>
              </a:rPr>
              <a:t>Not engaged in supplies which are exempt/non-taxable</a:t>
            </a:r>
          </a:p>
          <a:p>
            <a:pPr marL="7429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w Cen MT" panose="020B0602020104020603" pitchFamily="34" charset="0"/>
              </a:rPr>
              <a:t>Not engaged in making any Inter-State supplies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B9FCA8-4946-4825-ABC4-E037B96F7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0C9C-1281-4DB4-86D7-3E425E3ECD19}" type="slidenum">
              <a:rPr lang="en-IN" smtClean="0"/>
              <a:t>9</a:t>
            </a:fld>
            <a:endParaRPr lang="en-IN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0B00ED-DF24-7FE5-BD48-FFC46CFE31D5}"/>
              </a:ext>
            </a:extLst>
          </p:cNvPr>
          <p:cNvSpPr/>
          <p:nvPr/>
        </p:nvSpPr>
        <p:spPr>
          <a:xfrm>
            <a:off x="838200" y="802640"/>
            <a:ext cx="6131560" cy="6335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2400" b="1" dirty="0">
                <a:solidFill>
                  <a:schemeClr val="tx1"/>
                </a:solidFill>
                <a:latin typeface="Century Gothic (Body)"/>
              </a:rPr>
              <a:t>Composition scheme for small startups</a:t>
            </a:r>
            <a:endParaRPr lang="en-IN" sz="2400" dirty="0">
              <a:solidFill>
                <a:schemeClr val="tx1"/>
              </a:solidFill>
              <a:latin typeface="Century Gothic (Body)"/>
            </a:endParaRPr>
          </a:p>
        </p:txBody>
      </p:sp>
    </p:spTree>
    <p:extLst>
      <p:ext uri="{BB962C8B-B14F-4D97-AF65-F5344CB8AC3E}">
        <p14:creationId xmlns:p14="http://schemas.microsoft.com/office/powerpoint/2010/main" val="27822859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11650</TotalTime>
  <Words>777</Words>
  <Application>Microsoft Office PowerPoint</Application>
  <PresentationFormat>Widescreen</PresentationFormat>
  <Paragraphs>121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Century Gothic (Body)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Chauhan</dc:creator>
  <cp:lastModifiedBy>Presenter</cp:lastModifiedBy>
  <cp:revision>2288</cp:revision>
  <dcterms:created xsi:type="dcterms:W3CDTF">2020-02-15T09:58:28Z</dcterms:created>
  <dcterms:modified xsi:type="dcterms:W3CDTF">2024-01-19T08:48:54Z</dcterms:modified>
</cp:coreProperties>
</file>