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  <p:sldMasterId id="2147483660" r:id="rId5"/>
  </p:sldMasterIdLst>
  <p:notesMasterIdLst>
    <p:notesMasterId r:id="rId7"/>
  </p:notesMasterIdLst>
  <p:sldIdLst>
    <p:sldId id="256" r:id="rId6"/>
  </p:sldIdLst>
  <p:sldSz cx="7559675" cy="10691813"/>
  <p:notesSz cx="6858000" cy="9144000"/>
  <p:custDataLst>
    <p:tags r:id="rId8"/>
  </p:custDataLst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32" autoAdjust="0"/>
    <p:restoredTop sz="93792" autoAdjust="0"/>
  </p:normalViewPr>
  <p:slideViewPr>
    <p:cSldViewPr snapToGrid="0">
      <p:cViewPr>
        <p:scale>
          <a:sx n="100" d="100"/>
          <a:sy n="100" d="100"/>
        </p:scale>
        <p:origin x="744" y="4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theme" Target="theme/theme1.xml"/><Relationship Id="rId5" Type="http://schemas.openxmlformats.org/officeDocument/2006/relationships/slideMaster" Target="slideMasters/slideMaster2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108EBF-2B2F-4260-8FE7-C34D8A56CAA4}" type="datetimeFigureOut">
              <a:rPr lang="fr-FR" smtClean="0"/>
              <a:t>30/11/2023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2338388" y="1143000"/>
            <a:ext cx="21812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5840A77-8096-4F65-A9B7-CEDACEAEF4E0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756123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944960" y="1749795"/>
            <a:ext cx="5669756" cy="3722335"/>
          </a:xfrm>
        </p:spPr>
        <p:txBody>
          <a:bodyPr anchor="b"/>
          <a:lstStyle>
            <a:lvl1pPr algn="ctr">
              <a:defRPr sz="372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488"/>
            </a:lvl1pPr>
            <a:lvl2pPr marL="283510" indent="0" algn="ctr">
              <a:buNone/>
              <a:defRPr sz="1240"/>
            </a:lvl2pPr>
            <a:lvl3pPr marL="567019" indent="0" algn="ctr">
              <a:buNone/>
              <a:defRPr sz="1116"/>
            </a:lvl3pPr>
            <a:lvl4pPr marL="850529" indent="0" algn="ctr">
              <a:buNone/>
              <a:defRPr sz="992"/>
            </a:lvl4pPr>
            <a:lvl5pPr marL="1134039" indent="0" algn="ctr">
              <a:buNone/>
              <a:defRPr sz="992"/>
            </a:lvl5pPr>
            <a:lvl6pPr marL="1417549" indent="0" algn="ctr">
              <a:buNone/>
              <a:defRPr sz="992"/>
            </a:lvl6pPr>
            <a:lvl7pPr marL="1701058" indent="0" algn="ctr">
              <a:buNone/>
              <a:defRPr sz="992"/>
            </a:lvl7pPr>
            <a:lvl8pPr marL="1984568" indent="0" algn="ctr">
              <a:buNone/>
              <a:defRPr sz="992"/>
            </a:lvl8pPr>
            <a:lvl9pPr marL="2268078" indent="0" algn="ctr">
              <a:buNone/>
              <a:defRPr sz="992"/>
            </a:lvl9pPr>
          </a:lstStyle>
          <a:p>
            <a:r>
              <a:rPr lang="fr-FR"/>
              <a:t>Modifier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88876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85750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5409892" y="569240"/>
            <a:ext cx="1630055" cy="9060817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154272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 Lines"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Picture 14">
            <a:extLst>
              <a:ext uri="{FF2B5EF4-FFF2-40B4-BE49-F238E27FC236}">
                <a16:creationId xmlns:a16="http://schemas.microsoft.com/office/drawing/2014/main" id="{5B5BD9C1-3705-ED4F-8AF4-3029C008CE2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 bwMode="black">
          <a:xfrm>
            <a:off x="271685" y="9296643"/>
            <a:ext cx="1353182" cy="111707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6508721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27200510-6B72-624A-A0B0-026CD1676CF0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8"/>
            <a:ext cx="6803708" cy="1080000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50661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4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  <p:sp>
        <p:nvSpPr>
          <p:cNvPr id="6" name="Text Placeholder 2"/>
          <p:cNvSpPr>
            <a:spLocks noGrp="1"/>
          </p:cNvSpPr>
          <p:nvPr>
            <p:ph idx="1"/>
          </p:nvPr>
        </p:nvSpPr>
        <p:spPr>
          <a:xfrm>
            <a:off x="377984" y="1973180"/>
            <a:ext cx="6803708" cy="7649454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9762735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367">
          <p15:clr>
            <a:srgbClr val="FBAE40"/>
          </p15:clr>
        </p15:guide>
        <p15:guide id="2" orient="horz" pos="1236">
          <p15:clr>
            <a:srgbClr val="FBAE40"/>
          </p15:clr>
        </p15:guide>
        <p15:guide id="3" orient="horz" pos="1508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776FB90E-F37C-5341-AEB0-5E882FB00C6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1080000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50661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0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60" y="10218026"/>
            <a:ext cx="1713522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  <p:sp>
        <p:nvSpPr>
          <p:cNvPr id="6" name="Text Placeholder 2"/>
          <p:cNvSpPr>
            <a:spLocks noGrp="1"/>
          </p:cNvSpPr>
          <p:nvPr>
            <p:ph idx="1"/>
          </p:nvPr>
        </p:nvSpPr>
        <p:spPr>
          <a:xfrm>
            <a:off x="377984" y="1973180"/>
            <a:ext cx="6803708" cy="7649454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861480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508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ne Column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4" y="2393951"/>
            <a:ext cx="2116972" cy="7228682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AA2AC9C-63F5-144B-8B25-E2F9A8EBA163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1080000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50661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0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60" y="10218026"/>
            <a:ext cx="2289586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715319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508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1973180"/>
            <a:ext cx="3290296" cy="764945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3891395" y="1973181"/>
            <a:ext cx="3290296" cy="7649452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FB5B7A5D-AF74-E442-BDB5-0575FB24BA45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1080000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50661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1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60" y="10218026"/>
            <a:ext cx="1677518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507934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508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2851149"/>
            <a:ext cx="3290296" cy="677148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3891395" y="2851150"/>
            <a:ext cx="3290296" cy="6771482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FB5B7A5D-AF74-E442-BDB5-0575FB24BA45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1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E226BB03-6EF6-F445-88B0-A7B24602567C}"/>
              </a:ext>
            </a:extLst>
          </p:cNvPr>
          <p:cNvSpPr>
            <a:spLocks noGrp="1"/>
          </p:cNvSpPr>
          <p:nvPr>
            <p:ph type="subTitle" idx="16" hasCustomPrompt="1"/>
          </p:nvPr>
        </p:nvSpPr>
        <p:spPr>
          <a:xfrm>
            <a:off x="377984" y="1622525"/>
            <a:ext cx="6803709" cy="1074432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900"/>
              </a:spcAft>
              <a:buNone/>
              <a:defRPr sz="1400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</p:spTree>
    <p:extLst>
      <p:ext uri="{BB962C8B-B14F-4D97-AF65-F5344CB8AC3E}">
        <p14:creationId xmlns:p14="http://schemas.microsoft.com/office/powerpoint/2010/main" val="411507620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508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and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3779837" y="0"/>
            <a:ext cx="3779838" cy="10691813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3279321"/>
            <a:ext cx="3290296" cy="6343312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1C978FA1-EAC0-3045-9A47-86344B2E47D1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3290296" cy="2138363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2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205030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ree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1973180"/>
            <a:ext cx="2116972" cy="764945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2722008" y="1973181"/>
            <a:ext cx="2115659" cy="7649452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2" name="Content Placeholder 3"/>
          <p:cNvSpPr>
            <a:spLocks noGrp="1"/>
          </p:cNvSpPr>
          <p:nvPr>
            <p:ph sz="half" idx="13" hasCustomPrompt="1"/>
          </p:nvPr>
        </p:nvSpPr>
        <p:spPr>
          <a:xfrm>
            <a:off x="5064721" y="1973181"/>
            <a:ext cx="2116971" cy="7649451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B7BB87D-456D-A14C-A13C-9C93F9C52DD7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3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273020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508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0892025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u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2393951"/>
            <a:ext cx="1527054" cy="7228682"/>
          </a:xfrm>
        </p:spPr>
        <p:txBody>
          <a:bodyPr/>
          <a:lstStyle>
            <a:lvl1pPr>
              <a:defRPr sz="1200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2136868" y="2393951"/>
            <a:ext cx="1527054" cy="7228681"/>
          </a:xfrm>
        </p:spPr>
        <p:txBody>
          <a:bodyPr/>
          <a:lstStyle>
            <a:lvl1pPr>
              <a:defRPr sz="1200"/>
            </a:lvl1pPr>
            <a:lvl2pPr>
              <a:defRPr sz="1000"/>
            </a:lvl2pPr>
            <a:lvl3pPr>
              <a:defRPr sz="1000"/>
            </a:lvl3pPr>
            <a:lvl4pPr>
              <a:defRPr sz="1000"/>
            </a:lvl4pPr>
            <a:lvl5pPr>
              <a:defRPr sz="105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6" name="Content Placeholder 3"/>
          <p:cNvSpPr>
            <a:spLocks noGrp="1"/>
          </p:cNvSpPr>
          <p:nvPr>
            <p:ph sz="half" idx="13" hasCustomPrompt="1"/>
          </p:nvPr>
        </p:nvSpPr>
        <p:spPr>
          <a:xfrm>
            <a:off x="3895753" y="2393951"/>
            <a:ext cx="1527054" cy="7228681"/>
          </a:xfrm>
        </p:spPr>
        <p:txBody>
          <a:bodyPr/>
          <a:lstStyle>
            <a:lvl1pPr>
              <a:defRPr sz="1200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7" name="Content Placeholder 3"/>
          <p:cNvSpPr>
            <a:spLocks noGrp="1"/>
          </p:cNvSpPr>
          <p:nvPr>
            <p:ph sz="half" idx="14" hasCustomPrompt="1"/>
          </p:nvPr>
        </p:nvSpPr>
        <p:spPr>
          <a:xfrm>
            <a:off x="5654637" y="2393951"/>
            <a:ext cx="1527054" cy="7228681"/>
          </a:xfrm>
        </p:spPr>
        <p:txBody>
          <a:bodyPr/>
          <a:lstStyle>
            <a:lvl1pPr>
              <a:defRPr sz="1200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105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CE5297C8-D4E0-6F40-A513-77E96EADFF1C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8"/>
            <a:ext cx="6803708" cy="1449500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50661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4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60" y="10218026"/>
            <a:ext cx="1641514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629902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508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ree Imag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377984" y="3274369"/>
            <a:ext cx="2116972" cy="342583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/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14" hasCustomPrompt="1"/>
          </p:nvPr>
        </p:nvSpPr>
        <p:spPr>
          <a:xfrm>
            <a:off x="377984" y="6985318"/>
            <a:ext cx="2116972" cy="2637314"/>
          </a:xfrm>
        </p:spPr>
        <p:txBody>
          <a:bodyPr/>
          <a:lstStyle>
            <a:lvl1pPr>
              <a:spcBef>
                <a:spcPts val="0"/>
              </a:spcBef>
              <a:spcAft>
                <a:spcPts val="248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10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6" name="Picture Placeholder 9"/>
          <p:cNvSpPr>
            <a:spLocks noGrp="1"/>
          </p:cNvSpPr>
          <p:nvPr>
            <p:ph type="pic" sz="quarter" idx="15"/>
          </p:nvPr>
        </p:nvSpPr>
        <p:spPr>
          <a:xfrm>
            <a:off x="2722008" y="3274369"/>
            <a:ext cx="2115659" cy="342583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/>
          </a:p>
        </p:txBody>
      </p:sp>
      <p:sp>
        <p:nvSpPr>
          <p:cNvPr id="17" name="Text Placeholder 12"/>
          <p:cNvSpPr>
            <a:spLocks noGrp="1"/>
          </p:cNvSpPr>
          <p:nvPr>
            <p:ph type="body" sz="quarter" idx="16" hasCustomPrompt="1"/>
          </p:nvPr>
        </p:nvSpPr>
        <p:spPr>
          <a:xfrm>
            <a:off x="2722009" y="6985318"/>
            <a:ext cx="2115659" cy="2637314"/>
          </a:xfrm>
        </p:spPr>
        <p:txBody>
          <a:bodyPr/>
          <a:lstStyle>
            <a:lvl1pPr>
              <a:spcBef>
                <a:spcPts val="0"/>
              </a:spcBef>
              <a:spcAft>
                <a:spcPts val="248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10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8" name="Picture Placeholder 9"/>
          <p:cNvSpPr>
            <a:spLocks noGrp="1"/>
          </p:cNvSpPr>
          <p:nvPr>
            <p:ph type="pic" sz="quarter" idx="17"/>
          </p:nvPr>
        </p:nvSpPr>
        <p:spPr>
          <a:xfrm>
            <a:off x="5064721" y="3274369"/>
            <a:ext cx="2116971" cy="342583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/>
          </a:p>
        </p:txBody>
      </p:sp>
      <p:sp>
        <p:nvSpPr>
          <p:cNvPr id="19" name="Text Placeholder 12"/>
          <p:cNvSpPr>
            <a:spLocks noGrp="1"/>
          </p:cNvSpPr>
          <p:nvPr>
            <p:ph type="body" sz="quarter" idx="18" hasCustomPrompt="1"/>
          </p:nvPr>
        </p:nvSpPr>
        <p:spPr>
          <a:xfrm>
            <a:off x="5064721" y="6985318"/>
            <a:ext cx="2116971" cy="2637314"/>
          </a:xfrm>
        </p:spPr>
        <p:txBody>
          <a:bodyPr/>
          <a:lstStyle>
            <a:lvl1pPr>
              <a:spcBef>
                <a:spcPts val="0"/>
              </a:spcBef>
              <a:spcAft>
                <a:spcPts val="248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10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8961898-602A-7A4E-9087-0DE8E77DDB16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20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023350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ur Text Boxes for Ico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 Placeholder 12"/>
          <p:cNvSpPr>
            <a:spLocks noGrp="1"/>
          </p:cNvSpPr>
          <p:nvPr>
            <p:ph type="body" sz="quarter" idx="14" hasCustomPrompt="1"/>
          </p:nvPr>
        </p:nvSpPr>
        <p:spPr>
          <a:xfrm>
            <a:off x="377984" y="5345907"/>
            <a:ext cx="1527054" cy="4276725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10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7" name="Text Placeholder 12"/>
          <p:cNvSpPr>
            <a:spLocks noGrp="1"/>
          </p:cNvSpPr>
          <p:nvPr>
            <p:ph type="body" sz="quarter" idx="16" hasCustomPrompt="1"/>
          </p:nvPr>
        </p:nvSpPr>
        <p:spPr>
          <a:xfrm>
            <a:off x="2136868" y="5345907"/>
            <a:ext cx="1527054" cy="4276725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10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9" name="Text Placeholder 12"/>
          <p:cNvSpPr>
            <a:spLocks noGrp="1"/>
          </p:cNvSpPr>
          <p:nvPr>
            <p:ph type="body" sz="quarter" idx="18" hasCustomPrompt="1"/>
          </p:nvPr>
        </p:nvSpPr>
        <p:spPr>
          <a:xfrm>
            <a:off x="3895753" y="5345907"/>
            <a:ext cx="1527054" cy="4276725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10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5" name="Text Placeholder 12"/>
          <p:cNvSpPr>
            <a:spLocks noGrp="1"/>
          </p:cNvSpPr>
          <p:nvPr>
            <p:ph type="body" sz="quarter" idx="20" hasCustomPrompt="1"/>
          </p:nvPr>
        </p:nvSpPr>
        <p:spPr>
          <a:xfrm>
            <a:off x="5654637" y="5345907"/>
            <a:ext cx="1527054" cy="4276725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9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C7AEDAE1-2C72-3F43-B641-1BCC2EE5BA0C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2138363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4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278654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ur Team Imag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/>
          <p:cNvSpPr>
            <a:spLocks noGrp="1" noChangeAspect="1"/>
          </p:cNvSpPr>
          <p:nvPr>
            <p:ph type="pic" sz="quarter" idx="13"/>
          </p:nvPr>
        </p:nvSpPr>
        <p:spPr>
          <a:xfrm>
            <a:off x="377984" y="3278823"/>
            <a:ext cx="1096153" cy="206708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 dirty="0"/>
              <a:t>Cliquez sur l'icône pour ajouter une image</a:t>
            </a:r>
            <a:endParaRPr lang="en-GB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14" hasCustomPrompt="1"/>
          </p:nvPr>
        </p:nvSpPr>
        <p:spPr>
          <a:xfrm>
            <a:off x="377984" y="5702300"/>
            <a:ext cx="1527054" cy="3920331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157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950"/>
            </a:lvl5pPr>
            <a:lvl6pPr>
              <a:spcAft>
                <a:spcPts val="248"/>
              </a:spcAft>
              <a:defRPr sz="1157"/>
            </a:lvl6pPr>
            <a:lvl7pPr>
              <a:spcAft>
                <a:spcPts val="248"/>
              </a:spcAft>
              <a:defRPr sz="1157"/>
            </a:lvl7pPr>
            <a:lvl8pPr>
              <a:spcAft>
                <a:spcPts val="248"/>
              </a:spcAft>
              <a:defRPr sz="1157"/>
            </a:lvl8pPr>
            <a:lvl9pPr>
              <a:spcAft>
                <a:spcPts val="248"/>
              </a:spcAft>
              <a:defRPr sz="1157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6" name="Picture Placeholder 9"/>
          <p:cNvSpPr>
            <a:spLocks noGrp="1" noChangeAspect="1"/>
          </p:cNvSpPr>
          <p:nvPr>
            <p:ph type="pic" sz="quarter" idx="15"/>
          </p:nvPr>
        </p:nvSpPr>
        <p:spPr>
          <a:xfrm>
            <a:off x="2136868" y="3278823"/>
            <a:ext cx="1096153" cy="206708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/>
          </a:p>
        </p:txBody>
      </p:sp>
      <p:sp>
        <p:nvSpPr>
          <p:cNvPr id="17" name="Text Placeholder 12"/>
          <p:cNvSpPr>
            <a:spLocks noGrp="1"/>
          </p:cNvSpPr>
          <p:nvPr>
            <p:ph type="body" sz="quarter" idx="16" hasCustomPrompt="1"/>
          </p:nvPr>
        </p:nvSpPr>
        <p:spPr>
          <a:xfrm>
            <a:off x="2136868" y="5702300"/>
            <a:ext cx="1527054" cy="3920331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157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950"/>
            </a:lvl5pPr>
            <a:lvl6pPr>
              <a:spcAft>
                <a:spcPts val="248"/>
              </a:spcAft>
              <a:defRPr sz="1157"/>
            </a:lvl6pPr>
            <a:lvl7pPr>
              <a:spcAft>
                <a:spcPts val="248"/>
              </a:spcAft>
              <a:defRPr sz="1157"/>
            </a:lvl7pPr>
            <a:lvl8pPr>
              <a:spcAft>
                <a:spcPts val="248"/>
              </a:spcAft>
              <a:defRPr sz="1157"/>
            </a:lvl8pPr>
            <a:lvl9pPr>
              <a:spcAft>
                <a:spcPts val="248"/>
              </a:spcAft>
              <a:defRPr sz="1157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8" name="Picture Placeholder 9"/>
          <p:cNvSpPr>
            <a:spLocks noGrp="1" noChangeAspect="1"/>
          </p:cNvSpPr>
          <p:nvPr>
            <p:ph type="pic" sz="quarter" idx="17"/>
          </p:nvPr>
        </p:nvSpPr>
        <p:spPr>
          <a:xfrm>
            <a:off x="3895752" y="3278823"/>
            <a:ext cx="1096153" cy="206708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/>
          </a:p>
        </p:txBody>
      </p:sp>
      <p:sp>
        <p:nvSpPr>
          <p:cNvPr id="19" name="Text Placeholder 12"/>
          <p:cNvSpPr>
            <a:spLocks noGrp="1"/>
          </p:cNvSpPr>
          <p:nvPr>
            <p:ph type="body" sz="quarter" idx="18" hasCustomPrompt="1"/>
          </p:nvPr>
        </p:nvSpPr>
        <p:spPr>
          <a:xfrm>
            <a:off x="3895753" y="5702300"/>
            <a:ext cx="1527054" cy="3920331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157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950"/>
            </a:lvl5pPr>
            <a:lvl6pPr>
              <a:spcAft>
                <a:spcPts val="248"/>
              </a:spcAft>
              <a:defRPr sz="1157"/>
            </a:lvl6pPr>
            <a:lvl7pPr>
              <a:spcAft>
                <a:spcPts val="248"/>
              </a:spcAft>
              <a:defRPr sz="1157"/>
            </a:lvl7pPr>
            <a:lvl8pPr>
              <a:spcAft>
                <a:spcPts val="248"/>
              </a:spcAft>
              <a:defRPr sz="1157"/>
            </a:lvl8pPr>
            <a:lvl9pPr>
              <a:spcAft>
                <a:spcPts val="248"/>
              </a:spcAft>
              <a:defRPr sz="1157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4" name="Picture Placeholder 9"/>
          <p:cNvSpPr>
            <a:spLocks noGrp="1" noChangeAspect="1"/>
          </p:cNvSpPr>
          <p:nvPr>
            <p:ph type="pic" sz="quarter" idx="19"/>
          </p:nvPr>
        </p:nvSpPr>
        <p:spPr>
          <a:xfrm>
            <a:off x="5654637" y="3278823"/>
            <a:ext cx="1096153" cy="206708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 dirty="0"/>
          </a:p>
        </p:txBody>
      </p:sp>
      <p:sp>
        <p:nvSpPr>
          <p:cNvPr id="15" name="Text Placeholder 12"/>
          <p:cNvSpPr>
            <a:spLocks noGrp="1"/>
          </p:cNvSpPr>
          <p:nvPr>
            <p:ph type="body" sz="quarter" idx="20" hasCustomPrompt="1"/>
          </p:nvPr>
        </p:nvSpPr>
        <p:spPr>
          <a:xfrm>
            <a:off x="5654637" y="5702300"/>
            <a:ext cx="1527054" cy="3920331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157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950"/>
            </a:lvl5pPr>
            <a:lvl6pPr>
              <a:spcAft>
                <a:spcPts val="248"/>
              </a:spcAft>
              <a:defRPr sz="1157"/>
            </a:lvl6pPr>
            <a:lvl7pPr>
              <a:spcAft>
                <a:spcPts val="248"/>
              </a:spcAft>
              <a:defRPr sz="1157"/>
            </a:lvl7pPr>
            <a:lvl8pPr>
              <a:spcAft>
                <a:spcPts val="248"/>
              </a:spcAft>
              <a:defRPr sz="1157"/>
            </a:lvl8pPr>
            <a:lvl9pPr>
              <a:spcAft>
                <a:spcPts val="248"/>
              </a:spcAft>
              <a:defRPr sz="1157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290A4CD-EE20-9F48-A39C-5A2D5846D6FE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2138363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2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23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1676499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ne Colum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4" y="3279319"/>
            <a:ext cx="2116972" cy="634331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9" name="Chart Placeholder 8"/>
          <p:cNvSpPr>
            <a:spLocks noGrp="1"/>
          </p:cNvSpPr>
          <p:nvPr>
            <p:ph type="chart" sz="quarter" idx="13"/>
          </p:nvPr>
        </p:nvSpPr>
        <p:spPr>
          <a:xfrm>
            <a:off x="3250660" y="2209642"/>
            <a:ext cx="3931031" cy="7412990"/>
          </a:xfrm>
        </p:spPr>
        <p:txBody>
          <a:bodyPr anchor="ctr" anchorCtr="0"/>
          <a:lstStyle>
            <a:lvl1pPr algn="ctr">
              <a:defRPr sz="744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 graphique</a:t>
            </a:r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F3CCC0B6-E36E-4742-BD86-626420766888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2138363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2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3670217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-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4" y="2851151"/>
            <a:ext cx="6803708" cy="6771481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Subtitle 2">
            <a:extLst>
              <a:ext uri="{FF2B5EF4-FFF2-40B4-BE49-F238E27FC236}">
                <a16:creationId xmlns:a16="http://schemas.microsoft.com/office/drawing/2014/main" id="{E226BB03-6EF6-F445-88B0-A7B24602567C}"/>
              </a:ext>
            </a:extLst>
          </p:cNvPr>
          <p:cNvSpPr>
            <a:spLocks noGrp="1"/>
          </p:cNvSpPr>
          <p:nvPr>
            <p:ph type="subTitle" idx="16" hasCustomPrompt="1"/>
          </p:nvPr>
        </p:nvSpPr>
        <p:spPr>
          <a:xfrm>
            <a:off x="377984" y="1622525"/>
            <a:ext cx="6803709" cy="1074432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900"/>
              </a:spcAft>
              <a:buNone/>
              <a:defRPr sz="1400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8168CE8F-890A-0745-BEDE-F59C2B0851F3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712788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50661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2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60" y="10218026"/>
            <a:ext cx="1353482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980327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ne Column Content -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4" y="3279319"/>
            <a:ext cx="2116972" cy="634331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162AD84-CF88-0D49-A3D2-3A0C0E4D9900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712788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7D173843-D3AA-304B-814B-E1BD643D9110}"/>
              </a:ext>
            </a:extLst>
          </p:cNvPr>
          <p:cNvSpPr>
            <a:spLocks noGrp="1"/>
          </p:cNvSpPr>
          <p:nvPr>
            <p:ph type="subTitle" idx="16" hasCustomPrompt="1"/>
          </p:nvPr>
        </p:nvSpPr>
        <p:spPr>
          <a:xfrm>
            <a:off x="377983" y="1425577"/>
            <a:ext cx="6803709" cy="1425574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0"/>
              </a:spcAft>
              <a:buNone/>
              <a:defRPr sz="1400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1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7995694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 -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3279321"/>
            <a:ext cx="3290296" cy="6343312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3891395" y="3279319"/>
            <a:ext cx="3290296" cy="6343312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000E797-02B6-E947-B092-3A2A7D7B31B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712788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8C0D8F9C-ECA5-5C48-BB03-D719ED371CE4}"/>
              </a:ext>
            </a:extLst>
          </p:cNvPr>
          <p:cNvSpPr>
            <a:spLocks noGrp="1"/>
          </p:cNvSpPr>
          <p:nvPr>
            <p:ph type="subTitle" idx="16" hasCustomPrompt="1"/>
          </p:nvPr>
        </p:nvSpPr>
        <p:spPr>
          <a:xfrm>
            <a:off x="377983" y="1425577"/>
            <a:ext cx="6803709" cy="1425574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0"/>
              </a:spcAft>
              <a:buNone/>
              <a:defRPr sz="1400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2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7394903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and Image -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3779837" y="0"/>
            <a:ext cx="3779838" cy="10691813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3279319"/>
            <a:ext cx="3290296" cy="634331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9AEB0DF2-6839-894F-AB80-178341584597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3290296" cy="712788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625BEF2B-B778-F648-906D-FCF25EE822D2}"/>
              </a:ext>
            </a:extLst>
          </p:cNvPr>
          <p:cNvSpPr>
            <a:spLocks noGrp="1"/>
          </p:cNvSpPr>
          <p:nvPr>
            <p:ph type="subTitle" idx="16" hasCustomPrompt="1"/>
          </p:nvPr>
        </p:nvSpPr>
        <p:spPr>
          <a:xfrm>
            <a:off x="377984" y="1425577"/>
            <a:ext cx="3290296" cy="1425574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0"/>
              </a:spcAft>
              <a:buNone/>
              <a:defRPr sz="1488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6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1169752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ree Content -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3279320"/>
            <a:ext cx="2116972" cy="634331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2722008" y="3279320"/>
            <a:ext cx="2115659" cy="634331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2" name="Content Placeholder 3"/>
          <p:cNvSpPr>
            <a:spLocks noGrp="1"/>
          </p:cNvSpPr>
          <p:nvPr>
            <p:ph sz="half" idx="13" hasCustomPrompt="1"/>
          </p:nvPr>
        </p:nvSpPr>
        <p:spPr>
          <a:xfrm>
            <a:off x="5064721" y="3279320"/>
            <a:ext cx="2116971" cy="634331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92BDAEB-2ADD-0740-9786-925EFCAE94BE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712788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9" name="Subtitle 2">
            <a:extLst>
              <a:ext uri="{FF2B5EF4-FFF2-40B4-BE49-F238E27FC236}">
                <a16:creationId xmlns:a16="http://schemas.microsoft.com/office/drawing/2014/main" id="{4BBA471B-8B6C-2C4D-A9FD-ABED805E2FE7}"/>
              </a:ext>
            </a:extLst>
          </p:cNvPr>
          <p:cNvSpPr>
            <a:spLocks noGrp="1"/>
          </p:cNvSpPr>
          <p:nvPr>
            <p:ph type="subTitle" idx="16" hasCustomPrompt="1"/>
          </p:nvPr>
        </p:nvSpPr>
        <p:spPr>
          <a:xfrm>
            <a:off x="377983" y="1425577"/>
            <a:ext cx="6803709" cy="1425574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0"/>
              </a:spcAft>
              <a:buNone/>
              <a:defRPr sz="1400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50661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4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78953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15790" y="2665530"/>
            <a:ext cx="6520220" cy="4447496"/>
          </a:xfrm>
        </p:spPr>
        <p:txBody>
          <a:bodyPr anchor="b"/>
          <a:lstStyle>
            <a:lvl1pPr>
              <a:defRPr sz="372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15790" y="7155102"/>
            <a:ext cx="6520220" cy="2338833"/>
          </a:xfrm>
        </p:spPr>
        <p:txBody>
          <a:bodyPr/>
          <a:lstStyle>
            <a:lvl1pPr marL="0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1pPr>
            <a:lvl2pPr marL="283510" indent="0">
              <a:buNone/>
              <a:defRPr sz="1240">
                <a:solidFill>
                  <a:schemeClr val="tx1">
                    <a:tint val="75000"/>
                  </a:schemeClr>
                </a:solidFill>
              </a:defRPr>
            </a:lvl2pPr>
            <a:lvl3pPr marL="567019" indent="0">
              <a:buNone/>
              <a:defRPr sz="1116">
                <a:solidFill>
                  <a:schemeClr val="tx1">
                    <a:tint val="75000"/>
                  </a:schemeClr>
                </a:solidFill>
              </a:defRPr>
            </a:lvl3pPr>
            <a:lvl4pPr marL="850529" indent="0">
              <a:buNone/>
              <a:defRPr sz="992">
                <a:solidFill>
                  <a:schemeClr val="tx1">
                    <a:tint val="75000"/>
                  </a:schemeClr>
                </a:solidFill>
              </a:defRPr>
            </a:lvl4pPr>
            <a:lvl5pPr marL="1134039" indent="0">
              <a:buNone/>
              <a:defRPr sz="992">
                <a:solidFill>
                  <a:schemeClr val="tx1">
                    <a:tint val="75000"/>
                  </a:schemeClr>
                </a:solidFill>
              </a:defRPr>
            </a:lvl5pPr>
            <a:lvl6pPr marL="1417549" indent="0">
              <a:buNone/>
              <a:defRPr sz="992">
                <a:solidFill>
                  <a:schemeClr val="tx1">
                    <a:tint val="75000"/>
                  </a:schemeClr>
                </a:solidFill>
              </a:defRPr>
            </a:lvl6pPr>
            <a:lvl7pPr marL="1701058" indent="0">
              <a:buNone/>
              <a:defRPr sz="992">
                <a:solidFill>
                  <a:schemeClr val="tx1">
                    <a:tint val="75000"/>
                  </a:schemeClr>
                </a:solidFill>
              </a:defRPr>
            </a:lvl7pPr>
            <a:lvl8pPr marL="1984568" indent="0">
              <a:buNone/>
              <a:defRPr sz="992">
                <a:solidFill>
                  <a:schemeClr val="tx1">
                    <a:tint val="75000"/>
                  </a:schemeClr>
                </a:solidFill>
              </a:defRPr>
            </a:lvl8pPr>
            <a:lvl9pPr marL="2268078" indent="0">
              <a:buNone/>
              <a:defRPr sz="99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53848829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ur Content -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3279319"/>
            <a:ext cx="1527054" cy="6343313"/>
          </a:xfrm>
        </p:spPr>
        <p:txBody>
          <a:bodyPr/>
          <a:lstStyle>
            <a:lvl1pPr>
              <a:defRPr sz="1157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2136868" y="3279319"/>
            <a:ext cx="1527054" cy="6343313"/>
          </a:xfrm>
        </p:spPr>
        <p:txBody>
          <a:bodyPr/>
          <a:lstStyle>
            <a:lvl1pPr>
              <a:defRPr sz="1157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6" name="Content Placeholder 3"/>
          <p:cNvSpPr>
            <a:spLocks noGrp="1"/>
          </p:cNvSpPr>
          <p:nvPr>
            <p:ph sz="half" idx="13" hasCustomPrompt="1"/>
          </p:nvPr>
        </p:nvSpPr>
        <p:spPr>
          <a:xfrm>
            <a:off x="3895753" y="3279319"/>
            <a:ext cx="1527054" cy="6343313"/>
          </a:xfrm>
        </p:spPr>
        <p:txBody>
          <a:bodyPr/>
          <a:lstStyle>
            <a:lvl1pPr>
              <a:defRPr sz="1157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7" name="Content Placeholder 3"/>
          <p:cNvSpPr>
            <a:spLocks noGrp="1"/>
          </p:cNvSpPr>
          <p:nvPr>
            <p:ph sz="half" idx="14" hasCustomPrompt="1"/>
          </p:nvPr>
        </p:nvSpPr>
        <p:spPr>
          <a:xfrm>
            <a:off x="5654637" y="3279319"/>
            <a:ext cx="1527054" cy="6343313"/>
          </a:xfrm>
        </p:spPr>
        <p:txBody>
          <a:bodyPr/>
          <a:lstStyle>
            <a:lvl1pPr>
              <a:defRPr sz="1157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461031F-0711-BB48-A0C1-A8FC7EACD19E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712788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12" name="Subtitle 2">
            <a:extLst>
              <a:ext uri="{FF2B5EF4-FFF2-40B4-BE49-F238E27FC236}">
                <a16:creationId xmlns:a16="http://schemas.microsoft.com/office/drawing/2014/main" id="{9A86DADC-1E4D-0B4A-978D-A20076E27A6B}"/>
              </a:ext>
            </a:extLst>
          </p:cNvPr>
          <p:cNvSpPr>
            <a:spLocks noGrp="1"/>
          </p:cNvSpPr>
          <p:nvPr>
            <p:ph type="subTitle" idx="16" hasCustomPrompt="1"/>
          </p:nvPr>
        </p:nvSpPr>
        <p:spPr>
          <a:xfrm>
            <a:off x="377983" y="1425577"/>
            <a:ext cx="6803709" cy="1425574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0"/>
              </a:spcAft>
              <a:buNone/>
              <a:defRPr sz="1488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5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57144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ive Content -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3279319"/>
            <a:ext cx="1209548" cy="6343313"/>
          </a:xfrm>
        </p:spPr>
        <p:txBody>
          <a:bodyPr/>
          <a:lstStyle>
            <a:lvl1pPr>
              <a:defRPr sz="1000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992"/>
            </a:lvl6pPr>
            <a:lvl7pPr>
              <a:defRPr sz="992"/>
            </a:lvl7pPr>
            <a:lvl8pPr>
              <a:defRPr sz="992"/>
            </a:lvl8pPr>
            <a:lvl9pPr>
              <a:defRPr sz="992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1776524" y="3279319"/>
            <a:ext cx="1209548" cy="6343313"/>
          </a:xfrm>
        </p:spPr>
        <p:txBody>
          <a:bodyPr/>
          <a:lstStyle>
            <a:lvl1pPr>
              <a:defRPr lang="en-US" sz="1000" b="1" kern="120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992"/>
            </a:lvl6pPr>
            <a:lvl7pPr>
              <a:defRPr sz="992"/>
            </a:lvl7pPr>
            <a:lvl8pPr>
              <a:defRPr sz="992"/>
            </a:lvl8pPr>
            <a:lvl9pPr>
              <a:defRPr sz="992"/>
            </a:lvl9pPr>
          </a:lstStyle>
          <a:p>
            <a:pPr marL="0" lvl="0" indent="0" algn="l" defTabSz="566951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900"/>
              </a:spcAft>
              <a:buFont typeface="Arial" panose="020B0604020202020204" pitchFamily="34" charset="0"/>
              <a:buNone/>
            </a:pPr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6" name="Content Placeholder 3"/>
          <p:cNvSpPr>
            <a:spLocks noGrp="1"/>
          </p:cNvSpPr>
          <p:nvPr>
            <p:ph sz="half" idx="13" hasCustomPrompt="1"/>
          </p:nvPr>
        </p:nvSpPr>
        <p:spPr>
          <a:xfrm>
            <a:off x="3175064" y="3279319"/>
            <a:ext cx="1209548" cy="6343313"/>
          </a:xfrm>
        </p:spPr>
        <p:txBody>
          <a:bodyPr/>
          <a:lstStyle>
            <a:lvl1pPr>
              <a:defRPr sz="1000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992"/>
            </a:lvl6pPr>
            <a:lvl7pPr>
              <a:defRPr sz="992"/>
            </a:lvl7pPr>
            <a:lvl8pPr>
              <a:defRPr sz="992"/>
            </a:lvl8pPr>
            <a:lvl9pPr>
              <a:defRPr sz="992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7" name="Content Placeholder 3"/>
          <p:cNvSpPr>
            <a:spLocks noGrp="1"/>
          </p:cNvSpPr>
          <p:nvPr>
            <p:ph sz="half" idx="14" hasCustomPrompt="1"/>
          </p:nvPr>
        </p:nvSpPr>
        <p:spPr>
          <a:xfrm>
            <a:off x="4573603" y="3279319"/>
            <a:ext cx="1209548" cy="6343313"/>
          </a:xfrm>
        </p:spPr>
        <p:txBody>
          <a:bodyPr/>
          <a:lstStyle>
            <a:lvl1pPr>
              <a:defRPr sz="1000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992"/>
            </a:lvl6pPr>
            <a:lvl7pPr>
              <a:defRPr sz="992"/>
            </a:lvl7pPr>
            <a:lvl8pPr>
              <a:defRPr sz="992"/>
            </a:lvl8pPr>
            <a:lvl9pPr>
              <a:defRPr sz="992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9" name="Content Placeholder 3"/>
          <p:cNvSpPr>
            <a:spLocks noGrp="1"/>
          </p:cNvSpPr>
          <p:nvPr>
            <p:ph sz="half" idx="15" hasCustomPrompt="1"/>
          </p:nvPr>
        </p:nvSpPr>
        <p:spPr>
          <a:xfrm>
            <a:off x="5972143" y="3279319"/>
            <a:ext cx="1209548" cy="6343313"/>
          </a:xfrm>
        </p:spPr>
        <p:txBody>
          <a:bodyPr/>
          <a:lstStyle>
            <a:lvl1pPr>
              <a:defRPr sz="1000"/>
            </a:lvl1pPr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992"/>
            </a:lvl6pPr>
            <a:lvl7pPr>
              <a:defRPr sz="992"/>
            </a:lvl7pPr>
            <a:lvl8pPr>
              <a:defRPr sz="992"/>
            </a:lvl8pPr>
            <a:lvl9pPr>
              <a:defRPr sz="992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B1AC794-9B2F-3A48-8A39-51CD120524A5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712788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13" name="Subtitle 2">
            <a:extLst>
              <a:ext uri="{FF2B5EF4-FFF2-40B4-BE49-F238E27FC236}">
                <a16:creationId xmlns:a16="http://schemas.microsoft.com/office/drawing/2014/main" id="{3BA33940-D382-444B-8FCE-5D192E55F2AB}"/>
              </a:ext>
            </a:extLst>
          </p:cNvPr>
          <p:cNvSpPr>
            <a:spLocks noGrp="1"/>
          </p:cNvSpPr>
          <p:nvPr>
            <p:ph type="subTitle" idx="16" hasCustomPrompt="1"/>
          </p:nvPr>
        </p:nvSpPr>
        <p:spPr>
          <a:xfrm>
            <a:off x="377983" y="1425577"/>
            <a:ext cx="6803709" cy="1425574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0"/>
              </a:spcAft>
              <a:buNone/>
              <a:defRPr sz="1400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6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013206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ree Images -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377984" y="3274369"/>
            <a:ext cx="2116709" cy="342583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/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14" hasCustomPrompt="1"/>
          </p:nvPr>
        </p:nvSpPr>
        <p:spPr>
          <a:xfrm>
            <a:off x="377984" y="6985318"/>
            <a:ext cx="2116709" cy="2637314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9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6" name="Picture Placeholder 9"/>
          <p:cNvSpPr>
            <a:spLocks noGrp="1"/>
          </p:cNvSpPr>
          <p:nvPr>
            <p:ph type="pic" sz="quarter" idx="15"/>
          </p:nvPr>
        </p:nvSpPr>
        <p:spPr>
          <a:xfrm>
            <a:off x="2721483" y="3274369"/>
            <a:ext cx="2116709" cy="342583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/>
          </a:p>
        </p:txBody>
      </p:sp>
      <p:sp>
        <p:nvSpPr>
          <p:cNvPr id="17" name="Text Placeholder 12"/>
          <p:cNvSpPr>
            <a:spLocks noGrp="1"/>
          </p:cNvSpPr>
          <p:nvPr>
            <p:ph type="body" sz="quarter" idx="16" hasCustomPrompt="1"/>
          </p:nvPr>
        </p:nvSpPr>
        <p:spPr>
          <a:xfrm>
            <a:off x="2721483" y="6985318"/>
            <a:ext cx="2116709" cy="2637314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9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8" name="Picture Placeholder 9"/>
          <p:cNvSpPr>
            <a:spLocks noGrp="1"/>
          </p:cNvSpPr>
          <p:nvPr>
            <p:ph type="pic" sz="quarter" idx="17"/>
          </p:nvPr>
        </p:nvSpPr>
        <p:spPr>
          <a:xfrm>
            <a:off x="5064982" y="3274369"/>
            <a:ext cx="2116709" cy="3425834"/>
          </a:xfrm>
          <a:solidFill>
            <a:srgbClr val="DEDEDE"/>
          </a:solidFill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/>
          </a:p>
        </p:txBody>
      </p:sp>
      <p:sp>
        <p:nvSpPr>
          <p:cNvPr id="19" name="Text Placeholder 12"/>
          <p:cNvSpPr>
            <a:spLocks noGrp="1"/>
          </p:cNvSpPr>
          <p:nvPr>
            <p:ph type="body" sz="quarter" idx="18" hasCustomPrompt="1"/>
          </p:nvPr>
        </p:nvSpPr>
        <p:spPr>
          <a:xfrm>
            <a:off x="5064982" y="6985318"/>
            <a:ext cx="2116709" cy="2637314"/>
          </a:xfrm>
        </p:spPr>
        <p:txBody>
          <a:bodyPr/>
          <a:lstStyle>
            <a:lvl1pPr>
              <a:spcBef>
                <a:spcPts val="0"/>
              </a:spcBef>
              <a:spcAft>
                <a:spcPts val="900"/>
              </a:spcAft>
              <a:defRPr sz="1200" b="1"/>
            </a:lvl1pPr>
            <a:lvl2pPr>
              <a:spcAft>
                <a:spcPts val="248"/>
              </a:spcAft>
              <a:defRPr sz="950"/>
            </a:lvl2pPr>
            <a:lvl3pPr>
              <a:spcAft>
                <a:spcPts val="248"/>
              </a:spcAft>
              <a:defRPr sz="950"/>
            </a:lvl3pPr>
            <a:lvl4pPr>
              <a:spcAft>
                <a:spcPts val="248"/>
              </a:spcAft>
              <a:defRPr sz="950"/>
            </a:lvl4pPr>
            <a:lvl5pPr>
              <a:spcAft>
                <a:spcPts val="248"/>
              </a:spcAft>
              <a:defRPr sz="950"/>
            </a:lvl5pPr>
            <a:lvl6pPr>
              <a:spcAft>
                <a:spcPts val="248"/>
              </a:spcAft>
              <a:defRPr/>
            </a:lvl6pPr>
            <a:lvl7pPr>
              <a:spcAft>
                <a:spcPts val="248"/>
              </a:spcAft>
              <a:defRPr/>
            </a:lvl7pPr>
            <a:lvl8pPr>
              <a:spcAft>
                <a:spcPts val="248"/>
              </a:spcAft>
              <a:defRPr/>
            </a:lvl8pPr>
            <a:lvl9pPr>
              <a:spcAft>
                <a:spcPts val="248"/>
              </a:spcAft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A8A6BD1-F915-3341-A97B-D851E142A304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712788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12" name="Subtitle 2">
            <a:extLst>
              <a:ext uri="{FF2B5EF4-FFF2-40B4-BE49-F238E27FC236}">
                <a16:creationId xmlns:a16="http://schemas.microsoft.com/office/drawing/2014/main" id="{E56EB561-11D5-504E-9E61-994FBB00DDFD}"/>
              </a:ext>
            </a:extLst>
          </p:cNvPr>
          <p:cNvSpPr>
            <a:spLocks noGrp="1"/>
          </p:cNvSpPr>
          <p:nvPr>
            <p:ph type="subTitle" idx="24" hasCustomPrompt="1"/>
          </p:nvPr>
        </p:nvSpPr>
        <p:spPr>
          <a:xfrm>
            <a:off x="377983" y="1425577"/>
            <a:ext cx="6803709" cy="1425574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0"/>
              </a:spcAft>
              <a:buNone/>
              <a:defRPr sz="1400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21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889873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ne Column Chart -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4" y="3279319"/>
            <a:ext cx="2116972" cy="6343313"/>
          </a:xfrm>
        </p:spPr>
        <p:txBody>
          <a:bodyPr/>
          <a:lstStyle>
            <a:lvl2pPr>
              <a:defRPr sz="950"/>
            </a:lvl2pPr>
            <a:lvl3pPr>
              <a:defRPr sz="950"/>
            </a:lvl3pPr>
            <a:lvl4pPr>
              <a:defRPr sz="950"/>
            </a:lvl4pPr>
            <a:lvl5pPr>
              <a:defRPr sz="9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9" name="Chart Placeholder 8"/>
          <p:cNvSpPr>
            <a:spLocks noGrp="1"/>
          </p:cNvSpPr>
          <p:nvPr>
            <p:ph type="chart" sz="quarter" idx="13"/>
          </p:nvPr>
        </p:nvSpPr>
        <p:spPr>
          <a:xfrm>
            <a:off x="3250660" y="2209642"/>
            <a:ext cx="3931031" cy="7412990"/>
          </a:xfrm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 graphique</a:t>
            </a:r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9DE7138-B57F-3D42-9940-0CF8948314A1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712788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1683001D-E2E2-4546-95A4-1E246D513FA2}"/>
              </a:ext>
            </a:extLst>
          </p:cNvPr>
          <p:cNvSpPr>
            <a:spLocks noGrp="1"/>
          </p:cNvSpPr>
          <p:nvPr>
            <p:ph type="subTitle" idx="16" hasCustomPrompt="1"/>
          </p:nvPr>
        </p:nvSpPr>
        <p:spPr>
          <a:xfrm>
            <a:off x="377983" y="1425577"/>
            <a:ext cx="6803709" cy="1425574"/>
          </a:xfrm>
        </p:spPr>
        <p:txBody>
          <a:bodyPr/>
          <a:lstStyle>
            <a:lvl1pPr marL="0" indent="0" algn="l">
              <a:lnSpc>
                <a:spcPts val="1600"/>
              </a:lnSpc>
              <a:spcBef>
                <a:spcPts val="0"/>
              </a:spcBef>
              <a:spcAft>
                <a:spcPts val="0"/>
              </a:spcAft>
              <a:buNone/>
              <a:defRPr sz="1400" b="0">
                <a:solidFill>
                  <a:schemeClr val="tx1"/>
                </a:solidFill>
              </a:defRPr>
            </a:lvl1pPr>
            <a:lvl2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2pPr>
            <a:lvl3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3pPr>
            <a:lvl4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4pPr>
            <a:lvl5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5pPr>
            <a:lvl6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6pPr>
            <a:lvl7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7pPr>
            <a:lvl8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8pPr>
            <a:lvl9pPr marL="0" indent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  <a:defRPr sz="1488"/>
            </a:lvl9pPr>
          </a:lstStyle>
          <a:p>
            <a:r>
              <a:rPr lang="en-US" dirty="0"/>
              <a:t>[Optional slide subtitle]</a:t>
            </a: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3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5055835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nfographic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 bwMode="hidden">
          <a:xfrm>
            <a:off x="0" y="3279319"/>
            <a:ext cx="2494956" cy="6343313"/>
          </a:xfrm>
          <a:prstGeom prst="rect">
            <a:avLst/>
          </a:prstGeom>
          <a:solidFill>
            <a:srgbClr val="D04A0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116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4" hasCustomPrompt="1"/>
          </p:nvPr>
        </p:nvSpPr>
        <p:spPr>
          <a:xfrm>
            <a:off x="377984" y="3706495"/>
            <a:ext cx="2003313" cy="1853248"/>
          </a:xfrm>
        </p:spPr>
        <p:txBody>
          <a:bodyPr tIns="0" bIns="0" anchor="t" anchorCtr="0"/>
          <a:lstStyle>
            <a:lvl1pPr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defRPr sz="7936" b="1" spc="-62" baseline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00%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3" y="5559743"/>
            <a:ext cx="2003314" cy="3849053"/>
          </a:xfrm>
        </p:spPr>
        <p:txBody>
          <a:bodyPr/>
          <a:lstStyle>
            <a:lvl1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050" b="0">
                <a:solidFill>
                  <a:schemeClr val="bg1"/>
                </a:solidFill>
              </a:defRPr>
            </a:lvl1pPr>
            <a:lvl2pPr marL="113390" indent="-11339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 sz="950" b="0">
                <a:solidFill>
                  <a:schemeClr val="bg1"/>
                </a:solidFill>
              </a:defRPr>
            </a:lvl2pPr>
            <a:lvl3pPr marL="226780" indent="-11339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–"/>
              <a:defRPr sz="950" b="0">
                <a:solidFill>
                  <a:schemeClr val="bg1"/>
                </a:solidFill>
              </a:defRPr>
            </a:lvl3pPr>
            <a:lvl4pPr marL="340171" indent="-11339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 sz="950" b="0">
                <a:solidFill>
                  <a:schemeClr val="bg1"/>
                </a:solidFill>
              </a:defRPr>
            </a:lvl4pPr>
            <a:lvl5pPr marL="453561" indent="-11339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–"/>
              <a:defRPr sz="950" b="0">
                <a:solidFill>
                  <a:schemeClr val="bg1"/>
                </a:solidFill>
              </a:defRPr>
            </a:lvl5pPr>
            <a:lvl6pPr marL="566951" indent="-113390">
              <a:spcBef>
                <a:spcPts val="0"/>
              </a:spcBef>
              <a:buFont typeface="Arial" panose="020B0604020202020204" pitchFamily="34" charset="0"/>
              <a:buChar char="•"/>
              <a:defRPr sz="1050">
                <a:solidFill>
                  <a:schemeClr val="bg1"/>
                </a:solidFill>
              </a:defRPr>
            </a:lvl6pPr>
            <a:lvl7pPr marL="680341" indent="-113390">
              <a:spcBef>
                <a:spcPts val="0"/>
              </a:spcBef>
              <a:buFont typeface="Arial" panose="020B0604020202020204" pitchFamily="34" charset="0"/>
              <a:buChar char="–"/>
              <a:defRPr sz="1050">
                <a:solidFill>
                  <a:schemeClr val="bg1"/>
                </a:solidFill>
              </a:defRPr>
            </a:lvl7pPr>
            <a:lvl8pPr marL="793731" indent="-113390">
              <a:spcBef>
                <a:spcPts val="0"/>
              </a:spcBef>
              <a:buFont typeface="Arial" panose="020B0604020202020204" pitchFamily="34" charset="0"/>
              <a:buChar char="•"/>
              <a:defRPr sz="1050">
                <a:solidFill>
                  <a:schemeClr val="bg1"/>
                </a:solidFill>
              </a:defRPr>
            </a:lvl8pPr>
            <a:lvl9pPr marL="907121" indent="-113390">
              <a:spcBef>
                <a:spcPts val="0"/>
              </a:spcBef>
              <a:buFont typeface="Arial" panose="020B0604020202020204" pitchFamily="34" charset="0"/>
              <a:buChar char="–"/>
              <a:defRPr sz="1050">
                <a:solidFill>
                  <a:schemeClr val="bg1"/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9" name="Chart Placeholder 8"/>
          <p:cNvSpPr>
            <a:spLocks noGrp="1"/>
          </p:cNvSpPr>
          <p:nvPr>
            <p:ph type="chart" sz="quarter" idx="13"/>
          </p:nvPr>
        </p:nvSpPr>
        <p:spPr>
          <a:xfrm>
            <a:off x="2722008" y="3279319"/>
            <a:ext cx="4459684" cy="6343313"/>
          </a:xfrm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 graphique</a:t>
            </a:r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D137C0C6-32A8-B145-8318-F126C9BFEF1D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4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1760815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ree Content Info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377984" y="5631022"/>
            <a:ext cx="2116972" cy="3991609"/>
          </a:xfrm>
        </p:spPr>
        <p:txBody>
          <a:bodyPr/>
          <a:lstStyle>
            <a:lvl1pPr>
              <a:spcBef>
                <a:spcPts val="0"/>
              </a:spcBef>
              <a:spcAft>
                <a:spcPts val="372"/>
              </a:spcAft>
              <a:defRPr>
                <a:solidFill>
                  <a:schemeClr val="accent3"/>
                </a:solidFill>
              </a:defRPr>
            </a:lvl1pPr>
            <a:lvl2pPr>
              <a:defRPr sz="950">
                <a:solidFill>
                  <a:schemeClr val="tx1"/>
                </a:solidFill>
              </a:defRPr>
            </a:lvl2pPr>
            <a:lvl3pPr>
              <a:defRPr sz="950">
                <a:solidFill>
                  <a:schemeClr val="tx1"/>
                </a:solidFill>
              </a:defRPr>
            </a:lvl3pPr>
            <a:lvl4pPr>
              <a:defRPr sz="950">
                <a:solidFill>
                  <a:schemeClr val="tx1"/>
                </a:solidFill>
              </a:defRPr>
            </a:lvl4pPr>
            <a:lvl5pPr>
              <a:defRPr sz="950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4" hasCustomPrompt="1"/>
          </p:nvPr>
        </p:nvSpPr>
        <p:spPr>
          <a:xfrm>
            <a:off x="377984" y="3279318"/>
            <a:ext cx="2116972" cy="2066588"/>
          </a:xfrm>
        </p:spPr>
        <p:txBody>
          <a:bodyPr anchor="ctr" anchorCtr="0"/>
          <a:lstStyle>
            <a:lvl1pPr>
              <a:lnSpc>
                <a:spcPct val="100000"/>
              </a:lnSpc>
              <a:defRPr sz="5952" b="0" spc="-62" baseline="0">
                <a:solidFill>
                  <a:schemeClr val="accent3"/>
                </a:solidFill>
              </a:defRPr>
            </a:lvl1pPr>
          </a:lstStyle>
          <a:p>
            <a:pPr lvl="0"/>
            <a:r>
              <a:rPr lang="en-US" dirty="0"/>
              <a:t>00%</a:t>
            </a:r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5" hasCustomPrompt="1"/>
          </p:nvPr>
        </p:nvSpPr>
        <p:spPr>
          <a:xfrm>
            <a:off x="2722008" y="3279318"/>
            <a:ext cx="2115659" cy="2066588"/>
          </a:xfrm>
        </p:spPr>
        <p:txBody>
          <a:bodyPr anchor="ctr" anchorCtr="0"/>
          <a:lstStyle>
            <a:lvl1pPr>
              <a:lnSpc>
                <a:spcPct val="100000"/>
              </a:lnSpc>
              <a:defRPr sz="5952" b="0" spc="-62" baseline="0">
                <a:solidFill>
                  <a:schemeClr val="tx2"/>
                </a:solidFill>
              </a:defRPr>
            </a:lvl1pPr>
          </a:lstStyle>
          <a:p>
            <a:pPr lvl="0"/>
            <a:r>
              <a:rPr lang="en-US" dirty="0"/>
              <a:t>00%</a:t>
            </a:r>
            <a:endParaRPr lang="en-GB" dirty="0"/>
          </a:p>
        </p:txBody>
      </p:sp>
      <p:sp>
        <p:nvSpPr>
          <p:cNvPr id="14" name="Text Placeholder 9"/>
          <p:cNvSpPr>
            <a:spLocks noGrp="1"/>
          </p:cNvSpPr>
          <p:nvPr>
            <p:ph type="body" sz="quarter" idx="16" hasCustomPrompt="1"/>
          </p:nvPr>
        </p:nvSpPr>
        <p:spPr>
          <a:xfrm>
            <a:off x="5064721" y="3279318"/>
            <a:ext cx="2116970" cy="2066588"/>
          </a:xfrm>
        </p:spPr>
        <p:txBody>
          <a:bodyPr anchor="ctr" anchorCtr="0"/>
          <a:lstStyle>
            <a:lvl1pPr>
              <a:lnSpc>
                <a:spcPct val="100000"/>
              </a:lnSpc>
              <a:defRPr sz="5952" b="0" spc="-62" baseline="0">
                <a:solidFill>
                  <a:schemeClr val="accent1"/>
                </a:solidFill>
              </a:defRPr>
            </a:lvl1pPr>
          </a:lstStyle>
          <a:p>
            <a:pPr lvl="0"/>
            <a:r>
              <a:rPr lang="en-US" dirty="0"/>
              <a:t>00%</a:t>
            </a:r>
            <a:endParaRPr lang="en-GB" dirty="0"/>
          </a:p>
        </p:txBody>
      </p:sp>
      <p:sp>
        <p:nvSpPr>
          <p:cNvPr id="15" name="Content Placeholder 2">
            <a:extLst>
              <a:ext uri="{FF2B5EF4-FFF2-40B4-BE49-F238E27FC236}">
                <a16:creationId xmlns:a16="http://schemas.microsoft.com/office/drawing/2014/main" id="{904FBFED-85D0-8C43-84C6-BADD19241EDC}"/>
              </a:ext>
            </a:extLst>
          </p:cNvPr>
          <p:cNvSpPr>
            <a:spLocks noGrp="1"/>
          </p:cNvSpPr>
          <p:nvPr>
            <p:ph sz="half" idx="19" hasCustomPrompt="1"/>
          </p:nvPr>
        </p:nvSpPr>
        <p:spPr>
          <a:xfrm>
            <a:off x="2722008" y="5631023"/>
            <a:ext cx="2115659" cy="3991607"/>
          </a:xfrm>
        </p:spPr>
        <p:txBody>
          <a:bodyPr/>
          <a:lstStyle>
            <a:lvl1pPr>
              <a:spcBef>
                <a:spcPts val="0"/>
              </a:spcBef>
              <a:spcAft>
                <a:spcPts val="372"/>
              </a:spcAft>
              <a:defRPr>
                <a:solidFill>
                  <a:schemeClr val="tx2"/>
                </a:solidFill>
              </a:defRPr>
            </a:lvl1pPr>
            <a:lvl2pPr>
              <a:defRPr sz="950">
                <a:solidFill>
                  <a:schemeClr val="tx1"/>
                </a:solidFill>
              </a:defRPr>
            </a:lvl2pPr>
            <a:lvl3pPr>
              <a:defRPr sz="950">
                <a:solidFill>
                  <a:schemeClr val="tx1"/>
                </a:solidFill>
              </a:defRPr>
            </a:lvl3pPr>
            <a:lvl4pPr>
              <a:defRPr sz="950">
                <a:solidFill>
                  <a:schemeClr val="tx1"/>
                </a:solidFill>
              </a:defRPr>
            </a:lvl4pPr>
            <a:lvl5pPr>
              <a:defRPr sz="950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6" name="Content Placeholder 2">
            <a:extLst>
              <a:ext uri="{FF2B5EF4-FFF2-40B4-BE49-F238E27FC236}">
                <a16:creationId xmlns:a16="http://schemas.microsoft.com/office/drawing/2014/main" id="{C7D43B0B-6C29-D449-BC95-219F98DA27E0}"/>
              </a:ext>
            </a:extLst>
          </p:cNvPr>
          <p:cNvSpPr>
            <a:spLocks noGrp="1"/>
          </p:cNvSpPr>
          <p:nvPr>
            <p:ph sz="half" idx="20" hasCustomPrompt="1"/>
          </p:nvPr>
        </p:nvSpPr>
        <p:spPr>
          <a:xfrm>
            <a:off x="5062751" y="5631022"/>
            <a:ext cx="2118941" cy="3991609"/>
          </a:xfrm>
        </p:spPr>
        <p:txBody>
          <a:bodyPr/>
          <a:lstStyle>
            <a:lvl1pPr>
              <a:spcBef>
                <a:spcPts val="0"/>
              </a:spcBef>
              <a:spcAft>
                <a:spcPts val="372"/>
              </a:spcAft>
              <a:defRPr>
                <a:solidFill>
                  <a:schemeClr val="accent1"/>
                </a:solidFill>
              </a:defRPr>
            </a:lvl1pPr>
            <a:lvl2pPr>
              <a:defRPr sz="950">
                <a:solidFill>
                  <a:schemeClr val="tx1"/>
                </a:solidFill>
              </a:defRPr>
            </a:lvl2pPr>
            <a:lvl3pPr>
              <a:defRPr sz="950">
                <a:solidFill>
                  <a:schemeClr val="tx1"/>
                </a:solidFill>
              </a:defRPr>
            </a:lvl3pPr>
            <a:lvl4pPr>
              <a:defRPr sz="950">
                <a:solidFill>
                  <a:schemeClr val="tx1"/>
                </a:solidFill>
              </a:defRPr>
            </a:lvl4pPr>
            <a:lvl5pPr>
              <a:defRPr sz="950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59AFA9F-4562-9340-A58A-96B2F882CD11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9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1845582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ne Column Content Dark">
    <p:bg>
      <p:bgPr>
        <a:solidFill>
          <a:srgbClr val="46464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4" y="3279319"/>
            <a:ext cx="2116972" cy="6343313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 sz="950">
                <a:solidFill>
                  <a:schemeClr val="tx1"/>
                </a:solidFill>
              </a:defRPr>
            </a:lvl2pPr>
            <a:lvl3pPr>
              <a:defRPr sz="950">
                <a:solidFill>
                  <a:schemeClr val="tx1"/>
                </a:solidFill>
              </a:defRPr>
            </a:lvl3pPr>
            <a:lvl4pPr>
              <a:defRPr sz="950">
                <a:solidFill>
                  <a:schemeClr val="tx1"/>
                </a:solidFill>
              </a:defRPr>
            </a:lvl4pPr>
            <a:lvl5pPr>
              <a:defRPr sz="950">
                <a:solidFill>
                  <a:schemeClr val="tx1"/>
                </a:solidFill>
              </a:defRPr>
            </a:lvl5pPr>
            <a:lvl6pPr>
              <a:defRPr sz="1050">
                <a:solidFill>
                  <a:schemeClr val="tx1"/>
                </a:solidFill>
              </a:defRPr>
            </a:lvl6pPr>
            <a:lvl7pPr>
              <a:defRPr sz="1050">
                <a:solidFill>
                  <a:schemeClr val="tx1"/>
                </a:solidFill>
              </a:defRPr>
            </a:lvl7pPr>
            <a:lvl8pPr>
              <a:defRPr sz="1050">
                <a:solidFill>
                  <a:schemeClr val="tx1"/>
                </a:solidFill>
              </a:defRPr>
            </a:lvl8pPr>
            <a:lvl9pPr>
              <a:defRPr sz="1050">
                <a:solidFill>
                  <a:schemeClr val="tx1"/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4F45A2C-21CF-844D-BAA9-38BBD8E24751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3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421561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ne Column Chart Dark">
    <p:bg>
      <p:bgPr>
        <a:solidFill>
          <a:srgbClr val="46464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4" y="3279319"/>
            <a:ext cx="2116972" cy="6343313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 sz="950">
                <a:solidFill>
                  <a:schemeClr val="tx1"/>
                </a:solidFill>
              </a:defRPr>
            </a:lvl2pPr>
            <a:lvl3pPr>
              <a:defRPr sz="950">
                <a:solidFill>
                  <a:schemeClr val="tx1"/>
                </a:solidFill>
              </a:defRPr>
            </a:lvl3pPr>
            <a:lvl4pPr>
              <a:defRPr sz="950">
                <a:solidFill>
                  <a:schemeClr val="tx1"/>
                </a:solidFill>
              </a:defRPr>
            </a:lvl4pPr>
            <a:lvl5pPr>
              <a:defRPr sz="950">
                <a:solidFill>
                  <a:schemeClr val="tx1"/>
                </a:solidFill>
              </a:defRPr>
            </a:lvl5pPr>
            <a:lvl6pPr>
              <a:defRPr sz="1050">
                <a:solidFill>
                  <a:schemeClr val="tx1"/>
                </a:solidFill>
              </a:defRPr>
            </a:lvl6pPr>
            <a:lvl7pPr>
              <a:defRPr sz="1050">
                <a:solidFill>
                  <a:schemeClr val="tx1"/>
                </a:solidFill>
              </a:defRPr>
            </a:lvl7pPr>
            <a:lvl8pPr>
              <a:defRPr sz="1050">
                <a:solidFill>
                  <a:schemeClr val="tx1"/>
                </a:solidFill>
              </a:defRPr>
            </a:lvl8pPr>
            <a:lvl9pPr>
              <a:defRPr sz="1050">
                <a:solidFill>
                  <a:schemeClr val="tx1"/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9" name="Chart Placeholder 8"/>
          <p:cNvSpPr>
            <a:spLocks noGrp="1"/>
          </p:cNvSpPr>
          <p:nvPr>
            <p:ph type="chart" sz="quarter" idx="13"/>
          </p:nvPr>
        </p:nvSpPr>
        <p:spPr>
          <a:xfrm>
            <a:off x="3250660" y="2209642"/>
            <a:ext cx="3931031" cy="7412990"/>
          </a:xfrm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 graphique</a:t>
            </a:r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02C41A2-4875-ED46-96B8-4D12CDE1C24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2138363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2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183354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hart Dark">
    <p:bg>
      <p:bgPr>
        <a:solidFill>
          <a:srgbClr val="46464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hart Placeholder 7"/>
          <p:cNvSpPr>
            <a:spLocks noGrp="1"/>
          </p:cNvSpPr>
          <p:nvPr>
            <p:ph type="chart" sz="quarter" idx="13"/>
          </p:nvPr>
        </p:nvSpPr>
        <p:spPr>
          <a:xfrm>
            <a:off x="377984" y="3279319"/>
            <a:ext cx="6803708" cy="6343313"/>
          </a:xfrm>
        </p:spPr>
        <p:txBody>
          <a:bodyPr anchor="ctr" anchorCtr="0"/>
          <a:lstStyle>
            <a:lvl1pPr algn="ctr">
              <a:defRPr sz="827" b="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sur l'icône pour ajouter un graphique</a:t>
            </a:r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F44206D9-EF8B-BF4E-A93C-BD936733633C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1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767167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Quote 1 Image Orange">
    <p:bg>
      <p:bgPr>
        <a:solidFill>
          <a:srgbClr val="D04A0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3779837" y="0"/>
            <a:ext cx="3779838" cy="10691813"/>
          </a:xfrm>
          <a:solidFill>
            <a:schemeClr val="tx2"/>
          </a:solidFill>
        </p:spPr>
        <p:txBody>
          <a:bodyPr anchor="ctr" anchorCtr="0"/>
          <a:lstStyle>
            <a:lvl1pPr algn="ctr">
              <a:defRPr sz="827" b="0">
                <a:solidFill>
                  <a:schemeClr val="bg1"/>
                </a:solidFill>
              </a:defRPr>
            </a:lvl1pPr>
          </a:lstStyle>
          <a:p>
            <a:r>
              <a:rPr lang="fr-FR"/>
              <a:t>Cliquez sur l'icône pour ajouter une image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4" y="2851150"/>
            <a:ext cx="3290296" cy="6771482"/>
          </a:xfrm>
        </p:spPr>
        <p:txBody>
          <a:bodyPr/>
          <a:lstStyle>
            <a:lvl1pPr>
              <a:lnSpc>
                <a:spcPct val="85000"/>
              </a:lnSpc>
              <a:spcBef>
                <a:spcPts val="0"/>
              </a:spcBef>
              <a:spcAft>
                <a:spcPts val="1488"/>
              </a:spcAft>
              <a:defRPr sz="2645" b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sz="1157" b="1">
                <a:solidFill>
                  <a:schemeClr val="tx1"/>
                </a:solidFill>
              </a:defRPr>
            </a:lvl2pPr>
            <a:lvl3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3pPr>
            <a:lvl4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4pPr>
            <a:lvl5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5pPr>
            <a:lvl6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6pPr>
            <a:lvl7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7pPr>
            <a:lvl8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8pPr>
            <a:lvl9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  <a:p>
            <a:pPr lvl="5"/>
            <a:r>
              <a:rPr lang="en-US" dirty="0"/>
              <a:t>Sixth level</a:t>
            </a:r>
          </a:p>
          <a:p>
            <a:pPr lvl="6"/>
            <a:r>
              <a:rPr lang="en-US" dirty="0"/>
              <a:t>Seventh level</a:t>
            </a:r>
          </a:p>
          <a:p>
            <a:pPr lvl="7"/>
            <a:r>
              <a:rPr lang="en-US" dirty="0"/>
              <a:t>Eighth level</a:t>
            </a:r>
          </a:p>
          <a:p>
            <a:pPr lvl="8"/>
            <a:r>
              <a:rPr lang="en-US" dirty="0"/>
              <a:t>Ninth level</a:t>
            </a:r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31925CFE-E66A-DC40-89DE-F7CD8AA6FAEF}"/>
              </a:ext>
            </a:extLst>
          </p:cNvPr>
          <p:cNvSpPr>
            <a:spLocks noChangeAspect="1" noEditPoints="1"/>
          </p:cNvSpPr>
          <p:nvPr userDrawn="1"/>
        </p:nvSpPr>
        <p:spPr bwMode="white">
          <a:xfrm>
            <a:off x="377984" y="1534377"/>
            <a:ext cx="604774" cy="889101"/>
          </a:xfrm>
          <a:custGeom>
            <a:avLst/>
            <a:gdLst>
              <a:gd name="T0" fmla="*/ 1757 w 1811"/>
              <a:gd name="T1" fmla="*/ 1424 h 1424"/>
              <a:gd name="T2" fmla="*/ 1757 w 1811"/>
              <a:gd name="T3" fmla="*/ 1424 h 1424"/>
              <a:gd name="T4" fmla="*/ 1099 w 1811"/>
              <a:gd name="T5" fmla="*/ 1424 h 1424"/>
              <a:gd name="T6" fmla="*/ 1099 w 1811"/>
              <a:gd name="T7" fmla="*/ 953 h 1424"/>
              <a:gd name="T8" fmla="*/ 1149 w 1811"/>
              <a:gd name="T9" fmla="*/ 501 h 1424"/>
              <a:gd name="T10" fmla="*/ 1337 w 1811"/>
              <a:gd name="T11" fmla="*/ 206 h 1424"/>
              <a:gd name="T12" fmla="*/ 1682 w 1811"/>
              <a:gd name="T13" fmla="*/ 0 h 1424"/>
              <a:gd name="T14" fmla="*/ 1811 w 1811"/>
              <a:gd name="T15" fmla="*/ 271 h 1424"/>
              <a:gd name="T16" fmla="*/ 1529 w 1811"/>
              <a:gd name="T17" fmla="*/ 454 h 1424"/>
              <a:gd name="T18" fmla="*/ 1439 w 1811"/>
              <a:gd name="T19" fmla="*/ 766 h 1424"/>
              <a:gd name="T20" fmla="*/ 1757 w 1811"/>
              <a:gd name="T21" fmla="*/ 766 h 1424"/>
              <a:gd name="T22" fmla="*/ 1757 w 1811"/>
              <a:gd name="T23" fmla="*/ 1424 h 1424"/>
              <a:gd name="T24" fmla="*/ 658 w 1811"/>
              <a:gd name="T25" fmla="*/ 1424 h 1424"/>
              <a:gd name="T26" fmla="*/ 658 w 1811"/>
              <a:gd name="T27" fmla="*/ 1424 h 1424"/>
              <a:gd name="T28" fmla="*/ 0 w 1811"/>
              <a:gd name="T29" fmla="*/ 1424 h 1424"/>
              <a:gd name="T30" fmla="*/ 0 w 1811"/>
              <a:gd name="T31" fmla="*/ 953 h 1424"/>
              <a:gd name="T32" fmla="*/ 50 w 1811"/>
              <a:gd name="T33" fmla="*/ 502 h 1424"/>
              <a:gd name="T34" fmla="*/ 236 w 1811"/>
              <a:gd name="T35" fmla="*/ 206 h 1424"/>
              <a:gd name="T36" fmla="*/ 583 w 1811"/>
              <a:gd name="T37" fmla="*/ 0 h 1424"/>
              <a:gd name="T38" fmla="*/ 712 w 1811"/>
              <a:gd name="T39" fmla="*/ 271 h 1424"/>
              <a:gd name="T40" fmla="*/ 430 w 1811"/>
              <a:gd name="T41" fmla="*/ 454 h 1424"/>
              <a:gd name="T42" fmla="*/ 339 w 1811"/>
              <a:gd name="T43" fmla="*/ 766 h 1424"/>
              <a:gd name="T44" fmla="*/ 658 w 1811"/>
              <a:gd name="T45" fmla="*/ 766 h 1424"/>
              <a:gd name="T46" fmla="*/ 658 w 1811"/>
              <a:gd name="T47" fmla="*/ 1424 h 14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811" h="1424">
                <a:moveTo>
                  <a:pt x="1757" y="1424"/>
                </a:moveTo>
                <a:lnTo>
                  <a:pt x="1757" y="1424"/>
                </a:lnTo>
                <a:lnTo>
                  <a:pt x="1099" y="1424"/>
                </a:lnTo>
                <a:lnTo>
                  <a:pt x="1099" y="953"/>
                </a:lnTo>
                <a:cubicBezTo>
                  <a:pt x="1099" y="761"/>
                  <a:pt x="1115" y="610"/>
                  <a:pt x="1149" y="501"/>
                </a:cubicBezTo>
                <a:cubicBezTo>
                  <a:pt x="1183" y="392"/>
                  <a:pt x="1245" y="293"/>
                  <a:pt x="1337" y="206"/>
                </a:cubicBezTo>
                <a:cubicBezTo>
                  <a:pt x="1428" y="118"/>
                  <a:pt x="1543" y="50"/>
                  <a:pt x="1682" y="0"/>
                </a:cubicBezTo>
                <a:lnTo>
                  <a:pt x="1811" y="271"/>
                </a:lnTo>
                <a:cubicBezTo>
                  <a:pt x="1680" y="315"/>
                  <a:pt x="1586" y="376"/>
                  <a:pt x="1529" y="454"/>
                </a:cubicBezTo>
                <a:cubicBezTo>
                  <a:pt x="1472" y="532"/>
                  <a:pt x="1442" y="636"/>
                  <a:pt x="1439" y="766"/>
                </a:cubicBezTo>
                <a:lnTo>
                  <a:pt x="1757" y="766"/>
                </a:lnTo>
                <a:lnTo>
                  <a:pt x="1757" y="1424"/>
                </a:lnTo>
                <a:close/>
                <a:moveTo>
                  <a:pt x="658" y="1424"/>
                </a:moveTo>
                <a:lnTo>
                  <a:pt x="658" y="1424"/>
                </a:lnTo>
                <a:lnTo>
                  <a:pt x="0" y="1424"/>
                </a:lnTo>
                <a:lnTo>
                  <a:pt x="0" y="953"/>
                </a:lnTo>
                <a:cubicBezTo>
                  <a:pt x="0" y="763"/>
                  <a:pt x="16" y="612"/>
                  <a:pt x="50" y="502"/>
                </a:cubicBezTo>
                <a:cubicBezTo>
                  <a:pt x="83" y="392"/>
                  <a:pt x="146" y="293"/>
                  <a:pt x="236" y="206"/>
                </a:cubicBezTo>
                <a:cubicBezTo>
                  <a:pt x="327" y="118"/>
                  <a:pt x="442" y="50"/>
                  <a:pt x="583" y="0"/>
                </a:cubicBezTo>
                <a:lnTo>
                  <a:pt x="712" y="271"/>
                </a:lnTo>
                <a:cubicBezTo>
                  <a:pt x="581" y="315"/>
                  <a:pt x="487" y="376"/>
                  <a:pt x="430" y="454"/>
                </a:cubicBezTo>
                <a:cubicBezTo>
                  <a:pt x="373" y="532"/>
                  <a:pt x="342" y="636"/>
                  <a:pt x="339" y="766"/>
                </a:cubicBezTo>
                <a:lnTo>
                  <a:pt x="658" y="766"/>
                </a:lnTo>
                <a:lnTo>
                  <a:pt x="658" y="1424"/>
                </a:lnTo>
                <a:close/>
              </a:path>
            </a:pathLst>
          </a:custGeom>
          <a:solidFill>
            <a:srgbClr val="FFFFFF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75597" tIns="37798" rIns="75597" bIns="37798" numCol="1" anchor="t" anchorCtr="0" compatLnSpc="1">
            <a:prstTxWarp prst="textNoShape">
              <a:avLst/>
            </a:prstTxWarp>
          </a:bodyPr>
          <a:lstStyle/>
          <a:p>
            <a:endParaRPr lang="en-US" sz="1488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1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402969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extLst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8868734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Quote 2 Orange">
    <p:bg>
      <p:bgPr>
        <a:solidFill>
          <a:srgbClr val="D04A0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377984" y="3279319"/>
            <a:ext cx="5745353" cy="6343313"/>
          </a:xfrm>
        </p:spPr>
        <p:txBody>
          <a:bodyPr/>
          <a:lstStyle>
            <a:lvl1pPr>
              <a:lnSpc>
                <a:spcPct val="85000"/>
              </a:lnSpc>
              <a:spcBef>
                <a:spcPts val="0"/>
              </a:spcBef>
              <a:spcAft>
                <a:spcPts val="1488"/>
              </a:spcAft>
              <a:defRPr sz="2645" b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sz="1157" b="1">
                <a:solidFill>
                  <a:schemeClr val="tx1"/>
                </a:solidFill>
              </a:defRPr>
            </a:lvl2pPr>
            <a:lvl3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3pPr>
            <a:lvl4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4pPr>
            <a:lvl5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5pPr>
            <a:lvl6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6pPr>
            <a:lvl7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7pPr>
            <a:lvl8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8pPr>
            <a:lvl9pPr marL="0" indent="0">
              <a:spcBef>
                <a:spcPts val="0"/>
              </a:spcBef>
              <a:spcAft>
                <a:spcPts val="0"/>
              </a:spcAft>
              <a:buFontTx/>
              <a:buNone/>
              <a:defRPr sz="1157">
                <a:solidFill>
                  <a:schemeClr val="tx1"/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  <a:p>
            <a:pPr lvl="5"/>
            <a:r>
              <a:rPr lang="en-US" dirty="0"/>
              <a:t>Sixth level</a:t>
            </a:r>
          </a:p>
          <a:p>
            <a:pPr lvl="6"/>
            <a:r>
              <a:rPr lang="en-US" dirty="0"/>
              <a:t>Seventh level</a:t>
            </a:r>
          </a:p>
          <a:p>
            <a:pPr lvl="7"/>
            <a:r>
              <a:rPr lang="en-US" dirty="0"/>
              <a:t>Eighth level</a:t>
            </a:r>
          </a:p>
          <a:p>
            <a:pPr lvl="8"/>
            <a:r>
              <a:rPr lang="en-US" dirty="0"/>
              <a:t>Ninth level</a:t>
            </a:r>
          </a:p>
        </p:txBody>
      </p:sp>
      <p:sp>
        <p:nvSpPr>
          <p:cNvPr id="10" name="Freeform 5">
            <a:extLst>
              <a:ext uri="{FF2B5EF4-FFF2-40B4-BE49-F238E27FC236}">
                <a16:creationId xmlns:a16="http://schemas.microsoft.com/office/drawing/2014/main" id="{35C4B07A-5E48-B44C-A4D7-385A69048376}"/>
              </a:ext>
            </a:extLst>
          </p:cNvPr>
          <p:cNvSpPr>
            <a:spLocks noChangeAspect="1" noEditPoints="1"/>
          </p:cNvSpPr>
          <p:nvPr userDrawn="1"/>
        </p:nvSpPr>
        <p:spPr bwMode="white">
          <a:xfrm>
            <a:off x="377984" y="1962049"/>
            <a:ext cx="604774" cy="889101"/>
          </a:xfrm>
          <a:custGeom>
            <a:avLst/>
            <a:gdLst>
              <a:gd name="T0" fmla="*/ 1757 w 1811"/>
              <a:gd name="T1" fmla="*/ 1424 h 1424"/>
              <a:gd name="T2" fmla="*/ 1757 w 1811"/>
              <a:gd name="T3" fmla="*/ 1424 h 1424"/>
              <a:gd name="T4" fmla="*/ 1099 w 1811"/>
              <a:gd name="T5" fmla="*/ 1424 h 1424"/>
              <a:gd name="T6" fmla="*/ 1099 w 1811"/>
              <a:gd name="T7" fmla="*/ 953 h 1424"/>
              <a:gd name="T8" fmla="*/ 1149 w 1811"/>
              <a:gd name="T9" fmla="*/ 501 h 1424"/>
              <a:gd name="T10" fmla="*/ 1337 w 1811"/>
              <a:gd name="T11" fmla="*/ 206 h 1424"/>
              <a:gd name="T12" fmla="*/ 1682 w 1811"/>
              <a:gd name="T13" fmla="*/ 0 h 1424"/>
              <a:gd name="T14" fmla="*/ 1811 w 1811"/>
              <a:gd name="T15" fmla="*/ 271 h 1424"/>
              <a:gd name="T16" fmla="*/ 1529 w 1811"/>
              <a:gd name="T17" fmla="*/ 454 h 1424"/>
              <a:gd name="T18" fmla="*/ 1439 w 1811"/>
              <a:gd name="T19" fmla="*/ 766 h 1424"/>
              <a:gd name="T20" fmla="*/ 1757 w 1811"/>
              <a:gd name="T21" fmla="*/ 766 h 1424"/>
              <a:gd name="T22" fmla="*/ 1757 w 1811"/>
              <a:gd name="T23" fmla="*/ 1424 h 1424"/>
              <a:gd name="T24" fmla="*/ 658 w 1811"/>
              <a:gd name="T25" fmla="*/ 1424 h 1424"/>
              <a:gd name="T26" fmla="*/ 658 w 1811"/>
              <a:gd name="T27" fmla="*/ 1424 h 1424"/>
              <a:gd name="T28" fmla="*/ 0 w 1811"/>
              <a:gd name="T29" fmla="*/ 1424 h 1424"/>
              <a:gd name="T30" fmla="*/ 0 w 1811"/>
              <a:gd name="T31" fmla="*/ 953 h 1424"/>
              <a:gd name="T32" fmla="*/ 50 w 1811"/>
              <a:gd name="T33" fmla="*/ 502 h 1424"/>
              <a:gd name="T34" fmla="*/ 236 w 1811"/>
              <a:gd name="T35" fmla="*/ 206 h 1424"/>
              <a:gd name="T36" fmla="*/ 583 w 1811"/>
              <a:gd name="T37" fmla="*/ 0 h 1424"/>
              <a:gd name="T38" fmla="*/ 712 w 1811"/>
              <a:gd name="T39" fmla="*/ 271 h 1424"/>
              <a:gd name="T40" fmla="*/ 430 w 1811"/>
              <a:gd name="T41" fmla="*/ 454 h 1424"/>
              <a:gd name="T42" fmla="*/ 339 w 1811"/>
              <a:gd name="T43" fmla="*/ 766 h 1424"/>
              <a:gd name="T44" fmla="*/ 658 w 1811"/>
              <a:gd name="T45" fmla="*/ 766 h 1424"/>
              <a:gd name="T46" fmla="*/ 658 w 1811"/>
              <a:gd name="T47" fmla="*/ 1424 h 14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811" h="1424">
                <a:moveTo>
                  <a:pt x="1757" y="1424"/>
                </a:moveTo>
                <a:lnTo>
                  <a:pt x="1757" y="1424"/>
                </a:lnTo>
                <a:lnTo>
                  <a:pt x="1099" y="1424"/>
                </a:lnTo>
                <a:lnTo>
                  <a:pt x="1099" y="953"/>
                </a:lnTo>
                <a:cubicBezTo>
                  <a:pt x="1099" y="761"/>
                  <a:pt x="1115" y="610"/>
                  <a:pt x="1149" y="501"/>
                </a:cubicBezTo>
                <a:cubicBezTo>
                  <a:pt x="1183" y="392"/>
                  <a:pt x="1245" y="293"/>
                  <a:pt x="1337" y="206"/>
                </a:cubicBezTo>
                <a:cubicBezTo>
                  <a:pt x="1428" y="118"/>
                  <a:pt x="1543" y="50"/>
                  <a:pt x="1682" y="0"/>
                </a:cubicBezTo>
                <a:lnTo>
                  <a:pt x="1811" y="271"/>
                </a:lnTo>
                <a:cubicBezTo>
                  <a:pt x="1680" y="315"/>
                  <a:pt x="1586" y="376"/>
                  <a:pt x="1529" y="454"/>
                </a:cubicBezTo>
                <a:cubicBezTo>
                  <a:pt x="1472" y="532"/>
                  <a:pt x="1442" y="636"/>
                  <a:pt x="1439" y="766"/>
                </a:cubicBezTo>
                <a:lnTo>
                  <a:pt x="1757" y="766"/>
                </a:lnTo>
                <a:lnTo>
                  <a:pt x="1757" y="1424"/>
                </a:lnTo>
                <a:close/>
                <a:moveTo>
                  <a:pt x="658" y="1424"/>
                </a:moveTo>
                <a:lnTo>
                  <a:pt x="658" y="1424"/>
                </a:lnTo>
                <a:lnTo>
                  <a:pt x="0" y="1424"/>
                </a:lnTo>
                <a:lnTo>
                  <a:pt x="0" y="953"/>
                </a:lnTo>
                <a:cubicBezTo>
                  <a:pt x="0" y="763"/>
                  <a:pt x="16" y="612"/>
                  <a:pt x="50" y="502"/>
                </a:cubicBezTo>
                <a:cubicBezTo>
                  <a:pt x="83" y="392"/>
                  <a:pt x="146" y="293"/>
                  <a:pt x="236" y="206"/>
                </a:cubicBezTo>
                <a:cubicBezTo>
                  <a:pt x="327" y="118"/>
                  <a:pt x="442" y="50"/>
                  <a:pt x="583" y="0"/>
                </a:cubicBezTo>
                <a:lnTo>
                  <a:pt x="712" y="271"/>
                </a:lnTo>
                <a:cubicBezTo>
                  <a:pt x="581" y="315"/>
                  <a:pt x="487" y="376"/>
                  <a:pt x="430" y="454"/>
                </a:cubicBezTo>
                <a:cubicBezTo>
                  <a:pt x="373" y="532"/>
                  <a:pt x="342" y="636"/>
                  <a:pt x="339" y="766"/>
                </a:cubicBezTo>
                <a:lnTo>
                  <a:pt x="658" y="766"/>
                </a:lnTo>
                <a:lnTo>
                  <a:pt x="658" y="1424"/>
                </a:lnTo>
                <a:close/>
              </a:path>
            </a:pathLst>
          </a:custGeom>
          <a:solidFill>
            <a:srgbClr val="FFFFFF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56698" tIns="28349" rIns="56698" bIns="28349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z="1116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1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115954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Section Header Orange Manual">
    <p:bg>
      <p:bgPr>
        <a:solidFill>
          <a:srgbClr val="D04A0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>
            <a:extLst>
              <a:ext uri="{FF2B5EF4-FFF2-40B4-BE49-F238E27FC236}">
                <a16:creationId xmlns:a16="http://schemas.microsoft.com/office/drawing/2014/main" id="{BCB17765-32A3-D546-BB25-D075B9BC6315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907161" cy="2566531"/>
          </a:xfrm>
        </p:spPr>
        <p:txBody>
          <a:bodyPr tIns="0" anchor="b" anchorCtr="0">
            <a:noAutofit/>
          </a:bodyPr>
          <a:lstStyle>
            <a:lvl1pPr>
              <a:lnSpc>
                <a:spcPct val="80000"/>
              </a:lnSpc>
              <a:defRPr sz="9507" b="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dirty="0"/>
              <a:t>0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9563572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8CC116CF-C359-0344-A999-AE9F54D6B30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77984" y="712787"/>
            <a:ext cx="6803708" cy="1436053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50661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9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60" y="10218026"/>
            <a:ext cx="1821534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6795130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V F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8CC116CF-C359-0344-A999-AE9F54D6B30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277814" y="712787"/>
            <a:ext cx="5903877" cy="43607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[Slide title]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50660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9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60" y="10218026"/>
            <a:ext cx="1713522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9672926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78972940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sposition personnalisé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9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7952186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hank You Dark">
    <p:bg>
      <p:bgPr>
        <a:solidFill>
          <a:srgbClr val="46464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 bwMode="hidden">
          <a:xfrm>
            <a:off x="0" y="7702929"/>
            <a:ext cx="7559675" cy="2988884"/>
          </a:xfrm>
          <a:prstGeom prst="rect">
            <a:avLst/>
          </a:prstGeom>
          <a:solidFill>
            <a:srgbClr val="D04A0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116"/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77983" y="712788"/>
            <a:ext cx="3290624" cy="3920331"/>
          </a:xfrm>
        </p:spPr>
        <p:txBody>
          <a:bodyPr anchor="b" anchorCtr="0">
            <a:normAutofit/>
          </a:bodyPr>
          <a:lstStyle>
            <a:lvl1pPr algn="l">
              <a:lnSpc>
                <a:spcPct val="85000"/>
              </a:lnSpc>
              <a:defRPr sz="3637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Thank you</a:t>
            </a:r>
            <a:endParaRPr lang="en-GB" dirty="0"/>
          </a:p>
        </p:txBody>
      </p:sp>
      <p:sp>
        <p:nvSpPr>
          <p:cNvPr id="7" name="AutoShape 3"/>
          <p:cNvSpPr>
            <a:spLocks noChangeAspect="1" noChangeArrowheads="1" noTextEdit="1"/>
          </p:cNvSpPr>
          <p:nvPr/>
        </p:nvSpPr>
        <p:spPr bwMode="auto">
          <a:xfrm>
            <a:off x="3307358" y="0"/>
            <a:ext cx="4252317" cy="10691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6698" tIns="28349" rIns="56698" bIns="28349" numCol="1" anchor="t" anchorCtr="0" compatLnSpc="1">
            <a:prstTxWarp prst="textNoShape">
              <a:avLst/>
            </a:prstTxWarp>
          </a:bodyPr>
          <a:lstStyle/>
          <a:p>
            <a:endParaRPr lang="en-GB" sz="1116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0" hasCustomPrompt="1"/>
          </p:nvPr>
        </p:nvSpPr>
        <p:spPr>
          <a:xfrm>
            <a:off x="377984" y="8125778"/>
            <a:ext cx="6803708" cy="2138363"/>
          </a:xfrm>
        </p:spPr>
        <p:txBody>
          <a:bodyPr/>
          <a:lstStyle>
            <a:lvl1pPr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1pPr>
            <a:lvl2pPr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2pPr>
            <a:lvl3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3pPr>
            <a:lvl4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4pPr>
            <a:lvl5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5pPr>
            <a:lvl6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>
                <a:solidFill>
                  <a:schemeClr val="bg1"/>
                </a:solidFill>
              </a:defRPr>
            </a:lvl6pPr>
            <a:lvl7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>
                <a:solidFill>
                  <a:schemeClr val="bg1"/>
                </a:solidFill>
              </a:defRPr>
            </a:lvl7pPr>
            <a:lvl8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>
                <a:solidFill>
                  <a:schemeClr val="bg1"/>
                </a:solidFill>
              </a:defRPr>
            </a:lvl8pPr>
            <a:lvl9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>
                <a:solidFill>
                  <a:schemeClr val="bg1"/>
                </a:solidFill>
              </a:defRPr>
            </a:lvl9pPr>
          </a:lstStyle>
          <a:p>
            <a:pPr lvl="0"/>
            <a:r>
              <a:rPr lang="en-US" dirty="0"/>
              <a:t>[Legal]</a:t>
            </a:r>
          </a:p>
        </p:txBody>
      </p:sp>
      <p:sp>
        <p:nvSpPr>
          <p:cNvPr id="9" name="AutoShape 3"/>
          <p:cNvSpPr>
            <a:spLocks noChangeAspect="1" noChangeArrowheads="1" noTextEdit="1"/>
          </p:cNvSpPr>
          <p:nvPr userDrawn="1"/>
        </p:nvSpPr>
        <p:spPr bwMode="auto">
          <a:xfrm>
            <a:off x="3307358" y="0"/>
            <a:ext cx="4252317" cy="10691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6698" tIns="28349" rIns="56698" bIns="28349" numCol="1" anchor="t" anchorCtr="0" compatLnSpc="1">
            <a:prstTxWarp prst="textNoShape">
              <a:avLst/>
            </a:prstTxWarp>
          </a:bodyPr>
          <a:lstStyle/>
          <a:p>
            <a:endParaRPr lang="en-GB" sz="1116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7A53FBC-337E-0D4B-8811-6E0EEC0A9293}"/>
              </a:ext>
            </a:extLst>
          </p:cNvPr>
          <p:cNvSpPr txBox="1"/>
          <p:nvPr userDrawn="1"/>
        </p:nvSpPr>
        <p:spPr>
          <a:xfrm>
            <a:off x="377983" y="6842760"/>
            <a:ext cx="3290624" cy="570230"/>
          </a:xfrm>
          <a:prstGeom prst="rect">
            <a:avLst/>
          </a:prstGeom>
          <a:noFill/>
        </p:spPr>
        <p:txBody>
          <a:bodyPr wrap="square" lIns="0" tIns="0" rIns="0" bIns="0" rtlCol="0"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buSzPct val="100000"/>
              <a:buFont typeface="Arial"/>
              <a:buNone/>
            </a:pPr>
            <a:r>
              <a:rPr lang="en-US" sz="827" dirty="0" err="1">
                <a:solidFill>
                  <a:schemeClr val="bg1"/>
                </a:solidFill>
              </a:rPr>
              <a:t>pwc.com</a:t>
            </a:r>
            <a:endParaRPr lang="en-US" sz="827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806001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hank You Ligh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 bwMode="hidden">
          <a:xfrm>
            <a:off x="0" y="7702929"/>
            <a:ext cx="7559675" cy="2988884"/>
          </a:xfrm>
          <a:prstGeom prst="rect">
            <a:avLst/>
          </a:prstGeom>
          <a:solidFill>
            <a:srgbClr val="D04A0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116"/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77984" y="712787"/>
            <a:ext cx="3290623" cy="3920333"/>
          </a:xfrm>
        </p:spPr>
        <p:txBody>
          <a:bodyPr anchor="b" anchorCtr="0">
            <a:normAutofit/>
          </a:bodyPr>
          <a:lstStyle>
            <a:lvl1pPr algn="l">
              <a:lnSpc>
                <a:spcPct val="85000"/>
              </a:lnSpc>
              <a:defRPr sz="3637"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Thank you</a:t>
            </a:r>
            <a:endParaRPr lang="en-GB" dirty="0"/>
          </a:p>
        </p:txBody>
      </p:sp>
      <p:sp>
        <p:nvSpPr>
          <p:cNvPr id="7" name="AutoShape 3"/>
          <p:cNvSpPr>
            <a:spLocks noChangeAspect="1" noChangeArrowheads="1" noTextEdit="1"/>
          </p:cNvSpPr>
          <p:nvPr/>
        </p:nvSpPr>
        <p:spPr bwMode="auto">
          <a:xfrm>
            <a:off x="3307358" y="0"/>
            <a:ext cx="4252317" cy="10691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6698" tIns="28349" rIns="56698" bIns="28349" numCol="1" anchor="t" anchorCtr="0" compatLnSpc="1">
            <a:prstTxWarp prst="textNoShape">
              <a:avLst/>
            </a:prstTxWarp>
          </a:bodyPr>
          <a:lstStyle/>
          <a:p>
            <a:endParaRPr lang="en-GB" sz="1116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0" hasCustomPrompt="1"/>
          </p:nvPr>
        </p:nvSpPr>
        <p:spPr>
          <a:xfrm>
            <a:off x="377984" y="8125778"/>
            <a:ext cx="6803708" cy="2138363"/>
          </a:xfrm>
        </p:spPr>
        <p:txBody>
          <a:bodyPr/>
          <a:lstStyle>
            <a:lvl1pPr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1pPr>
            <a:lvl2pPr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2pPr>
            <a:lvl3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3pPr>
            <a:lvl4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4pPr>
            <a:lvl5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 b="0">
                <a:solidFill>
                  <a:schemeClr val="bg1"/>
                </a:solidFill>
              </a:defRPr>
            </a:lvl5pPr>
            <a:lvl6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>
                <a:solidFill>
                  <a:schemeClr val="bg1"/>
                </a:solidFill>
              </a:defRPr>
            </a:lvl6pPr>
            <a:lvl7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>
                <a:solidFill>
                  <a:schemeClr val="bg1"/>
                </a:solidFill>
              </a:defRPr>
            </a:lvl7pPr>
            <a:lvl8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>
                <a:solidFill>
                  <a:schemeClr val="bg1"/>
                </a:solidFill>
              </a:defRPr>
            </a:lvl8pPr>
            <a:lvl9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  <a:defRPr sz="827">
                <a:solidFill>
                  <a:schemeClr val="bg1"/>
                </a:solidFill>
              </a:defRPr>
            </a:lvl9pPr>
          </a:lstStyle>
          <a:p>
            <a:pPr lvl="0"/>
            <a:r>
              <a:rPr lang="en-US" dirty="0"/>
              <a:t>[Legal]</a:t>
            </a:r>
          </a:p>
        </p:txBody>
      </p:sp>
      <p:sp>
        <p:nvSpPr>
          <p:cNvPr id="9" name="AutoShape 3"/>
          <p:cNvSpPr>
            <a:spLocks noChangeAspect="1" noChangeArrowheads="1" noTextEdit="1"/>
          </p:cNvSpPr>
          <p:nvPr userDrawn="1"/>
        </p:nvSpPr>
        <p:spPr bwMode="auto">
          <a:xfrm>
            <a:off x="3307358" y="0"/>
            <a:ext cx="4252317" cy="10691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6698" tIns="28349" rIns="56698" bIns="28349" numCol="1" anchor="t" anchorCtr="0" compatLnSpc="1">
            <a:prstTxWarp prst="textNoShape">
              <a:avLst/>
            </a:prstTxWarp>
          </a:bodyPr>
          <a:lstStyle/>
          <a:p>
            <a:endParaRPr lang="en-GB" sz="1116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8776BAD-F3BE-6648-8D3E-3ECF66E50703}"/>
              </a:ext>
            </a:extLst>
          </p:cNvPr>
          <p:cNvSpPr txBox="1"/>
          <p:nvPr userDrawn="1"/>
        </p:nvSpPr>
        <p:spPr>
          <a:xfrm>
            <a:off x="377983" y="6842760"/>
            <a:ext cx="3290624" cy="570230"/>
          </a:xfrm>
          <a:prstGeom prst="rect">
            <a:avLst/>
          </a:prstGeom>
          <a:noFill/>
        </p:spPr>
        <p:txBody>
          <a:bodyPr wrap="square" lIns="0" tIns="0" rIns="0" bIns="0" rtlCol="0"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buSzPct val="100000"/>
              <a:buFont typeface="Arial"/>
              <a:buNone/>
            </a:pPr>
            <a:r>
              <a:rPr lang="en-US" sz="827" dirty="0" err="1">
                <a:solidFill>
                  <a:schemeClr val="tx1"/>
                </a:solidFill>
              </a:rPr>
              <a:t>pwc.com</a:t>
            </a:r>
            <a:endParaRPr lang="en-US" sz="827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744976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20712" y="569241"/>
            <a:ext cx="6520220" cy="2066590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20712" y="2620980"/>
            <a:ext cx="3198097" cy="1284502"/>
          </a:xfrm>
        </p:spPr>
        <p:txBody>
          <a:bodyPr anchor="b"/>
          <a:lstStyle>
            <a:lvl1pPr marL="0" indent="0">
              <a:buNone/>
              <a:defRPr sz="1488" b="1"/>
            </a:lvl1pPr>
            <a:lvl2pPr marL="283510" indent="0">
              <a:buNone/>
              <a:defRPr sz="1240" b="1"/>
            </a:lvl2pPr>
            <a:lvl3pPr marL="567019" indent="0">
              <a:buNone/>
              <a:defRPr sz="1116" b="1"/>
            </a:lvl3pPr>
            <a:lvl4pPr marL="850529" indent="0">
              <a:buNone/>
              <a:defRPr sz="992" b="1"/>
            </a:lvl4pPr>
            <a:lvl5pPr marL="1134039" indent="0">
              <a:buNone/>
              <a:defRPr sz="992" b="1"/>
            </a:lvl5pPr>
            <a:lvl6pPr marL="1417549" indent="0">
              <a:buNone/>
              <a:defRPr sz="992" b="1"/>
            </a:lvl6pPr>
            <a:lvl7pPr marL="1701058" indent="0">
              <a:buNone/>
              <a:defRPr sz="992" b="1"/>
            </a:lvl7pPr>
            <a:lvl8pPr marL="1984568" indent="0">
              <a:buNone/>
              <a:defRPr sz="992" b="1"/>
            </a:lvl8pPr>
            <a:lvl9pPr marL="2268078" indent="0">
              <a:buNone/>
              <a:defRPr sz="992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520712" y="3905482"/>
            <a:ext cx="3198097" cy="5744375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3827085" y="2620980"/>
            <a:ext cx="3213847" cy="1284502"/>
          </a:xfrm>
        </p:spPr>
        <p:txBody>
          <a:bodyPr anchor="b"/>
          <a:lstStyle>
            <a:lvl1pPr marL="0" indent="0">
              <a:buNone/>
              <a:defRPr sz="1488" b="1"/>
            </a:lvl1pPr>
            <a:lvl2pPr marL="283510" indent="0">
              <a:buNone/>
              <a:defRPr sz="1240" b="1"/>
            </a:lvl2pPr>
            <a:lvl3pPr marL="567019" indent="0">
              <a:buNone/>
              <a:defRPr sz="1116" b="1"/>
            </a:lvl3pPr>
            <a:lvl4pPr marL="850529" indent="0">
              <a:buNone/>
              <a:defRPr sz="992" b="1"/>
            </a:lvl4pPr>
            <a:lvl5pPr marL="1134039" indent="0">
              <a:buNone/>
              <a:defRPr sz="992" b="1"/>
            </a:lvl5pPr>
            <a:lvl6pPr marL="1417549" indent="0">
              <a:buNone/>
              <a:defRPr sz="992" b="1"/>
            </a:lvl6pPr>
            <a:lvl7pPr marL="1701058" indent="0">
              <a:buNone/>
              <a:defRPr sz="992" b="1"/>
            </a:lvl7pPr>
            <a:lvl8pPr marL="1984568" indent="0">
              <a:buNone/>
              <a:defRPr sz="992" b="1"/>
            </a:lvl8pPr>
            <a:lvl9pPr marL="2268078" indent="0">
              <a:buNone/>
              <a:defRPr sz="992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3827085" y="3905482"/>
            <a:ext cx="3213847" cy="5744375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395113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950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668609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1984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213847" y="1539424"/>
            <a:ext cx="3827085" cy="7598117"/>
          </a:xfrm>
        </p:spPr>
        <p:txBody>
          <a:bodyPr/>
          <a:lstStyle>
            <a:lvl1pPr>
              <a:defRPr sz="1984"/>
            </a:lvl1pPr>
            <a:lvl2pPr>
              <a:defRPr sz="1736"/>
            </a:lvl2pPr>
            <a:lvl3pPr>
              <a:defRPr sz="1488"/>
            </a:lvl3pPr>
            <a:lvl4pPr>
              <a:defRPr sz="1240"/>
            </a:lvl4pPr>
            <a:lvl5pPr>
              <a:defRPr sz="1240"/>
            </a:lvl5pPr>
            <a:lvl6pPr>
              <a:defRPr sz="1240"/>
            </a:lvl6pPr>
            <a:lvl7pPr>
              <a:defRPr sz="1240"/>
            </a:lvl7pPr>
            <a:lvl8pPr>
              <a:defRPr sz="1240"/>
            </a:lvl8pPr>
            <a:lvl9pPr>
              <a:defRPr sz="124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992"/>
            </a:lvl1pPr>
            <a:lvl2pPr marL="283510" indent="0">
              <a:buNone/>
              <a:defRPr sz="868"/>
            </a:lvl2pPr>
            <a:lvl3pPr marL="567019" indent="0">
              <a:buNone/>
              <a:defRPr sz="744"/>
            </a:lvl3pPr>
            <a:lvl4pPr marL="850529" indent="0">
              <a:buNone/>
              <a:defRPr sz="620"/>
            </a:lvl4pPr>
            <a:lvl5pPr marL="1134039" indent="0">
              <a:buNone/>
              <a:defRPr sz="620"/>
            </a:lvl5pPr>
            <a:lvl6pPr marL="1417549" indent="0">
              <a:buNone/>
              <a:defRPr sz="620"/>
            </a:lvl6pPr>
            <a:lvl7pPr marL="1701058" indent="0">
              <a:buNone/>
              <a:defRPr sz="620"/>
            </a:lvl7pPr>
            <a:lvl8pPr marL="1984568" indent="0">
              <a:buNone/>
              <a:defRPr sz="620"/>
            </a:lvl8pPr>
            <a:lvl9pPr marL="2268078" indent="0">
              <a:buNone/>
              <a:defRPr sz="62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4788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1984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3213847" y="1539424"/>
            <a:ext cx="3827085" cy="7598117"/>
          </a:xfrm>
        </p:spPr>
        <p:txBody>
          <a:bodyPr/>
          <a:lstStyle>
            <a:lvl1pPr marL="0" indent="0">
              <a:buNone/>
              <a:defRPr sz="1984"/>
            </a:lvl1pPr>
            <a:lvl2pPr marL="283510" indent="0">
              <a:buNone/>
              <a:defRPr sz="1736"/>
            </a:lvl2pPr>
            <a:lvl3pPr marL="567019" indent="0">
              <a:buNone/>
              <a:defRPr sz="1488"/>
            </a:lvl3pPr>
            <a:lvl4pPr marL="850529" indent="0">
              <a:buNone/>
              <a:defRPr sz="1240"/>
            </a:lvl4pPr>
            <a:lvl5pPr marL="1134039" indent="0">
              <a:buNone/>
              <a:defRPr sz="1240"/>
            </a:lvl5pPr>
            <a:lvl6pPr marL="1417549" indent="0">
              <a:buNone/>
              <a:defRPr sz="1240"/>
            </a:lvl6pPr>
            <a:lvl7pPr marL="1701058" indent="0">
              <a:buNone/>
              <a:defRPr sz="1240"/>
            </a:lvl7pPr>
            <a:lvl8pPr marL="1984568" indent="0">
              <a:buNone/>
              <a:defRPr sz="1240"/>
            </a:lvl8pPr>
            <a:lvl9pPr marL="2268078" indent="0">
              <a:buNone/>
              <a:defRPr sz="124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992"/>
            </a:lvl1pPr>
            <a:lvl2pPr marL="283510" indent="0">
              <a:buNone/>
              <a:defRPr sz="868"/>
            </a:lvl2pPr>
            <a:lvl3pPr marL="567019" indent="0">
              <a:buNone/>
              <a:defRPr sz="744"/>
            </a:lvl3pPr>
            <a:lvl4pPr marL="850529" indent="0">
              <a:buNone/>
              <a:defRPr sz="620"/>
            </a:lvl4pPr>
            <a:lvl5pPr marL="1134039" indent="0">
              <a:buNone/>
              <a:defRPr sz="620"/>
            </a:lvl5pPr>
            <a:lvl6pPr marL="1417549" indent="0">
              <a:buNone/>
              <a:defRPr sz="620"/>
            </a:lvl6pPr>
            <a:lvl7pPr marL="1701058" indent="0">
              <a:buNone/>
              <a:defRPr sz="620"/>
            </a:lvl7pPr>
            <a:lvl8pPr marL="1984568" indent="0">
              <a:buNone/>
              <a:defRPr sz="620"/>
            </a:lvl8pPr>
            <a:lvl9pPr marL="2268078" indent="0">
              <a:buNone/>
              <a:defRPr sz="62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–  Offre de services</a:t>
            </a: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77557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13" Type="http://schemas.openxmlformats.org/officeDocument/2006/relationships/slideLayout" Target="../slideLayouts/slideLayout24.xml"/><Relationship Id="rId18" Type="http://schemas.openxmlformats.org/officeDocument/2006/relationships/slideLayout" Target="../slideLayouts/slideLayout29.xml"/><Relationship Id="rId26" Type="http://schemas.openxmlformats.org/officeDocument/2006/relationships/slideLayout" Target="../slideLayouts/slideLayout37.xml"/><Relationship Id="rId21" Type="http://schemas.openxmlformats.org/officeDocument/2006/relationships/slideLayout" Target="../slideLayouts/slideLayout32.xml"/><Relationship Id="rId34" Type="http://schemas.openxmlformats.org/officeDocument/2006/relationships/slideLayout" Target="../slideLayouts/slideLayout45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17" Type="http://schemas.openxmlformats.org/officeDocument/2006/relationships/slideLayout" Target="../slideLayouts/slideLayout28.xml"/><Relationship Id="rId25" Type="http://schemas.openxmlformats.org/officeDocument/2006/relationships/slideLayout" Target="../slideLayouts/slideLayout36.xml"/><Relationship Id="rId33" Type="http://schemas.openxmlformats.org/officeDocument/2006/relationships/slideLayout" Target="../slideLayouts/slideLayout44.xml"/><Relationship Id="rId2" Type="http://schemas.openxmlformats.org/officeDocument/2006/relationships/slideLayout" Target="../slideLayouts/slideLayout13.xml"/><Relationship Id="rId16" Type="http://schemas.openxmlformats.org/officeDocument/2006/relationships/slideLayout" Target="../slideLayouts/slideLayout27.xml"/><Relationship Id="rId20" Type="http://schemas.openxmlformats.org/officeDocument/2006/relationships/slideLayout" Target="../slideLayouts/slideLayout31.xml"/><Relationship Id="rId29" Type="http://schemas.openxmlformats.org/officeDocument/2006/relationships/slideLayout" Target="../slideLayouts/slideLayout40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24" Type="http://schemas.openxmlformats.org/officeDocument/2006/relationships/slideLayout" Target="../slideLayouts/slideLayout35.xml"/><Relationship Id="rId32" Type="http://schemas.openxmlformats.org/officeDocument/2006/relationships/slideLayout" Target="../slideLayouts/slideLayout43.xml"/><Relationship Id="rId37" Type="http://schemas.openxmlformats.org/officeDocument/2006/relationships/theme" Target="../theme/theme2.xml"/><Relationship Id="rId5" Type="http://schemas.openxmlformats.org/officeDocument/2006/relationships/slideLayout" Target="../slideLayouts/slideLayout16.xml"/><Relationship Id="rId15" Type="http://schemas.openxmlformats.org/officeDocument/2006/relationships/slideLayout" Target="../slideLayouts/slideLayout26.xml"/><Relationship Id="rId23" Type="http://schemas.openxmlformats.org/officeDocument/2006/relationships/slideLayout" Target="../slideLayouts/slideLayout34.xml"/><Relationship Id="rId28" Type="http://schemas.openxmlformats.org/officeDocument/2006/relationships/slideLayout" Target="../slideLayouts/slideLayout39.xml"/><Relationship Id="rId36" Type="http://schemas.openxmlformats.org/officeDocument/2006/relationships/slideLayout" Target="../slideLayouts/slideLayout47.xml"/><Relationship Id="rId10" Type="http://schemas.openxmlformats.org/officeDocument/2006/relationships/slideLayout" Target="../slideLayouts/slideLayout21.xml"/><Relationship Id="rId19" Type="http://schemas.openxmlformats.org/officeDocument/2006/relationships/slideLayout" Target="../slideLayouts/slideLayout30.xml"/><Relationship Id="rId31" Type="http://schemas.openxmlformats.org/officeDocument/2006/relationships/slideLayout" Target="../slideLayouts/slideLayout42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slideLayout" Target="../slideLayouts/slideLayout25.xml"/><Relationship Id="rId22" Type="http://schemas.openxmlformats.org/officeDocument/2006/relationships/slideLayout" Target="../slideLayouts/slideLayout33.xml"/><Relationship Id="rId27" Type="http://schemas.openxmlformats.org/officeDocument/2006/relationships/slideLayout" Target="../slideLayouts/slideLayout38.xml"/><Relationship Id="rId30" Type="http://schemas.openxmlformats.org/officeDocument/2006/relationships/slideLayout" Target="../slideLayouts/slideLayout41.xml"/><Relationship Id="rId35" Type="http://schemas.openxmlformats.org/officeDocument/2006/relationships/slideLayout" Target="../slideLayouts/slideLayout46.xml"/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519728" y="569241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519728" y="9909727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4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2504143" y="9909727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4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fr-FR"/>
              <a:t>–  Offre de services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5339020" y="9909727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4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852B48-C1A3-4289-AD1A-0359312BB464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634843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l" defTabSz="567019" rtl="0" eaLnBrk="1" latinLnBrk="0" hangingPunct="1">
        <a:lnSpc>
          <a:spcPct val="90000"/>
        </a:lnSpc>
        <a:spcBef>
          <a:spcPct val="0"/>
        </a:spcBef>
        <a:buNone/>
        <a:defRPr sz="272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1755" indent="-141755" algn="l" defTabSz="567019" rtl="0" eaLnBrk="1" latinLnBrk="0" hangingPunct="1">
        <a:lnSpc>
          <a:spcPct val="90000"/>
        </a:lnSpc>
        <a:spcBef>
          <a:spcPts val="620"/>
        </a:spcBef>
        <a:buFont typeface="Arial" panose="020B0604020202020204" pitchFamily="34" charset="0"/>
        <a:buChar char="•"/>
        <a:defRPr sz="1736" kern="1200">
          <a:solidFill>
            <a:schemeClr val="tx1"/>
          </a:solidFill>
          <a:latin typeface="+mn-lt"/>
          <a:ea typeface="+mn-ea"/>
          <a:cs typeface="+mn-cs"/>
        </a:defRPr>
      </a:lvl1pPr>
      <a:lvl2pPr marL="425265" indent="-141755" algn="l" defTabSz="567019" rtl="0" eaLnBrk="1" latinLnBrk="0" hangingPunct="1">
        <a:lnSpc>
          <a:spcPct val="90000"/>
        </a:lnSpc>
        <a:spcBef>
          <a:spcPts val="310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08774" indent="-141755" algn="l" defTabSz="567019" rtl="0" eaLnBrk="1" latinLnBrk="0" hangingPunct="1">
        <a:lnSpc>
          <a:spcPct val="90000"/>
        </a:lnSpc>
        <a:spcBef>
          <a:spcPts val="310"/>
        </a:spcBef>
        <a:buFont typeface="Arial" panose="020B0604020202020204" pitchFamily="34" charset="0"/>
        <a:buChar char="•"/>
        <a:defRPr sz="1240" kern="1200">
          <a:solidFill>
            <a:schemeClr val="tx1"/>
          </a:solidFill>
          <a:latin typeface="+mn-lt"/>
          <a:ea typeface="+mn-ea"/>
          <a:cs typeface="+mn-cs"/>
        </a:defRPr>
      </a:lvl3pPr>
      <a:lvl4pPr marL="992284" indent="-141755" algn="l" defTabSz="567019" rtl="0" eaLnBrk="1" latinLnBrk="0" hangingPunct="1">
        <a:lnSpc>
          <a:spcPct val="90000"/>
        </a:lnSpc>
        <a:spcBef>
          <a:spcPts val="310"/>
        </a:spcBef>
        <a:buFont typeface="Arial" panose="020B0604020202020204" pitchFamily="34" charset="0"/>
        <a:buChar char="•"/>
        <a:defRPr sz="1116" kern="1200">
          <a:solidFill>
            <a:schemeClr val="tx1"/>
          </a:solidFill>
          <a:latin typeface="+mn-lt"/>
          <a:ea typeface="+mn-ea"/>
          <a:cs typeface="+mn-cs"/>
        </a:defRPr>
      </a:lvl4pPr>
      <a:lvl5pPr marL="1275794" indent="-141755" algn="l" defTabSz="567019" rtl="0" eaLnBrk="1" latinLnBrk="0" hangingPunct="1">
        <a:lnSpc>
          <a:spcPct val="90000"/>
        </a:lnSpc>
        <a:spcBef>
          <a:spcPts val="310"/>
        </a:spcBef>
        <a:buFont typeface="Arial" panose="020B0604020202020204" pitchFamily="34" charset="0"/>
        <a:buChar char="•"/>
        <a:defRPr sz="1116" kern="1200">
          <a:solidFill>
            <a:schemeClr val="tx1"/>
          </a:solidFill>
          <a:latin typeface="+mn-lt"/>
          <a:ea typeface="+mn-ea"/>
          <a:cs typeface="+mn-cs"/>
        </a:defRPr>
      </a:lvl5pPr>
      <a:lvl6pPr marL="1559303" indent="-141755" algn="l" defTabSz="567019" rtl="0" eaLnBrk="1" latinLnBrk="0" hangingPunct="1">
        <a:lnSpc>
          <a:spcPct val="90000"/>
        </a:lnSpc>
        <a:spcBef>
          <a:spcPts val="310"/>
        </a:spcBef>
        <a:buFont typeface="Arial" panose="020B0604020202020204" pitchFamily="34" charset="0"/>
        <a:buChar char="•"/>
        <a:defRPr sz="1116" kern="1200">
          <a:solidFill>
            <a:schemeClr val="tx1"/>
          </a:solidFill>
          <a:latin typeface="+mn-lt"/>
          <a:ea typeface="+mn-ea"/>
          <a:cs typeface="+mn-cs"/>
        </a:defRPr>
      </a:lvl6pPr>
      <a:lvl7pPr marL="1842813" indent="-141755" algn="l" defTabSz="567019" rtl="0" eaLnBrk="1" latinLnBrk="0" hangingPunct="1">
        <a:lnSpc>
          <a:spcPct val="90000"/>
        </a:lnSpc>
        <a:spcBef>
          <a:spcPts val="310"/>
        </a:spcBef>
        <a:buFont typeface="Arial" panose="020B0604020202020204" pitchFamily="34" charset="0"/>
        <a:buChar char="•"/>
        <a:defRPr sz="1116" kern="1200">
          <a:solidFill>
            <a:schemeClr val="tx1"/>
          </a:solidFill>
          <a:latin typeface="+mn-lt"/>
          <a:ea typeface="+mn-ea"/>
          <a:cs typeface="+mn-cs"/>
        </a:defRPr>
      </a:lvl7pPr>
      <a:lvl8pPr marL="2126323" indent="-141755" algn="l" defTabSz="567019" rtl="0" eaLnBrk="1" latinLnBrk="0" hangingPunct="1">
        <a:lnSpc>
          <a:spcPct val="90000"/>
        </a:lnSpc>
        <a:spcBef>
          <a:spcPts val="310"/>
        </a:spcBef>
        <a:buFont typeface="Arial" panose="020B0604020202020204" pitchFamily="34" charset="0"/>
        <a:buChar char="•"/>
        <a:defRPr sz="1116" kern="1200">
          <a:solidFill>
            <a:schemeClr val="tx1"/>
          </a:solidFill>
          <a:latin typeface="+mn-lt"/>
          <a:ea typeface="+mn-ea"/>
          <a:cs typeface="+mn-cs"/>
        </a:defRPr>
      </a:lvl8pPr>
      <a:lvl9pPr marL="2409833" indent="-141755" algn="l" defTabSz="567019" rtl="0" eaLnBrk="1" latinLnBrk="0" hangingPunct="1">
        <a:lnSpc>
          <a:spcPct val="90000"/>
        </a:lnSpc>
        <a:spcBef>
          <a:spcPts val="310"/>
        </a:spcBef>
        <a:buFont typeface="Arial" panose="020B0604020202020204" pitchFamily="34" charset="0"/>
        <a:buChar char="•"/>
        <a:defRPr sz="111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567019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1pPr>
      <a:lvl2pPr marL="283510" algn="l" defTabSz="567019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2pPr>
      <a:lvl3pPr marL="567019" algn="l" defTabSz="567019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3pPr>
      <a:lvl4pPr marL="850529" algn="l" defTabSz="567019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4pPr>
      <a:lvl5pPr marL="1134039" algn="l" defTabSz="567019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5pPr>
      <a:lvl6pPr marL="1417549" algn="l" defTabSz="567019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6pPr>
      <a:lvl7pPr marL="1701058" algn="l" defTabSz="567019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7pPr>
      <a:lvl8pPr marL="1984568" algn="l" defTabSz="567019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8pPr>
      <a:lvl9pPr marL="2268078" algn="l" defTabSz="567019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7984" y="712787"/>
            <a:ext cx="6803708" cy="1080000"/>
          </a:xfrm>
          <a:prstGeom prst="rect">
            <a:avLst/>
          </a:prstGeom>
        </p:spPr>
        <p:txBody>
          <a:bodyPr vert="horz" lIns="0" tIns="0" rIns="0" bIns="0" rtlCol="0" anchor="t" anchorCtr="0">
            <a:normAutofit/>
          </a:bodyPr>
          <a:lstStyle/>
          <a:p>
            <a:r>
              <a:rPr lang="en-US" dirty="0"/>
              <a:t>[Slide title]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7984" y="1973180"/>
            <a:ext cx="6803708" cy="7649454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23337" y="10220845"/>
            <a:ext cx="1058355" cy="213836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7870704B-CE94-48CC-AF30-84932A1262A7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8" name="TextBox 7"/>
          <p:cNvSpPr txBox="1"/>
          <p:nvPr/>
        </p:nvSpPr>
        <p:spPr>
          <a:xfrm>
            <a:off x="376408" y="10220845"/>
            <a:ext cx="3291871" cy="213836"/>
          </a:xfrm>
          <a:prstGeom prst="rect">
            <a:avLst/>
          </a:prstGeom>
          <a:noFill/>
        </p:spPr>
        <p:txBody>
          <a:bodyPr wrap="square" lIns="0" tIns="0" rIns="0" bIns="0" rtlCol="0" anchor="b" anchorCtr="0">
            <a:noAutofit/>
          </a:bodyPr>
          <a:lstStyle/>
          <a:p>
            <a:pPr algn="l"/>
            <a:r>
              <a:rPr lang="en-GB" sz="800" b="0" dirty="0">
                <a:solidFill>
                  <a:schemeClr val="tx1"/>
                </a:solidFill>
              </a:rPr>
              <a:t>PwC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2E5D4D-6A38-E34C-9CBB-DD4D3E046C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62159" y="10218026"/>
            <a:ext cx="3291871" cy="213836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fr-FR"/>
              <a:t>–  Offre de services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94864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  <p:sldLayoutId id="2147483681" r:id="rId21"/>
    <p:sldLayoutId id="2147483682" r:id="rId22"/>
    <p:sldLayoutId id="2147483683" r:id="rId23"/>
    <p:sldLayoutId id="2147483684" r:id="rId24"/>
    <p:sldLayoutId id="2147483685" r:id="rId25"/>
    <p:sldLayoutId id="2147483686" r:id="rId26"/>
    <p:sldLayoutId id="2147483687" r:id="rId27"/>
    <p:sldLayoutId id="2147483688" r:id="rId28"/>
    <p:sldLayoutId id="2147483689" r:id="rId29"/>
    <p:sldLayoutId id="2147483690" r:id="rId30"/>
    <p:sldLayoutId id="2147483691" r:id="rId31"/>
    <p:sldLayoutId id="2147483692" r:id="rId32"/>
    <p:sldLayoutId id="2147483693" r:id="rId33"/>
    <p:sldLayoutId id="2147483694" r:id="rId34"/>
    <p:sldLayoutId id="2147483695" r:id="rId35"/>
    <p:sldLayoutId id="2147483696" r:id="rId36"/>
  </p:sldLayoutIdLst>
  <p:hf hdr="0" dt="0"/>
  <p:txStyles>
    <p:titleStyle>
      <a:lvl1pPr algn="l" defTabSz="566951" rtl="0" eaLnBrk="1" latinLnBrk="0" hangingPunct="1">
        <a:lnSpc>
          <a:spcPct val="85000"/>
        </a:lnSpc>
        <a:spcBef>
          <a:spcPct val="0"/>
        </a:spcBef>
        <a:buNone/>
        <a:defRPr sz="231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566951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Font typeface="Arial" panose="020B0604020202020204" pitchFamily="34" charset="0"/>
        <a:buNone/>
        <a:defRPr sz="1200" b="1" kern="1200">
          <a:solidFill>
            <a:schemeClr val="accent1"/>
          </a:solidFill>
          <a:latin typeface="+mn-lt"/>
          <a:ea typeface="+mn-ea"/>
          <a:cs typeface="+mn-cs"/>
        </a:defRPr>
      </a:lvl1pPr>
      <a:lvl2pPr marL="0" indent="0" algn="l" defTabSz="566951" rtl="0" eaLnBrk="1" latinLnBrk="0" hangingPunct="1">
        <a:lnSpc>
          <a:spcPct val="100000"/>
        </a:lnSpc>
        <a:spcBef>
          <a:spcPts val="0"/>
        </a:spcBef>
        <a:spcAft>
          <a:spcPts val="496"/>
        </a:spcAft>
        <a:buFont typeface="Arial" panose="020B0604020202020204" pitchFamily="34" charset="0"/>
        <a:buNone/>
        <a:defRPr sz="950" kern="1200">
          <a:solidFill>
            <a:schemeClr val="tx1"/>
          </a:solidFill>
          <a:latin typeface="+mn-lt"/>
          <a:ea typeface="+mn-ea"/>
          <a:cs typeface="+mn-cs"/>
        </a:defRPr>
      </a:lvl2pPr>
      <a:lvl3pPr marL="151187" indent="-151187" algn="l" defTabSz="566951" rtl="0" eaLnBrk="1" latinLnBrk="0" hangingPunct="1">
        <a:lnSpc>
          <a:spcPct val="100000"/>
        </a:lnSpc>
        <a:spcBef>
          <a:spcPts val="0"/>
        </a:spcBef>
        <a:spcAft>
          <a:spcPts val="496"/>
        </a:spcAft>
        <a:buFont typeface="Arial" panose="020B0604020202020204" pitchFamily="34" charset="0"/>
        <a:buChar char="•"/>
        <a:defRPr sz="950" kern="1200">
          <a:solidFill>
            <a:schemeClr val="tx1"/>
          </a:solidFill>
          <a:latin typeface="+mn-lt"/>
          <a:ea typeface="+mn-ea"/>
          <a:cs typeface="+mn-cs"/>
        </a:defRPr>
      </a:lvl3pPr>
      <a:lvl4pPr marL="302374" indent="-151187" algn="l" defTabSz="566951" rtl="0" eaLnBrk="1" latinLnBrk="0" hangingPunct="1">
        <a:lnSpc>
          <a:spcPct val="100000"/>
        </a:lnSpc>
        <a:spcBef>
          <a:spcPts val="0"/>
        </a:spcBef>
        <a:spcAft>
          <a:spcPts val="496"/>
        </a:spcAft>
        <a:buFont typeface="Arial" panose="020B0604020202020204" pitchFamily="34" charset="0"/>
        <a:buChar char="–"/>
        <a:defRPr sz="950" kern="1200">
          <a:solidFill>
            <a:schemeClr val="tx1"/>
          </a:solidFill>
          <a:latin typeface="+mn-lt"/>
          <a:ea typeface="+mn-ea"/>
          <a:cs typeface="+mn-cs"/>
        </a:defRPr>
      </a:lvl4pPr>
      <a:lvl5pPr marL="453561" indent="-151187" algn="l" defTabSz="566951" rtl="0" eaLnBrk="1" latinLnBrk="0" hangingPunct="1">
        <a:lnSpc>
          <a:spcPct val="100000"/>
        </a:lnSpc>
        <a:spcBef>
          <a:spcPts val="0"/>
        </a:spcBef>
        <a:spcAft>
          <a:spcPts val="496"/>
        </a:spcAft>
        <a:buFont typeface="Arial" panose="020B0604020202020204" pitchFamily="34" charset="0"/>
        <a:buChar char="•"/>
        <a:defRPr sz="950" kern="1200">
          <a:solidFill>
            <a:schemeClr val="tx1"/>
          </a:solidFill>
          <a:latin typeface="+mn-lt"/>
          <a:ea typeface="+mn-ea"/>
          <a:cs typeface="+mn-cs"/>
        </a:defRPr>
      </a:lvl5pPr>
      <a:lvl6pPr marL="604748" indent="-151187" algn="l" defTabSz="566951" rtl="0" eaLnBrk="1" latinLnBrk="0" hangingPunct="1">
        <a:lnSpc>
          <a:spcPct val="100000"/>
        </a:lnSpc>
        <a:spcBef>
          <a:spcPts val="0"/>
        </a:spcBef>
        <a:spcAft>
          <a:spcPts val="496"/>
        </a:spcAft>
        <a:buFont typeface="Arial" panose="020B0604020202020204" pitchFamily="34" charset="0"/>
        <a:buChar char="–"/>
        <a:defRPr sz="1157" kern="1200">
          <a:solidFill>
            <a:schemeClr val="tx1"/>
          </a:solidFill>
          <a:latin typeface="+mn-lt"/>
          <a:ea typeface="+mn-ea"/>
          <a:cs typeface="+mn-cs"/>
        </a:defRPr>
      </a:lvl6pPr>
      <a:lvl7pPr marL="755934" indent="-151187" algn="l" defTabSz="566951" rtl="0" eaLnBrk="1" latinLnBrk="0" hangingPunct="1">
        <a:lnSpc>
          <a:spcPct val="100000"/>
        </a:lnSpc>
        <a:spcBef>
          <a:spcPts val="0"/>
        </a:spcBef>
        <a:spcAft>
          <a:spcPts val="496"/>
        </a:spcAft>
        <a:buFont typeface="Arial" panose="020B0604020202020204" pitchFamily="34" charset="0"/>
        <a:buChar char="•"/>
        <a:defRPr sz="1157" kern="1200">
          <a:solidFill>
            <a:schemeClr val="tx1"/>
          </a:solidFill>
          <a:latin typeface="+mn-lt"/>
          <a:ea typeface="+mn-ea"/>
          <a:cs typeface="+mn-cs"/>
        </a:defRPr>
      </a:lvl7pPr>
      <a:lvl8pPr marL="907121" indent="-151187" algn="l" defTabSz="566951" rtl="0" eaLnBrk="1" latinLnBrk="0" hangingPunct="1">
        <a:lnSpc>
          <a:spcPct val="100000"/>
        </a:lnSpc>
        <a:spcBef>
          <a:spcPts val="0"/>
        </a:spcBef>
        <a:spcAft>
          <a:spcPts val="496"/>
        </a:spcAft>
        <a:buFont typeface="Arial" panose="020B0604020202020204" pitchFamily="34" charset="0"/>
        <a:buChar char="–"/>
        <a:defRPr sz="1157" kern="1200">
          <a:solidFill>
            <a:schemeClr val="tx1"/>
          </a:solidFill>
          <a:latin typeface="+mn-lt"/>
          <a:ea typeface="+mn-ea"/>
          <a:cs typeface="+mn-cs"/>
        </a:defRPr>
      </a:lvl8pPr>
      <a:lvl9pPr marL="1058308" indent="-151187" algn="l" defTabSz="566951" rtl="0" eaLnBrk="1" latinLnBrk="0" hangingPunct="1">
        <a:lnSpc>
          <a:spcPct val="100000"/>
        </a:lnSpc>
        <a:spcBef>
          <a:spcPts val="0"/>
        </a:spcBef>
        <a:spcAft>
          <a:spcPts val="496"/>
        </a:spcAft>
        <a:buFont typeface="Arial" panose="020B0604020202020204" pitchFamily="34" charset="0"/>
        <a:buChar char="•"/>
        <a:defRPr sz="115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66951" rtl="0" eaLnBrk="1" latinLnBrk="0" hangingPunct="1">
        <a:defRPr sz="1157" kern="1200">
          <a:solidFill>
            <a:schemeClr val="tx1"/>
          </a:solidFill>
          <a:latin typeface="+mn-lt"/>
          <a:ea typeface="+mn-ea"/>
          <a:cs typeface="+mn-cs"/>
        </a:defRPr>
      </a:lvl1pPr>
      <a:lvl2pPr marL="283475" algn="l" defTabSz="566951" rtl="0" eaLnBrk="1" latinLnBrk="0" hangingPunct="1">
        <a:defRPr sz="1157" kern="1200">
          <a:solidFill>
            <a:schemeClr val="tx1"/>
          </a:solidFill>
          <a:latin typeface="+mn-lt"/>
          <a:ea typeface="+mn-ea"/>
          <a:cs typeface="+mn-cs"/>
        </a:defRPr>
      </a:lvl2pPr>
      <a:lvl3pPr marL="566951" algn="l" defTabSz="566951" rtl="0" eaLnBrk="1" latinLnBrk="0" hangingPunct="1">
        <a:defRPr sz="1157" kern="1200">
          <a:solidFill>
            <a:schemeClr val="tx1"/>
          </a:solidFill>
          <a:latin typeface="+mn-lt"/>
          <a:ea typeface="+mn-ea"/>
          <a:cs typeface="+mn-cs"/>
        </a:defRPr>
      </a:lvl3pPr>
      <a:lvl4pPr marL="850426" algn="l" defTabSz="566951" rtl="0" eaLnBrk="1" latinLnBrk="0" hangingPunct="1">
        <a:defRPr sz="1157" kern="1200">
          <a:solidFill>
            <a:schemeClr val="tx1"/>
          </a:solidFill>
          <a:latin typeface="+mn-lt"/>
          <a:ea typeface="+mn-ea"/>
          <a:cs typeface="+mn-cs"/>
        </a:defRPr>
      </a:lvl4pPr>
      <a:lvl5pPr marL="1133902" algn="l" defTabSz="566951" rtl="0" eaLnBrk="1" latinLnBrk="0" hangingPunct="1">
        <a:defRPr sz="1157" kern="1200">
          <a:solidFill>
            <a:schemeClr val="tx1"/>
          </a:solidFill>
          <a:latin typeface="+mn-lt"/>
          <a:ea typeface="+mn-ea"/>
          <a:cs typeface="+mn-cs"/>
        </a:defRPr>
      </a:lvl5pPr>
      <a:lvl6pPr marL="1417377" algn="l" defTabSz="566951" rtl="0" eaLnBrk="1" latinLnBrk="0" hangingPunct="1">
        <a:defRPr sz="1157" kern="1200">
          <a:solidFill>
            <a:schemeClr val="tx1"/>
          </a:solidFill>
          <a:latin typeface="+mn-lt"/>
          <a:ea typeface="+mn-ea"/>
          <a:cs typeface="+mn-cs"/>
        </a:defRPr>
      </a:lvl6pPr>
      <a:lvl7pPr marL="1700853" algn="l" defTabSz="566951" rtl="0" eaLnBrk="1" latinLnBrk="0" hangingPunct="1">
        <a:defRPr sz="1157" kern="1200">
          <a:solidFill>
            <a:schemeClr val="tx1"/>
          </a:solidFill>
          <a:latin typeface="+mn-lt"/>
          <a:ea typeface="+mn-ea"/>
          <a:cs typeface="+mn-cs"/>
        </a:defRPr>
      </a:lvl7pPr>
      <a:lvl8pPr marL="1984328" algn="l" defTabSz="566951" rtl="0" eaLnBrk="1" latinLnBrk="0" hangingPunct="1">
        <a:defRPr sz="1157" kern="1200">
          <a:solidFill>
            <a:schemeClr val="tx1"/>
          </a:solidFill>
          <a:latin typeface="+mn-lt"/>
          <a:ea typeface="+mn-ea"/>
          <a:cs typeface="+mn-cs"/>
        </a:defRPr>
      </a:lvl8pPr>
      <a:lvl9pPr marL="2267803" algn="l" defTabSz="566951" rtl="0" eaLnBrk="1" latinLnBrk="0" hangingPunct="1">
        <a:defRPr sz="115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0" pos="2358">
          <p15:clr>
            <a:srgbClr val="F26B43"/>
          </p15:clr>
        </p15:guide>
        <p15:guide id="1" pos="238">
          <p15:clr>
            <a:srgbClr val="F26B43"/>
          </p15:clr>
        </p15:guide>
        <p15:guide id="2" pos="4524">
          <p15:clr>
            <a:srgbClr val="F26B43"/>
          </p15:clr>
        </p15:guide>
        <p15:guide id="3" pos="2451">
          <p15:clr>
            <a:srgbClr val="F26B43"/>
          </p15:clr>
        </p15:guide>
        <p15:guide id="4" pos="2311">
          <p15:clr>
            <a:srgbClr val="F26B43"/>
          </p15:clr>
        </p15:guide>
        <p15:guide id="5" orient="horz" pos="6062">
          <p15:clr>
            <a:srgbClr val="F26B43"/>
          </p15:clr>
        </p15:guide>
        <p15:guide id="6" pos="1715">
          <p15:clr>
            <a:srgbClr val="F26B43"/>
          </p15:clr>
        </p15:guide>
        <p15:guide id="7" pos="1572">
          <p15:clr>
            <a:srgbClr val="F26B43"/>
          </p15:clr>
        </p15:guide>
        <p15:guide id="8" pos="3047">
          <p15:clr>
            <a:srgbClr val="F26B43"/>
          </p15:clr>
        </p15:guide>
        <p15:guide id="9" pos="3190">
          <p15:clr>
            <a:srgbClr val="F26B43"/>
          </p15:clr>
        </p15:guide>
        <p15:guide id="10" orient="horz" pos="3368">
          <p15:clr>
            <a:srgbClr val="F26B43"/>
          </p15:clr>
        </p15:guide>
        <p15:guide id="11" orient="horz" pos="2066">
          <p15:clr>
            <a:srgbClr val="F26B43"/>
          </p15:clr>
        </p15:guide>
        <p15:guide id="12" orient="horz" pos="1796">
          <p15:clr>
            <a:srgbClr val="F26B43"/>
          </p15:clr>
        </p15:guide>
        <p15:guide id="13" orient="horz" pos="449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4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/>
          <p:cNvSpPr/>
          <p:nvPr/>
        </p:nvSpPr>
        <p:spPr>
          <a:xfrm>
            <a:off x="1438871" y="1653522"/>
            <a:ext cx="2340966" cy="8463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" b="1" dirty="0">
                <a:solidFill>
                  <a:srgbClr val="D04A02"/>
                </a:solidFill>
                <a:latin typeface="+mj-lt"/>
              </a:rPr>
              <a:t>Gaurav Batra</a:t>
            </a:r>
          </a:p>
          <a:p>
            <a:pPr lvl="0"/>
            <a:r>
              <a:rPr lang="en-US" sz="950" dirty="0">
                <a:solidFill>
                  <a:srgbClr val="000000"/>
                </a:solidFill>
                <a:latin typeface="+mj-lt"/>
              </a:rPr>
              <a:t>Partner, Assurance</a:t>
            </a:r>
          </a:p>
          <a:p>
            <a:pPr lvl="0"/>
            <a:r>
              <a:rPr lang="en-US" sz="950" dirty="0">
                <a:solidFill>
                  <a:srgbClr val="000000"/>
                </a:solidFill>
                <a:latin typeface="+mj-lt"/>
              </a:rPr>
              <a:t>Price Waterhouse LLP</a:t>
            </a:r>
          </a:p>
          <a:p>
            <a:pPr lvl="0"/>
            <a:r>
              <a:rPr lang="en-US" sz="950" dirty="0">
                <a:solidFill>
                  <a:srgbClr val="000000"/>
                </a:solidFill>
                <a:latin typeface="+mj-lt"/>
              </a:rPr>
              <a:t>+</a:t>
            </a:r>
            <a:r>
              <a:rPr lang="en-US" sz="1000" dirty="0">
                <a:latin typeface="+mj-lt"/>
              </a:rPr>
              <a:t>91 9560770104</a:t>
            </a:r>
          </a:p>
          <a:p>
            <a:pPr lvl="0"/>
            <a:r>
              <a:rPr lang="en-US" sz="1000" dirty="0">
                <a:latin typeface="+mj-lt"/>
              </a:rPr>
              <a:t>Gaurav.batra@pwc.com</a:t>
            </a:r>
            <a:endParaRPr lang="en-US" sz="95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242593" y="2683639"/>
            <a:ext cx="6619634" cy="20697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50" b="1" i="0" u="none" strike="noStrike" kern="1200" cap="none" spc="0" normalizeH="0" baseline="0" noProof="0" dirty="0">
                <a:ln>
                  <a:noFill/>
                </a:ln>
                <a:solidFill>
                  <a:srgbClr val="D04A02"/>
                </a:solidFill>
                <a:effectLst/>
                <a:uLnTx/>
                <a:uFillTx/>
                <a:latin typeface="+mj-lt"/>
              </a:rPr>
              <a:t>Professional background and expertise</a:t>
            </a:r>
            <a:endParaRPr lang="en-US" sz="950" dirty="0">
              <a:solidFill>
                <a:srgbClr val="FF0000"/>
              </a:solidFill>
              <a:latin typeface="+mj-lt"/>
            </a:endParaRPr>
          </a:p>
          <a:p>
            <a:pPr marL="171450" indent="-171450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en-US" sz="1000" dirty="0">
                <a:latin typeface="+mj-lt"/>
              </a:rPr>
              <a:t>Gaurav is a partner in the Assurance Practice of the India firm. He has been with the firm for 13 years. </a:t>
            </a:r>
          </a:p>
          <a:p>
            <a:pPr marL="171450" indent="-171450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en-US" sz="1000" dirty="0">
                <a:latin typeface="+mj-lt"/>
              </a:rPr>
              <a:t>Actively working on evaluation of internal controls and IT controls (within ERP)</a:t>
            </a:r>
          </a:p>
          <a:p>
            <a:pPr marL="171450" lvl="0" indent="-171450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en-US" sz="950" dirty="0">
                <a:solidFill>
                  <a:srgbClr val="000000"/>
                </a:solidFill>
                <a:latin typeface="+mj-lt"/>
              </a:rPr>
              <a:t>Involved in the audit of large Indian listed and unlisted and multinational companies</a:t>
            </a:r>
          </a:p>
          <a:p>
            <a:pPr marL="171450" indent="-171450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en-US" sz="1000" dirty="0">
                <a:latin typeface="+mj-lt"/>
              </a:rPr>
              <a:t>Wide-ranging experience of servicing clients with various industries; </a:t>
            </a:r>
          </a:p>
          <a:p>
            <a:pPr marL="171450" indent="-171450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en-US" sz="1000" dirty="0">
                <a:latin typeface="+mj-lt"/>
              </a:rPr>
              <a:t>Extensive experience of auditing large national and multi-national clients including those listed within and outside India, especially for SOX compliances or SOX readiness</a:t>
            </a:r>
          </a:p>
          <a:p>
            <a:pPr lvl="0">
              <a:spcBef>
                <a:spcPts val="600"/>
              </a:spcBef>
              <a:spcAft>
                <a:spcPts val="300"/>
              </a:spcAft>
              <a:defRPr/>
            </a:pPr>
            <a:r>
              <a:rPr lang="fr-FR" sz="950" b="1" dirty="0">
                <a:solidFill>
                  <a:srgbClr val="D04A02"/>
                </a:solidFill>
                <a:latin typeface="+mj-lt"/>
              </a:rPr>
              <a:t>Education</a:t>
            </a:r>
          </a:p>
          <a:p>
            <a:pPr marL="171450" lvl="0" indent="-171450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en-US" sz="1000" dirty="0">
                <a:latin typeface="+mj-lt"/>
              </a:rPr>
              <a:t>Chartered Accountant (ICAI)</a:t>
            </a:r>
          </a:p>
          <a:p>
            <a:pPr marL="171450" lvl="0" indent="-171450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en-US" sz="1000" dirty="0">
                <a:solidFill>
                  <a:srgbClr val="000000"/>
                </a:solidFill>
                <a:latin typeface="+mj-lt"/>
              </a:rPr>
              <a:t>Company Secretary (ICSI)</a:t>
            </a:r>
            <a:endParaRPr lang="en-US" sz="950" dirty="0">
              <a:solidFill>
                <a:srgbClr val="000000"/>
              </a:solidFill>
              <a:latin typeface="+mj-lt"/>
            </a:endParaRPr>
          </a:p>
          <a:p>
            <a:pPr marL="171450" lvl="0" indent="-171450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en-US" sz="900" dirty="0">
                <a:latin typeface="+mj-lt"/>
              </a:rPr>
              <a:t>Bachelor of Commerce</a:t>
            </a:r>
            <a:endParaRPr kumimoji="0" lang="en-US" sz="95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95" name="Groupe 94"/>
          <p:cNvGrpSpPr/>
          <p:nvPr/>
        </p:nvGrpSpPr>
        <p:grpSpPr>
          <a:xfrm>
            <a:off x="5119861" y="2909367"/>
            <a:ext cx="809705" cy="322880"/>
            <a:chOff x="5233904" y="2909367"/>
            <a:chExt cx="809705" cy="322880"/>
          </a:xfrm>
        </p:grpSpPr>
        <p:sp>
          <p:nvSpPr>
            <p:cNvPr id="49" name="Rectangle 21"/>
            <p:cNvSpPr>
              <a:spLocks noChangeArrowheads="1"/>
            </p:cNvSpPr>
            <p:nvPr/>
          </p:nvSpPr>
          <p:spPr bwMode="auto">
            <a:xfrm>
              <a:off x="5748656" y="2909367"/>
              <a:ext cx="294953" cy="30777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646443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fr-FR" altLang="fr-FR" sz="1200" b="1" dirty="0">
                  <a:solidFill>
                    <a:srgbClr val="FFFFFF"/>
                  </a:solidFill>
                  <a:latin typeface="+mj-lt"/>
                </a:rPr>
                <a:t>9</a:t>
              </a:r>
            </a:p>
            <a:p>
              <a:pPr marL="0" marR="0" lvl="0" indent="0" algn="l" defTabSz="646443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fr-FR" altLang="fr-FR" sz="800" b="0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offices</a:t>
              </a:r>
            </a:p>
          </p:txBody>
        </p:sp>
        <p:grpSp>
          <p:nvGrpSpPr>
            <p:cNvPr id="73" name="Groupe 72"/>
            <p:cNvGrpSpPr/>
            <p:nvPr/>
          </p:nvGrpSpPr>
          <p:grpSpPr>
            <a:xfrm>
              <a:off x="5233904" y="2920968"/>
              <a:ext cx="310029" cy="311279"/>
              <a:chOff x="3059875" y="2962415"/>
              <a:chExt cx="392112" cy="393701"/>
            </a:xfrm>
            <a:solidFill>
              <a:schemeClr val="bg1"/>
            </a:solidFill>
          </p:grpSpPr>
          <p:sp>
            <p:nvSpPr>
              <p:cNvPr id="54" name="Freeform 5"/>
              <p:cNvSpPr>
                <a:spLocks/>
              </p:cNvSpPr>
              <p:nvPr/>
            </p:nvSpPr>
            <p:spPr bwMode="auto">
              <a:xfrm>
                <a:off x="3150362" y="3329128"/>
                <a:ext cx="198437" cy="26988"/>
              </a:xfrm>
              <a:custGeom>
                <a:avLst/>
                <a:gdLst>
                  <a:gd name="T0" fmla="*/ 64 w 67"/>
                  <a:gd name="T1" fmla="*/ 0 h 9"/>
                  <a:gd name="T2" fmla="*/ 3 w 67"/>
                  <a:gd name="T3" fmla="*/ 0 h 9"/>
                  <a:gd name="T4" fmla="*/ 0 w 67"/>
                  <a:gd name="T5" fmla="*/ 2 h 9"/>
                  <a:gd name="T6" fmla="*/ 0 w 67"/>
                  <a:gd name="T7" fmla="*/ 6 h 9"/>
                  <a:gd name="T8" fmla="*/ 3 w 67"/>
                  <a:gd name="T9" fmla="*/ 9 h 9"/>
                  <a:gd name="T10" fmla="*/ 5 w 67"/>
                  <a:gd name="T11" fmla="*/ 6 h 9"/>
                  <a:gd name="T12" fmla="*/ 5 w 67"/>
                  <a:gd name="T13" fmla="*/ 4 h 9"/>
                  <a:gd name="T14" fmla="*/ 64 w 67"/>
                  <a:gd name="T15" fmla="*/ 4 h 9"/>
                  <a:gd name="T16" fmla="*/ 67 w 67"/>
                  <a:gd name="T17" fmla="*/ 2 h 9"/>
                  <a:gd name="T18" fmla="*/ 64 w 67"/>
                  <a:gd name="T19" fmla="*/ 0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67" h="9">
                    <a:moveTo>
                      <a:pt x="64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0" y="8"/>
                      <a:pt x="1" y="9"/>
                      <a:pt x="3" y="9"/>
                    </a:cubicBezTo>
                    <a:cubicBezTo>
                      <a:pt x="4" y="9"/>
                      <a:pt x="5" y="8"/>
                      <a:pt x="5" y="6"/>
                    </a:cubicBezTo>
                    <a:cubicBezTo>
                      <a:pt x="5" y="4"/>
                      <a:pt x="5" y="4"/>
                      <a:pt x="5" y="4"/>
                    </a:cubicBezTo>
                    <a:cubicBezTo>
                      <a:pt x="64" y="4"/>
                      <a:pt x="64" y="4"/>
                      <a:pt x="64" y="4"/>
                    </a:cubicBezTo>
                    <a:cubicBezTo>
                      <a:pt x="66" y="4"/>
                      <a:pt x="67" y="3"/>
                      <a:pt x="67" y="2"/>
                    </a:cubicBezTo>
                    <a:cubicBezTo>
                      <a:pt x="67" y="1"/>
                      <a:pt x="66" y="0"/>
                      <a:pt x="64" y="0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55" name="Freeform 6"/>
              <p:cNvSpPr>
                <a:spLocks noEditPoints="1"/>
              </p:cNvSpPr>
              <p:nvPr/>
            </p:nvSpPr>
            <p:spPr bwMode="auto">
              <a:xfrm>
                <a:off x="3204337" y="3079890"/>
                <a:ext cx="38100" cy="50800"/>
              </a:xfrm>
              <a:custGeom>
                <a:avLst/>
                <a:gdLst>
                  <a:gd name="T0" fmla="*/ 4 w 13"/>
                  <a:gd name="T1" fmla="*/ 4 h 17"/>
                  <a:gd name="T2" fmla="*/ 9 w 13"/>
                  <a:gd name="T3" fmla="*/ 4 h 17"/>
                  <a:gd name="T4" fmla="*/ 9 w 13"/>
                  <a:gd name="T5" fmla="*/ 13 h 17"/>
                  <a:gd name="T6" fmla="*/ 4 w 13"/>
                  <a:gd name="T7" fmla="*/ 13 h 17"/>
                  <a:gd name="T8" fmla="*/ 4 w 13"/>
                  <a:gd name="T9" fmla="*/ 4 h 17"/>
                  <a:gd name="T10" fmla="*/ 0 w 13"/>
                  <a:gd name="T11" fmla="*/ 15 h 17"/>
                  <a:gd name="T12" fmla="*/ 2 w 13"/>
                  <a:gd name="T13" fmla="*/ 17 h 17"/>
                  <a:gd name="T14" fmla="*/ 11 w 13"/>
                  <a:gd name="T15" fmla="*/ 17 h 17"/>
                  <a:gd name="T16" fmla="*/ 13 w 13"/>
                  <a:gd name="T17" fmla="*/ 15 h 17"/>
                  <a:gd name="T18" fmla="*/ 13 w 13"/>
                  <a:gd name="T19" fmla="*/ 2 h 17"/>
                  <a:gd name="T20" fmla="*/ 11 w 13"/>
                  <a:gd name="T21" fmla="*/ 0 h 17"/>
                  <a:gd name="T22" fmla="*/ 2 w 13"/>
                  <a:gd name="T23" fmla="*/ 0 h 17"/>
                  <a:gd name="T24" fmla="*/ 0 w 13"/>
                  <a:gd name="T25" fmla="*/ 2 h 17"/>
                  <a:gd name="T26" fmla="*/ 0 w 13"/>
                  <a:gd name="T27" fmla="*/ 15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7">
                    <a:moveTo>
                      <a:pt x="4" y="4"/>
                    </a:moveTo>
                    <a:cubicBezTo>
                      <a:pt x="9" y="4"/>
                      <a:pt x="9" y="4"/>
                      <a:pt x="9" y="4"/>
                    </a:cubicBezTo>
                    <a:cubicBezTo>
                      <a:pt x="9" y="13"/>
                      <a:pt x="9" y="13"/>
                      <a:pt x="9" y="13"/>
                    </a:cubicBezTo>
                    <a:cubicBezTo>
                      <a:pt x="4" y="13"/>
                      <a:pt x="4" y="13"/>
                      <a:pt x="4" y="13"/>
                    </a:cubicBezTo>
                    <a:lnTo>
                      <a:pt x="4" y="4"/>
                    </a:lnTo>
                    <a:close/>
                    <a:moveTo>
                      <a:pt x="0" y="15"/>
                    </a:moveTo>
                    <a:cubicBezTo>
                      <a:pt x="0" y="16"/>
                      <a:pt x="1" y="17"/>
                      <a:pt x="2" y="17"/>
                    </a:cubicBezTo>
                    <a:cubicBezTo>
                      <a:pt x="11" y="17"/>
                      <a:pt x="11" y="17"/>
                      <a:pt x="11" y="17"/>
                    </a:cubicBezTo>
                    <a:cubicBezTo>
                      <a:pt x="12" y="17"/>
                      <a:pt x="13" y="16"/>
                      <a:pt x="13" y="15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lnTo>
                      <a:pt x="0" y="15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56" name="Freeform 7"/>
              <p:cNvSpPr>
                <a:spLocks/>
              </p:cNvSpPr>
              <p:nvPr/>
            </p:nvSpPr>
            <p:spPr bwMode="auto">
              <a:xfrm>
                <a:off x="3059875" y="3041790"/>
                <a:ext cx="90487" cy="142875"/>
              </a:xfrm>
              <a:custGeom>
                <a:avLst/>
                <a:gdLst>
                  <a:gd name="T0" fmla="*/ 29 w 31"/>
                  <a:gd name="T1" fmla="*/ 0 h 48"/>
                  <a:gd name="T2" fmla="*/ 3 w 31"/>
                  <a:gd name="T3" fmla="*/ 0 h 48"/>
                  <a:gd name="T4" fmla="*/ 0 w 31"/>
                  <a:gd name="T5" fmla="*/ 2 h 48"/>
                  <a:gd name="T6" fmla="*/ 0 w 31"/>
                  <a:gd name="T7" fmla="*/ 46 h 48"/>
                  <a:gd name="T8" fmla="*/ 3 w 31"/>
                  <a:gd name="T9" fmla="*/ 48 h 48"/>
                  <a:gd name="T10" fmla="*/ 5 w 31"/>
                  <a:gd name="T11" fmla="*/ 46 h 48"/>
                  <a:gd name="T12" fmla="*/ 5 w 31"/>
                  <a:gd name="T13" fmla="*/ 4 h 48"/>
                  <a:gd name="T14" fmla="*/ 29 w 31"/>
                  <a:gd name="T15" fmla="*/ 4 h 48"/>
                  <a:gd name="T16" fmla="*/ 31 w 31"/>
                  <a:gd name="T17" fmla="*/ 2 h 48"/>
                  <a:gd name="T18" fmla="*/ 29 w 31"/>
                  <a:gd name="T19" fmla="*/ 0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1" h="48">
                    <a:moveTo>
                      <a:pt x="29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46"/>
                      <a:pt x="0" y="46"/>
                      <a:pt x="0" y="46"/>
                    </a:cubicBezTo>
                    <a:cubicBezTo>
                      <a:pt x="0" y="47"/>
                      <a:pt x="1" y="48"/>
                      <a:pt x="3" y="48"/>
                    </a:cubicBezTo>
                    <a:cubicBezTo>
                      <a:pt x="4" y="48"/>
                      <a:pt x="5" y="47"/>
                      <a:pt x="5" y="46"/>
                    </a:cubicBezTo>
                    <a:cubicBezTo>
                      <a:pt x="5" y="4"/>
                      <a:pt x="5" y="4"/>
                      <a:pt x="5" y="4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30" y="4"/>
                      <a:pt x="31" y="3"/>
                      <a:pt x="31" y="2"/>
                    </a:cubicBezTo>
                    <a:cubicBezTo>
                      <a:pt x="31" y="1"/>
                      <a:pt x="30" y="0"/>
                      <a:pt x="29" y="0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57" name="Freeform 8"/>
              <p:cNvSpPr>
                <a:spLocks noEditPoints="1"/>
              </p:cNvSpPr>
              <p:nvPr/>
            </p:nvSpPr>
            <p:spPr bwMode="auto">
              <a:xfrm>
                <a:off x="3375787" y="3237053"/>
                <a:ext cx="38100" cy="53975"/>
              </a:xfrm>
              <a:custGeom>
                <a:avLst/>
                <a:gdLst>
                  <a:gd name="T0" fmla="*/ 4 w 13"/>
                  <a:gd name="T1" fmla="*/ 4 h 18"/>
                  <a:gd name="T2" fmla="*/ 8 w 13"/>
                  <a:gd name="T3" fmla="*/ 4 h 18"/>
                  <a:gd name="T4" fmla="*/ 8 w 13"/>
                  <a:gd name="T5" fmla="*/ 13 h 18"/>
                  <a:gd name="T6" fmla="*/ 4 w 13"/>
                  <a:gd name="T7" fmla="*/ 13 h 18"/>
                  <a:gd name="T8" fmla="*/ 4 w 13"/>
                  <a:gd name="T9" fmla="*/ 4 h 18"/>
                  <a:gd name="T10" fmla="*/ 0 w 13"/>
                  <a:gd name="T11" fmla="*/ 15 h 18"/>
                  <a:gd name="T12" fmla="*/ 2 w 13"/>
                  <a:gd name="T13" fmla="*/ 18 h 18"/>
                  <a:gd name="T14" fmla="*/ 11 w 13"/>
                  <a:gd name="T15" fmla="*/ 18 h 18"/>
                  <a:gd name="T16" fmla="*/ 13 w 13"/>
                  <a:gd name="T17" fmla="*/ 15 h 18"/>
                  <a:gd name="T18" fmla="*/ 13 w 13"/>
                  <a:gd name="T19" fmla="*/ 2 h 18"/>
                  <a:gd name="T20" fmla="*/ 11 w 13"/>
                  <a:gd name="T21" fmla="*/ 0 h 18"/>
                  <a:gd name="T22" fmla="*/ 2 w 13"/>
                  <a:gd name="T23" fmla="*/ 0 h 18"/>
                  <a:gd name="T24" fmla="*/ 0 w 13"/>
                  <a:gd name="T25" fmla="*/ 2 h 18"/>
                  <a:gd name="T26" fmla="*/ 0 w 13"/>
                  <a:gd name="T27" fmla="*/ 15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8">
                    <a:moveTo>
                      <a:pt x="4" y="4"/>
                    </a:moveTo>
                    <a:cubicBezTo>
                      <a:pt x="8" y="4"/>
                      <a:pt x="8" y="4"/>
                      <a:pt x="8" y="4"/>
                    </a:cubicBezTo>
                    <a:cubicBezTo>
                      <a:pt x="8" y="13"/>
                      <a:pt x="8" y="13"/>
                      <a:pt x="8" y="13"/>
                    </a:cubicBezTo>
                    <a:cubicBezTo>
                      <a:pt x="4" y="13"/>
                      <a:pt x="4" y="13"/>
                      <a:pt x="4" y="13"/>
                    </a:cubicBezTo>
                    <a:lnTo>
                      <a:pt x="4" y="4"/>
                    </a:lnTo>
                    <a:close/>
                    <a:moveTo>
                      <a:pt x="0" y="15"/>
                    </a:moveTo>
                    <a:cubicBezTo>
                      <a:pt x="0" y="17"/>
                      <a:pt x="0" y="18"/>
                      <a:pt x="2" y="18"/>
                    </a:cubicBezTo>
                    <a:cubicBezTo>
                      <a:pt x="11" y="18"/>
                      <a:pt x="11" y="18"/>
                      <a:pt x="11" y="18"/>
                    </a:cubicBezTo>
                    <a:cubicBezTo>
                      <a:pt x="12" y="18"/>
                      <a:pt x="13" y="17"/>
                      <a:pt x="13" y="15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0" y="0"/>
                      <a:pt x="0" y="1"/>
                      <a:pt x="0" y="2"/>
                    </a:cubicBezTo>
                    <a:lnTo>
                      <a:pt x="0" y="15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58" name="Freeform 9"/>
              <p:cNvSpPr>
                <a:spLocks noEditPoints="1"/>
              </p:cNvSpPr>
              <p:nvPr/>
            </p:nvSpPr>
            <p:spPr bwMode="auto">
              <a:xfrm>
                <a:off x="3059875" y="3198953"/>
                <a:ext cx="65087" cy="157163"/>
              </a:xfrm>
              <a:custGeom>
                <a:avLst/>
                <a:gdLst>
                  <a:gd name="T0" fmla="*/ 11 w 22"/>
                  <a:gd name="T1" fmla="*/ 35 h 53"/>
                  <a:gd name="T2" fmla="*/ 5 w 22"/>
                  <a:gd name="T3" fmla="*/ 28 h 53"/>
                  <a:gd name="T4" fmla="*/ 11 w 22"/>
                  <a:gd name="T5" fmla="*/ 4 h 53"/>
                  <a:gd name="T6" fmla="*/ 18 w 22"/>
                  <a:gd name="T7" fmla="*/ 28 h 53"/>
                  <a:gd name="T8" fmla="*/ 11 w 22"/>
                  <a:gd name="T9" fmla="*/ 35 h 53"/>
                  <a:gd name="T10" fmla="*/ 11 w 22"/>
                  <a:gd name="T11" fmla="*/ 0 h 53"/>
                  <a:gd name="T12" fmla="*/ 0 w 22"/>
                  <a:gd name="T13" fmla="*/ 28 h 53"/>
                  <a:gd name="T14" fmla="*/ 9 w 22"/>
                  <a:gd name="T15" fmla="*/ 39 h 53"/>
                  <a:gd name="T16" fmla="*/ 9 w 22"/>
                  <a:gd name="T17" fmla="*/ 50 h 53"/>
                  <a:gd name="T18" fmla="*/ 11 w 22"/>
                  <a:gd name="T19" fmla="*/ 53 h 53"/>
                  <a:gd name="T20" fmla="*/ 14 w 22"/>
                  <a:gd name="T21" fmla="*/ 50 h 53"/>
                  <a:gd name="T22" fmla="*/ 14 w 22"/>
                  <a:gd name="T23" fmla="*/ 39 h 53"/>
                  <a:gd name="T24" fmla="*/ 22 w 22"/>
                  <a:gd name="T25" fmla="*/ 28 h 53"/>
                  <a:gd name="T26" fmla="*/ 11 w 22"/>
                  <a:gd name="T27" fmla="*/ 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2" h="53">
                    <a:moveTo>
                      <a:pt x="11" y="35"/>
                    </a:moveTo>
                    <a:cubicBezTo>
                      <a:pt x="8" y="35"/>
                      <a:pt x="5" y="32"/>
                      <a:pt x="5" y="28"/>
                    </a:cubicBezTo>
                    <a:cubicBezTo>
                      <a:pt x="5" y="17"/>
                      <a:pt x="8" y="4"/>
                      <a:pt x="11" y="4"/>
                    </a:cubicBezTo>
                    <a:cubicBezTo>
                      <a:pt x="15" y="4"/>
                      <a:pt x="18" y="17"/>
                      <a:pt x="18" y="28"/>
                    </a:cubicBezTo>
                    <a:cubicBezTo>
                      <a:pt x="18" y="32"/>
                      <a:pt x="15" y="35"/>
                      <a:pt x="11" y="35"/>
                    </a:cubicBezTo>
                    <a:moveTo>
                      <a:pt x="11" y="0"/>
                    </a:moveTo>
                    <a:cubicBezTo>
                      <a:pt x="0" y="0"/>
                      <a:pt x="0" y="28"/>
                      <a:pt x="0" y="28"/>
                    </a:cubicBezTo>
                    <a:cubicBezTo>
                      <a:pt x="0" y="34"/>
                      <a:pt x="4" y="38"/>
                      <a:pt x="9" y="39"/>
                    </a:cubicBezTo>
                    <a:cubicBezTo>
                      <a:pt x="9" y="50"/>
                      <a:pt x="9" y="50"/>
                      <a:pt x="9" y="50"/>
                    </a:cubicBezTo>
                    <a:cubicBezTo>
                      <a:pt x="9" y="52"/>
                      <a:pt x="10" y="53"/>
                      <a:pt x="11" y="53"/>
                    </a:cubicBezTo>
                    <a:cubicBezTo>
                      <a:pt x="13" y="53"/>
                      <a:pt x="14" y="52"/>
                      <a:pt x="14" y="50"/>
                    </a:cubicBezTo>
                    <a:cubicBezTo>
                      <a:pt x="14" y="39"/>
                      <a:pt x="14" y="39"/>
                      <a:pt x="14" y="39"/>
                    </a:cubicBezTo>
                    <a:cubicBezTo>
                      <a:pt x="19" y="38"/>
                      <a:pt x="22" y="34"/>
                      <a:pt x="22" y="28"/>
                    </a:cubicBezTo>
                    <a:cubicBezTo>
                      <a:pt x="22" y="28"/>
                      <a:pt x="22" y="0"/>
                      <a:pt x="11" y="0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59" name="Freeform 10"/>
              <p:cNvSpPr>
                <a:spLocks/>
              </p:cNvSpPr>
              <p:nvPr/>
            </p:nvSpPr>
            <p:spPr bwMode="auto">
              <a:xfrm>
                <a:off x="3101150" y="3157678"/>
                <a:ext cx="38100" cy="52388"/>
              </a:xfrm>
              <a:custGeom>
                <a:avLst/>
                <a:gdLst>
                  <a:gd name="T0" fmla="*/ 11 w 13"/>
                  <a:gd name="T1" fmla="*/ 0 h 18"/>
                  <a:gd name="T2" fmla="*/ 2 w 13"/>
                  <a:gd name="T3" fmla="*/ 0 h 18"/>
                  <a:gd name="T4" fmla="*/ 0 w 13"/>
                  <a:gd name="T5" fmla="*/ 3 h 18"/>
                  <a:gd name="T6" fmla="*/ 0 w 13"/>
                  <a:gd name="T7" fmla="*/ 7 h 18"/>
                  <a:gd name="T8" fmla="*/ 2 w 13"/>
                  <a:gd name="T9" fmla="*/ 9 h 18"/>
                  <a:gd name="T10" fmla="*/ 4 w 13"/>
                  <a:gd name="T11" fmla="*/ 7 h 18"/>
                  <a:gd name="T12" fmla="*/ 4 w 13"/>
                  <a:gd name="T13" fmla="*/ 5 h 18"/>
                  <a:gd name="T14" fmla="*/ 8 w 13"/>
                  <a:gd name="T15" fmla="*/ 5 h 18"/>
                  <a:gd name="T16" fmla="*/ 8 w 13"/>
                  <a:gd name="T17" fmla="*/ 16 h 18"/>
                  <a:gd name="T18" fmla="*/ 11 w 13"/>
                  <a:gd name="T19" fmla="*/ 18 h 18"/>
                  <a:gd name="T20" fmla="*/ 13 w 13"/>
                  <a:gd name="T21" fmla="*/ 16 h 18"/>
                  <a:gd name="T22" fmla="*/ 13 w 13"/>
                  <a:gd name="T23" fmla="*/ 3 h 18"/>
                  <a:gd name="T24" fmla="*/ 11 w 13"/>
                  <a:gd name="T25" fmla="*/ 0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3" h="18">
                    <a:moveTo>
                      <a:pt x="1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3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0" y="8"/>
                      <a:pt x="1" y="9"/>
                      <a:pt x="2" y="9"/>
                    </a:cubicBezTo>
                    <a:cubicBezTo>
                      <a:pt x="3" y="9"/>
                      <a:pt x="4" y="8"/>
                      <a:pt x="4" y="7"/>
                    </a:cubicBezTo>
                    <a:cubicBezTo>
                      <a:pt x="4" y="5"/>
                      <a:pt x="4" y="5"/>
                      <a:pt x="4" y="5"/>
                    </a:cubicBezTo>
                    <a:cubicBezTo>
                      <a:pt x="8" y="5"/>
                      <a:pt x="8" y="5"/>
                      <a:pt x="8" y="5"/>
                    </a:cubicBezTo>
                    <a:cubicBezTo>
                      <a:pt x="8" y="16"/>
                      <a:pt x="8" y="16"/>
                      <a:pt x="8" y="16"/>
                    </a:cubicBezTo>
                    <a:cubicBezTo>
                      <a:pt x="8" y="17"/>
                      <a:pt x="9" y="18"/>
                      <a:pt x="11" y="18"/>
                    </a:cubicBezTo>
                    <a:cubicBezTo>
                      <a:pt x="12" y="18"/>
                      <a:pt x="13" y="17"/>
                      <a:pt x="13" y="16"/>
                    </a:cubicBezTo>
                    <a:cubicBezTo>
                      <a:pt x="13" y="3"/>
                      <a:pt x="13" y="3"/>
                      <a:pt x="13" y="3"/>
                    </a:cubicBezTo>
                    <a:cubicBezTo>
                      <a:pt x="13" y="1"/>
                      <a:pt x="12" y="0"/>
                      <a:pt x="11" y="0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0" name="Freeform 11"/>
              <p:cNvSpPr>
                <a:spLocks noEditPoints="1"/>
              </p:cNvSpPr>
              <p:nvPr/>
            </p:nvSpPr>
            <p:spPr bwMode="auto">
              <a:xfrm>
                <a:off x="3375787" y="3079890"/>
                <a:ext cx="38100" cy="50800"/>
              </a:xfrm>
              <a:custGeom>
                <a:avLst/>
                <a:gdLst>
                  <a:gd name="T0" fmla="*/ 4 w 13"/>
                  <a:gd name="T1" fmla="*/ 4 h 17"/>
                  <a:gd name="T2" fmla="*/ 8 w 13"/>
                  <a:gd name="T3" fmla="*/ 4 h 17"/>
                  <a:gd name="T4" fmla="*/ 8 w 13"/>
                  <a:gd name="T5" fmla="*/ 13 h 17"/>
                  <a:gd name="T6" fmla="*/ 4 w 13"/>
                  <a:gd name="T7" fmla="*/ 13 h 17"/>
                  <a:gd name="T8" fmla="*/ 4 w 13"/>
                  <a:gd name="T9" fmla="*/ 4 h 17"/>
                  <a:gd name="T10" fmla="*/ 2 w 13"/>
                  <a:gd name="T11" fmla="*/ 17 h 17"/>
                  <a:gd name="T12" fmla="*/ 11 w 13"/>
                  <a:gd name="T13" fmla="*/ 17 h 17"/>
                  <a:gd name="T14" fmla="*/ 13 w 13"/>
                  <a:gd name="T15" fmla="*/ 15 h 17"/>
                  <a:gd name="T16" fmla="*/ 13 w 13"/>
                  <a:gd name="T17" fmla="*/ 2 h 17"/>
                  <a:gd name="T18" fmla="*/ 11 w 13"/>
                  <a:gd name="T19" fmla="*/ 0 h 17"/>
                  <a:gd name="T20" fmla="*/ 2 w 13"/>
                  <a:gd name="T21" fmla="*/ 0 h 17"/>
                  <a:gd name="T22" fmla="*/ 0 w 13"/>
                  <a:gd name="T23" fmla="*/ 2 h 17"/>
                  <a:gd name="T24" fmla="*/ 0 w 13"/>
                  <a:gd name="T25" fmla="*/ 15 h 17"/>
                  <a:gd name="T26" fmla="*/ 2 w 13"/>
                  <a:gd name="T27" fmla="*/ 17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7">
                    <a:moveTo>
                      <a:pt x="4" y="4"/>
                    </a:moveTo>
                    <a:cubicBezTo>
                      <a:pt x="8" y="4"/>
                      <a:pt x="8" y="4"/>
                      <a:pt x="8" y="4"/>
                    </a:cubicBezTo>
                    <a:cubicBezTo>
                      <a:pt x="8" y="13"/>
                      <a:pt x="8" y="13"/>
                      <a:pt x="8" y="13"/>
                    </a:cubicBezTo>
                    <a:cubicBezTo>
                      <a:pt x="4" y="13"/>
                      <a:pt x="4" y="13"/>
                      <a:pt x="4" y="13"/>
                    </a:cubicBezTo>
                    <a:lnTo>
                      <a:pt x="4" y="4"/>
                    </a:lnTo>
                    <a:close/>
                    <a:moveTo>
                      <a:pt x="2" y="17"/>
                    </a:moveTo>
                    <a:cubicBezTo>
                      <a:pt x="11" y="17"/>
                      <a:pt x="11" y="17"/>
                      <a:pt x="11" y="17"/>
                    </a:cubicBezTo>
                    <a:cubicBezTo>
                      <a:pt x="12" y="17"/>
                      <a:pt x="13" y="16"/>
                      <a:pt x="13" y="15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0" y="0"/>
                      <a:pt x="0" y="1"/>
                      <a:pt x="0" y="2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16"/>
                      <a:pt x="0" y="17"/>
                      <a:pt x="2" y="17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1" name="Freeform 12"/>
              <p:cNvSpPr>
                <a:spLocks noEditPoints="1"/>
              </p:cNvSpPr>
              <p:nvPr/>
            </p:nvSpPr>
            <p:spPr bwMode="auto">
              <a:xfrm>
                <a:off x="3101150" y="3079890"/>
                <a:ext cx="38100" cy="50800"/>
              </a:xfrm>
              <a:custGeom>
                <a:avLst/>
                <a:gdLst>
                  <a:gd name="T0" fmla="*/ 8 w 13"/>
                  <a:gd name="T1" fmla="*/ 13 h 17"/>
                  <a:gd name="T2" fmla="*/ 4 w 13"/>
                  <a:gd name="T3" fmla="*/ 13 h 17"/>
                  <a:gd name="T4" fmla="*/ 4 w 13"/>
                  <a:gd name="T5" fmla="*/ 4 h 17"/>
                  <a:gd name="T6" fmla="*/ 8 w 13"/>
                  <a:gd name="T7" fmla="*/ 4 h 17"/>
                  <a:gd name="T8" fmla="*/ 8 w 13"/>
                  <a:gd name="T9" fmla="*/ 13 h 17"/>
                  <a:gd name="T10" fmla="*/ 11 w 13"/>
                  <a:gd name="T11" fmla="*/ 0 h 17"/>
                  <a:gd name="T12" fmla="*/ 2 w 13"/>
                  <a:gd name="T13" fmla="*/ 0 h 17"/>
                  <a:gd name="T14" fmla="*/ 0 w 13"/>
                  <a:gd name="T15" fmla="*/ 2 h 17"/>
                  <a:gd name="T16" fmla="*/ 0 w 13"/>
                  <a:gd name="T17" fmla="*/ 15 h 17"/>
                  <a:gd name="T18" fmla="*/ 2 w 13"/>
                  <a:gd name="T19" fmla="*/ 17 h 17"/>
                  <a:gd name="T20" fmla="*/ 11 w 13"/>
                  <a:gd name="T21" fmla="*/ 17 h 17"/>
                  <a:gd name="T22" fmla="*/ 13 w 13"/>
                  <a:gd name="T23" fmla="*/ 15 h 17"/>
                  <a:gd name="T24" fmla="*/ 13 w 13"/>
                  <a:gd name="T25" fmla="*/ 2 h 17"/>
                  <a:gd name="T26" fmla="*/ 11 w 13"/>
                  <a:gd name="T27" fmla="*/ 0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7">
                    <a:moveTo>
                      <a:pt x="8" y="13"/>
                    </a:moveTo>
                    <a:cubicBezTo>
                      <a:pt x="4" y="13"/>
                      <a:pt x="4" y="13"/>
                      <a:pt x="4" y="13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8" y="4"/>
                      <a:pt x="8" y="4"/>
                      <a:pt x="8" y="4"/>
                    </a:cubicBezTo>
                    <a:lnTo>
                      <a:pt x="8" y="13"/>
                    </a:lnTo>
                    <a:close/>
                    <a:moveTo>
                      <a:pt x="1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16"/>
                      <a:pt x="1" y="17"/>
                      <a:pt x="2" y="17"/>
                    </a:cubicBezTo>
                    <a:cubicBezTo>
                      <a:pt x="11" y="17"/>
                      <a:pt x="11" y="17"/>
                      <a:pt x="11" y="17"/>
                    </a:cubicBezTo>
                    <a:cubicBezTo>
                      <a:pt x="12" y="17"/>
                      <a:pt x="13" y="16"/>
                      <a:pt x="13" y="15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1"/>
                      <a:pt x="12" y="0"/>
                      <a:pt x="11" y="0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2" name="Freeform 13"/>
              <p:cNvSpPr>
                <a:spLocks noEditPoints="1"/>
              </p:cNvSpPr>
              <p:nvPr/>
            </p:nvSpPr>
            <p:spPr bwMode="auto">
              <a:xfrm>
                <a:off x="3269425" y="3079890"/>
                <a:ext cx="38100" cy="50800"/>
              </a:xfrm>
              <a:custGeom>
                <a:avLst/>
                <a:gdLst>
                  <a:gd name="T0" fmla="*/ 5 w 13"/>
                  <a:gd name="T1" fmla="*/ 4 h 17"/>
                  <a:gd name="T2" fmla="*/ 9 w 13"/>
                  <a:gd name="T3" fmla="*/ 4 h 17"/>
                  <a:gd name="T4" fmla="*/ 9 w 13"/>
                  <a:gd name="T5" fmla="*/ 13 h 17"/>
                  <a:gd name="T6" fmla="*/ 5 w 13"/>
                  <a:gd name="T7" fmla="*/ 13 h 17"/>
                  <a:gd name="T8" fmla="*/ 5 w 13"/>
                  <a:gd name="T9" fmla="*/ 4 h 17"/>
                  <a:gd name="T10" fmla="*/ 0 w 13"/>
                  <a:gd name="T11" fmla="*/ 15 h 17"/>
                  <a:gd name="T12" fmla="*/ 2 w 13"/>
                  <a:gd name="T13" fmla="*/ 17 h 17"/>
                  <a:gd name="T14" fmla="*/ 11 w 13"/>
                  <a:gd name="T15" fmla="*/ 17 h 17"/>
                  <a:gd name="T16" fmla="*/ 13 w 13"/>
                  <a:gd name="T17" fmla="*/ 15 h 17"/>
                  <a:gd name="T18" fmla="*/ 13 w 13"/>
                  <a:gd name="T19" fmla="*/ 2 h 17"/>
                  <a:gd name="T20" fmla="*/ 11 w 13"/>
                  <a:gd name="T21" fmla="*/ 0 h 17"/>
                  <a:gd name="T22" fmla="*/ 2 w 13"/>
                  <a:gd name="T23" fmla="*/ 0 h 17"/>
                  <a:gd name="T24" fmla="*/ 0 w 13"/>
                  <a:gd name="T25" fmla="*/ 2 h 17"/>
                  <a:gd name="T26" fmla="*/ 0 w 13"/>
                  <a:gd name="T27" fmla="*/ 15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7">
                    <a:moveTo>
                      <a:pt x="5" y="4"/>
                    </a:moveTo>
                    <a:cubicBezTo>
                      <a:pt x="9" y="4"/>
                      <a:pt x="9" y="4"/>
                      <a:pt x="9" y="4"/>
                    </a:cubicBezTo>
                    <a:cubicBezTo>
                      <a:pt x="9" y="13"/>
                      <a:pt x="9" y="13"/>
                      <a:pt x="9" y="13"/>
                    </a:cubicBezTo>
                    <a:cubicBezTo>
                      <a:pt x="5" y="13"/>
                      <a:pt x="5" y="13"/>
                      <a:pt x="5" y="13"/>
                    </a:cubicBezTo>
                    <a:lnTo>
                      <a:pt x="5" y="4"/>
                    </a:lnTo>
                    <a:close/>
                    <a:moveTo>
                      <a:pt x="0" y="15"/>
                    </a:moveTo>
                    <a:cubicBezTo>
                      <a:pt x="0" y="16"/>
                      <a:pt x="1" y="17"/>
                      <a:pt x="2" y="17"/>
                    </a:cubicBezTo>
                    <a:cubicBezTo>
                      <a:pt x="11" y="17"/>
                      <a:pt x="11" y="17"/>
                      <a:pt x="11" y="17"/>
                    </a:cubicBezTo>
                    <a:cubicBezTo>
                      <a:pt x="12" y="17"/>
                      <a:pt x="13" y="16"/>
                      <a:pt x="13" y="15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lnTo>
                      <a:pt x="0" y="15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3" name="Freeform 14"/>
              <p:cNvSpPr>
                <a:spLocks noEditPoints="1"/>
              </p:cNvSpPr>
              <p:nvPr/>
            </p:nvSpPr>
            <p:spPr bwMode="auto">
              <a:xfrm>
                <a:off x="3359912" y="3041790"/>
                <a:ext cx="92075" cy="314325"/>
              </a:xfrm>
              <a:custGeom>
                <a:avLst/>
                <a:gdLst>
                  <a:gd name="T0" fmla="*/ 24 w 31"/>
                  <a:gd name="T1" fmla="*/ 101 h 106"/>
                  <a:gd name="T2" fmla="*/ 7 w 31"/>
                  <a:gd name="T3" fmla="*/ 101 h 106"/>
                  <a:gd name="T4" fmla="*/ 5 w 31"/>
                  <a:gd name="T5" fmla="*/ 99 h 106"/>
                  <a:gd name="T6" fmla="*/ 7 w 31"/>
                  <a:gd name="T7" fmla="*/ 97 h 106"/>
                  <a:gd name="T8" fmla="*/ 8 w 31"/>
                  <a:gd name="T9" fmla="*/ 97 h 106"/>
                  <a:gd name="T10" fmla="*/ 10 w 31"/>
                  <a:gd name="T11" fmla="*/ 97 h 106"/>
                  <a:gd name="T12" fmla="*/ 11 w 31"/>
                  <a:gd name="T13" fmla="*/ 96 h 106"/>
                  <a:gd name="T14" fmla="*/ 16 w 31"/>
                  <a:gd name="T15" fmla="*/ 92 h 106"/>
                  <a:gd name="T16" fmla="*/ 20 w 31"/>
                  <a:gd name="T17" fmla="*/ 96 h 106"/>
                  <a:gd name="T18" fmla="*/ 21 w 31"/>
                  <a:gd name="T19" fmla="*/ 97 h 106"/>
                  <a:gd name="T20" fmla="*/ 23 w 31"/>
                  <a:gd name="T21" fmla="*/ 97 h 106"/>
                  <a:gd name="T22" fmla="*/ 27 w 31"/>
                  <a:gd name="T23" fmla="*/ 99 h 106"/>
                  <a:gd name="T24" fmla="*/ 24 w 31"/>
                  <a:gd name="T25" fmla="*/ 101 h 106"/>
                  <a:gd name="T26" fmla="*/ 29 w 31"/>
                  <a:gd name="T27" fmla="*/ 0 h 106"/>
                  <a:gd name="T28" fmla="*/ 2 w 31"/>
                  <a:gd name="T29" fmla="*/ 0 h 106"/>
                  <a:gd name="T30" fmla="*/ 0 w 31"/>
                  <a:gd name="T31" fmla="*/ 2 h 106"/>
                  <a:gd name="T32" fmla="*/ 2 w 31"/>
                  <a:gd name="T33" fmla="*/ 4 h 106"/>
                  <a:gd name="T34" fmla="*/ 27 w 31"/>
                  <a:gd name="T35" fmla="*/ 4 h 106"/>
                  <a:gd name="T36" fmla="*/ 27 w 31"/>
                  <a:gd name="T37" fmla="*/ 93 h 106"/>
                  <a:gd name="T38" fmla="*/ 24 w 31"/>
                  <a:gd name="T39" fmla="*/ 92 h 106"/>
                  <a:gd name="T40" fmla="*/ 23 w 31"/>
                  <a:gd name="T41" fmla="*/ 92 h 106"/>
                  <a:gd name="T42" fmla="*/ 16 w 31"/>
                  <a:gd name="T43" fmla="*/ 88 h 106"/>
                  <a:gd name="T44" fmla="*/ 8 w 31"/>
                  <a:gd name="T45" fmla="*/ 92 h 106"/>
                  <a:gd name="T46" fmla="*/ 7 w 31"/>
                  <a:gd name="T47" fmla="*/ 92 h 106"/>
                  <a:gd name="T48" fmla="*/ 0 w 31"/>
                  <a:gd name="T49" fmla="*/ 99 h 106"/>
                  <a:gd name="T50" fmla="*/ 7 w 31"/>
                  <a:gd name="T51" fmla="*/ 106 h 106"/>
                  <a:gd name="T52" fmla="*/ 24 w 31"/>
                  <a:gd name="T53" fmla="*/ 106 h 106"/>
                  <a:gd name="T54" fmla="*/ 31 w 31"/>
                  <a:gd name="T55" fmla="*/ 99 h 106"/>
                  <a:gd name="T56" fmla="*/ 31 w 31"/>
                  <a:gd name="T57" fmla="*/ 2 h 106"/>
                  <a:gd name="T58" fmla="*/ 29 w 31"/>
                  <a:gd name="T59" fmla="*/ 0 h 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31" h="106">
                    <a:moveTo>
                      <a:pt x="24" y="101"/>
                    </a:moveTo>
                    <a:cubicBezTo>
                      <a:pt x="7" y="101"/>
                      <a:pt x="7" y="101"/>
                      <a:pt x="7" y="101"/>
                    </a:cubicBezTo>
                    <a:cubicBezTo>
                      <a:pt x="5" y="101"/>
                      <a:pt x="5" y="100"/>
                      <a:pt x="5" y="99"/>
                    </a:cubicBezTo>
                    <a:cubicBezTo>
                      <a:pt x="5" y="98"/>
                      <a:pt x="5" y="97"/>
                      <a:pt x="7" y="97"/>
                    </a:cubicBezTo>
                    <a:cubicBezTo>
                      <a:pt x="7" y="97"/>
                      <a:pt x="8" y="97"/>
                      <a:pt x="8" y="97"/>
                    </a:cubicBezTo>
                    <a:cubicBezTo>
                      <a:pt x="9" y="98"/>
                      <a:pt x="9" y="98"/>
                      <a:pt x="10" y="97"/>
                    </a:cubicBezTo>
                    <a:cubicBezTo>
                      <a:pt x="11" y="97"/>
                      <a:pt x="11" y="97"/>
                      <a:pt x="11" y="96"/>
                    </a:cubicBezTo>
                    <a:cubicBezTo>
                      <a:pt x="12" y="94"/>
                      <a:pt x="13" y="92"/>
                      <a:pt x="16" y="92"/>
                    </a:cubicBezTo>
                    <a:cubicBezTo>
                      <a:pt x="18" y="92"/>
                      <a:pt x="19" y="94"/>
                      <a:pt x="20" y="96"/>
                    </a:cubicBezTo>
                    <a:cubicBezTo>
                      <a:pt x="20" y="97"/>
                      <a:pt x="21" y="97"/>
                      <a:pt x="21" y="97"/>
                    </a:cubicBezTo>
                    <a:cubicBezTo>
                      <a:pt x="22" y="98"/>
                      <a:pt x="23" y="98"/>
                      <a:pt x="23" y="97"/>
                    </a:cubicBezTo>
                    <a:cubicBezTo>
                      <a:pt x="25" y="96"/>
                      <a:pt x="27" y="97"/>
                      <a:pt x="27" y="99"/>
                    </a:cubicBezTo>
                    <a:cubicBezTo>
                      <a:pt x="27" y="100"/>
                      <a:pt x="26" y="101"/>
                      <a:pt x="24" y="101"/>
                    </a:cubicBezTo>
                    <a:moveTo>
                      <a:pt x="29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3"/>
                      <a:pt x="1" y="4"/>
                      <a:pt x="2" y="4"/>
                    </a:cubicBezTo>
                    <a:cubicBezTo>
                      <a:pt x="27" y="4"/>
                      <a:pt x="27" y="4"/>
                      <a:pt x="27" y="4"/>
                    </a:cubicBezTo>
                    <a:cubicBezTo>
                      <a:pt x="27" y="93"/>
                      <a:pt x="27" y="93"/>
                      <a:pt x="27" y="93"/>
                    </a:cubicBezTo>
                    <a:cubicBezTo>
                      <a:pt x="26" y="93"/>
                      <a:pt x="25" y="92"/>
                      <a:pt x="24" y="92"/>
                    </a:cubicBezTo>
                    <a:cubicBezTo>
                      <a:pt x="24" y="92"/>
                      <a:pt x="24" y="92"/>
                      <a:pt x="23" y="92"/>
                    </a:cubicBezTo>
                    <a:cubicBezTo>
                      <a:pt x="22" y="90"/>
                      <a:pt x="19" y="88"/>
                      <a:pt x="16" y="88"/>
                    </a:cubicBezTo>
                    <a:cubicBezTo>
                      <a:pt x="12" y="88"/>
                      <a:pt x="9" y="90"/>
                      <a:pt x="8" y="92"/>
                    </a:cubicBezTo>
                    <a:cubicBezTo>
                      <a:pt x="7" y="92"/>
                      <a:pt x="7" y="92"/>
                      <a:pt x="7" y="92"/>
                    </a:cubicBezTo>
                    <a:cubicBezTo>
                      <a:pt x="3" y="92"/>
                      <a:pt x="0" y="95"/>
                      <a:pt x="0" y="99"/>
                    </a:cubicBezTo>
                    <a:cubicBezTo>
                      <a:pt x="0" y="103"/>
                      <a:pt x="3" y="106"/>
                      <a:pt x="7" y="106"/>
                    </a:cubicBezTo>
                    <a:cubicBezTo>
                      <a:pt x="24" y="106"/>
                      <a:pt x="24" y="106"/>
                      <a:pt x="24" y="106"/>
                    </a:cubicBezTo>
                    <a:cubicBezTo>
                      <a:pt x="28" y="106"/>
                      <a:pt x="31" y="103"/>
                      <a:pt x="31" y="99"/>
                    </a:cubicBezTo>
                    <a:cubicBezTo>
                      <a:pt x="31" y="2"/>
                      <a:pt x="31" y="2"/>
                      <a:pt x="31" y="2"/>
                    </a:cubicBezTo>
                    <a:cubicBezTo>
                      <a:pt x="31" y="1"/>
                      <a:pt x="30" y="0"/>
                      <a:pt x="29" y="0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4" name="Freeform 15"/>
              <p:cNvSpPr>
                <a:spLocks noEditPoints="1"/>
              </p:cNvSpPr>
              <p:nvPr/>
            </p:nvSpPr>
            <p:spPr bwMode="auto">
              <a:xfrm>
                <a:off x="3269425" y="3000515"/>
                <a:ext cx="38100" cy="53975"/>
              </a:xfrm>
              <a:custGeom>
                <a:avLst/>
                <a:gdLst>
                  <a:gd name="T0" fmla="*/ 5 w 13"/>
                  <a:gd name="T1" fmla="*/ 5 h 18"/>
                  <a:gd name="T2" fmla="*/ 9 w 13"/>
                  <a:gd name="T3" fmla="*/ 5 h 18"/>
                  <a:gd name="T4" fmla="*/ 9 w 13"/>
                  <a:gd name="T5" fmla="*/ 14 h 18"/>
                  <a:gd name="T6" fmla="*/ 5 w 13"/>
                  <a:gd name="T7" fmla="*/ 14 h 18"/>
                  <a:gd name="T8" fmla="*/ 5 w 13"/>
                  <a:gd name="T9" fmla="*/ 5 h 18"/>
                  <a:gd name="T10" fmla="*/ 2 w 13"/>
                  <a:gd name="T11" fmla="*/ 18 h 18"/>
                  <a:gd name="T12" fmla="*/ 11 w 13"/>
                  <a:gd name="T13" fmla="*/ 18 h 18"/>
                  <a:gd name="T14" fmla="*/ 13 w 13"/>
                  <a:gd name="T15" fmla="*/ 16 h 18"/>
                  <a:gd name="T16" fmla="*/ 13 w 13"/>
                  <a:gd name="T17" fmla="*/ 2 h 18"/>
                  <a:gd name="T18" fmla="*/ 11 w 13"/>
                  <a:gd name="T19" fmla="*/ 0 h 18"/>
                  <a:gd name="T20" fmla="*/ 2 w 13"/>
                  <a:gd name="T21" fmla="*/ 0 h 18"/>
                  <a:gd name="T22" fmla="*/ 0 w 13"/>
                  <a:gd name="T23" fmla="*/ 2 h 18"/>
                  <a:gd name="T24" fmla="*/ 0 w 13"/>
                  <a:gd name="T25" fmla="*/ 16 h 18"/>
                  <a:gd name="T26" fmla="*/ 2 w 13"/>
                  <a:gd name="T27" fmla="*/ 18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8">
                    <a:moveTo>
                      <a:pt x="5" y="5"/>
                    </a:moveTo>
                    <a:cubicBezTo>
                      <a:pt x="9" y="5"/>
                      <a:pt x="9" y="5"/>
                      <a:pt x="9" y="5"/>
                    </a:cubicBezTo>
                    <a:cubicBezTo>
                      <a:pt x="9" y="14"/>
                      <a:pt x="9" y="14"/>
                      <a:pt x="9" y="14"/>
                    </a:cubicBezTo>
                    <a:cubicBezTo>
                      <a:pt x="5" y="14"/>
                      <a:pt x="5" y="14"/>
                      <a:pt x="5" y="14"/>
                    </a:cubicBezTo>
                    <a:lnTo>
                      <a:pt x="5" y="5"/>
                    </a:lnTo>
                    <a:close/>
                    <a:moveTo>
                      <a:pt x="2" y="18"/>
                    </a:moveTo>
                    <a:cubicBezTo>
                      <a:pt x="11" y="18"/>
                      <a:pt x="11" y="18"/>
                      <a:pt x="11" y="18"/>
                    </a:cubicBezTo>
                    <a:cubicBezTo>
                      <a:pt x="12" y="18"/>
                      <a:pt x="13" y="17"/>
                      <a:pt x="13" y="16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16"/>
                      <a:pt x="0" y="16"/>
                      <a:pt x="0" y="16"/>
                    </a:cubicBezTo>
                    <a:cubicBezTo>
                      <a:pt x="0" y="17"/>
                      <a:pt x="1" y="18"/>
                      <a:pt x="2" y="18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5" name="Freeform 16"/>
              <p:cNvSpPr>
                <a:spLocks noEditPoints="1"/>
              </p:cNvSpPr>
              <p:nvPr/>
            </p:nvSpPr>
            <p:spPr bwMode="auto">
              <a:xfrm>
                <a:off x="3269425" y="3157678"/>
                <a:ext cx="38100" cy="52388"/>
              </a:xfrm>
              <a:custGeom>
                <a:avLst/>
                <a:gdLst>
                  <a:gd name="T0" fmla="*/ 5 w 13"/>
                  <a:gd name="T1" fmla="*/ 5 h 18"/>
                  <a:gd name="T2" fmla="*/ 9 w 13"/>
                  <a:gd name="T3" fmla="*/ 5 h 18"/>
                  <a:gd name="T4" fmla="*/ 9 w 13"/>
                  <a:gd name="T5" fmla="*/ 14 h 18"/>
                  <a:gd name="T6" fmla="*/ 5 w 13"/>
                  <a:gd name="T7" fmla="*/ 14 h 18"/>
                  <a:gd name="T8" fmla="*/ 5 w 13"/>
                  <a:gd name="T9" fmla="*/ 5 h 18"/>
                  <a:gd name="T10" fmla="*/ 0 w 13"/>
                  <a:gd name="T11" fmla="*/ 16 h 18"/>
                  <a:gd name="T12" fmla="*/ 2 w 13"/>
                  <a:gd name="T13" fmla="*/ 18 h 18"/>
                  <a:gd name="T14" fmla="*/ 11 w 13"/>
                  <a:gd name="T15" fmla="*/ 18 h 18"/>
                  <a:gd name="T16" fmla="*/ 13 w 13"/>
                  <a:gd name="T17" fmla="*/ 16 h 18"/>
                  <a:gd name="T18" fmla="*/ 13 w 13"/>
                  <a:gd name="T19" fmla="*/ 3 h 18"/>
                  <a:gd name="T20" fmla="*/ 11 w 13"/>
                  <a:gd name="T21" fmla="*/ 0 h 18"/>
                  <a:gd name="T22" fmla="*/ 2 w 13"/>
                  <a:gd name="T23" fmla="*/ 0 h 18"/>
                  <a:gd name="T24" fmla="*/ 0 w 13"/>
                  <a:gd name="T25" fmla="*/ 3 h 18"/>
                  <a:gd name="T26" fmla="*/ 0 w 13"/>
                  <a:gd name="T27" fmla="*/ 16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8">
                    <a:moveTo>
                      <a:pt x="5" y="5"/>
                    </a:moveTo>
                    <a:cubicBezTo>
                      <a:pt x="9" y="5"/>
                      <a:pt x="9" y="5"/>
                      <a:pt x="9" y="5"/>
                    </a:cubicBezTo>
                    <a:cubicBezTo>
                      <a:pt x="9" y="14"/>
                      <a:pt x="9" y="14"/>
                      <a:pt x="9" y="14"/>
                    </a:cubicBezTo>
                    <a:cubicBezTo>
                      <a:pt x="5" y="14"/>
                      <a:pt x="5" y="14"/>
                      <a:pt x="5" y="14"/>
                    </a:cubicBezTo>
                    <a:lnTo>
                      <a:pt x="5" y="5"/>
                    </a:lnTo>
                    <a:close/>
                    <a:moveTo>
                      <a:pt x="0" y="16"/>
                    </a:moveTo>
                    <a:cubicBezTo>
                      <a:pt x="0" y="17"/>
                      <a:pt x="1" y="18"/>
                      <a:pt x="2" y="18"/>
                    </a:cubicBezTo>
                    <a:cubicBezTo>
                      <a:pt x="11" y="18"/>
                      <a:pt x="11" y="18"/>
                      <a:pt x="11" y="18"/>
                    </a:cubicBezTo>
                    <a:cubicBezTo>
                      <a:pt x="12" y="18"/>
                      <a:pt x="13" y="17"/>
                      <a:pt x="13" y="16"/>
                    </a:cubicBezTo>
                    <a:cubicBezTo>
                      <a:pt x="13" y="3"/>
                      <a:pt x="13" y="3"/>
                      <a:pt x="13" y="3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3"/>
                    </a:cubicBezTo>
                    <a:lnTo>
                      <a:pt x="0" y="16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6" name="Freeform 17"/>
              <p:cNvSpPr>
                <a:spLocks noEditPoints="1"/>
              </p:cNvSpPr>
              <p:nvPr/>
            </p:nvSpPr>
            <p:spPr bwMode="auto">
              <a:xfrm>
                <a:off x="3204337" y="3000515"/>
                <a:ext cx="38100" cy="53975"/>
              </a:xfrm>
              <a:custGeom>
                <a:avLst/>
                <a:gdLst>
                  <a:gd name="T0" fmla="*/ 4 w 13"/>
                  <a:gd name="T1" fmla="*/ 5 h 18"/>
                  <a:gd name="T2" fmla="*/ 9 w 13"/>
                  <a:gd name="T3" fmla="*/ 5 h 18"/>
                  <a:gd name="T4" fmla="*/ 9 w 13"/>
                  <a:gd name="T5" fmla="*/ 14 h 18"/>
                  <a:gd name="T6" fmla="*/ 4 w 13"/>
                  <a:gd name="T7" fmla="*/ 14 h 18"/>
                  <a:gd name="T8" fmla="*/ 4 w 13"/>
                  <a:gd name="T9" fmla="*/ 5 h 18"/>
                  <a:gd name="T10" fmla="*/ 2 w 13"/>
                  <a:gd name="T11" fmla="*/ 18 h 18"/>
                  <a:gd name="T12" fmla="*/ 11 w 13"/>
                  <a:gd name="T13" fmla="*/ 18 h 18"/>
                  <a:gd name="T14" fmla="*/ 13 w 13"/>
                  <a:gd name="T15" fmla="*/ 16 h 18"/>
                  <a:gd name="T16" fmla="*/ 13 w 13"/>
                  <a:gd name="T17" fmla="*/ 2 h 18"/>
                  <a:gd name="T18" fmla="*/ 11 w 13"/>
                  <a:gd name="T19" fmla="*/ 0 h 18"/>
                  <a:gd name="T20" fmla="*/ 2 w 13"/>
                  <a:gd name="T21" fmla="*/ 0 h 18"/>
                  <a:gd name="T22" fmla="*/ 0 w 13"/>
                  <a:gd name="T23" fmla="*/ 2 h 18"/>
                  <a:gd name="T24" fmla="*/ 0 w 13"/>
                  <a:gd name="T25" fmla="*/ 16 h 18"/>
                  <a:gd name="T26" fmla="*/ 2 w 13"/>
                  <a:gd name="T27" fmla="*/ 18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8">
                    <a:moveTo>
                      <a:pt x="4" y="5"/>
                    </a:moveTo>
                    <a:cubicBezTo>
                      <a:pt x="9" y="5"/>
                      <a:pt x="9" y="5"/>
                      <a:pt x="9" y="5"/>
                    </a:cubicBezTo>
                    <a:cubicBezTo>
                      <a:pt x="9" y="14"/>
                      <a:pt x="9" y="14"/>
                      <a:pt x="9" y="14"/>
                    </a:cubicBezTo>
                    <a:cubicBezTo>
                      <a:pt x="4" y="14"/>
                      <a:pt x="4" y="14"/>
                      <a:pt x="4" y="14"/>
                    </a:cubicBezTo>
                    <a:lnTo>
                      <a:pt x="4" y="5"/>
                    </a:lnTo>
                    <a:close/>
                    <a:moveTo>
                      <a:pt x="2" y="18"/>
                    </a:moveTo>
                    <a:cubicBezTo>
                      <a:pt x="11" y="18"/>
                      <a:pt x="11" y="18"/>
                      <a:pt x="11" y="18"/>
                    </a:cubicBezTo>
                    <a:cubicBezTo>
                      <a:pt x="12" y="18"/>
                      <a:pt x="13" y="17"/>
                      <a:pt x="13" y="16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16"/>
                      <a:pt x="0" y="16"/>
                      <a:pt x="0" y="16"/>
                    </a:cubicBezTo>
                    <a:cubicBezTo>
                      <a:pt x="0" y="17"/>
                      <a:pt x="1" y="18"/>
                      <a:pt x="2" y="18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7" name="Freeform 18"/>
              <p:cNvSpPr>
                <a:spLocks/>
              </p:cNvSpPr>
              <p:nvPr/>
            </p:nvSpPr>
            <p:spPr bwMode="auto">
              <a:xfrm>
                <a:off x="3248787" y="3275153"/>
                <a:ext cx="14287" cy="15875"/>
              </a:xfrm>
              <a:custGeom>
                <a:avLst/>
                <a:gdLst>
                  <a:gd name="T0" fmla="*/ 1 w 5"/>
                  <a:gd name="T1" fmla="*/ 1 h 5"/>
                  <a:gd name="T2" fmla="*/ 0 w 5"/>
                  <a:gd name="T3" fmla="*/ 2 h 5"/>
                  <a:gd name="T4" fmla="*/ 1 w 5"/>
                  <a:gd name="T5" fmla="*/ 4 h 5"/>
                  <a:gd name="T6" fmla="*/ 3 w 5"/>
                  <a:gd name="T7" fmla="*/ 5 h 5"/>
                  <a:gd name="T8" fmla="*/ 4 w 5"/>
                  <a:gd name="T9" fmla="*/ 4 h 5"/>
                  <a:gd name="T10" fmla="*/ 5 w 5"/>
                  <a:gd name="T11" fmla="*/ 2 h 5"/>
                  <a:gd name="T12" fmla="*/ 4 w 5"/>
                  <a:gd name="T13" fmla="*/ 1 h 5"/>
                  <a:gd name="T14" fmla="*/ 1 w 5"/>
                  <a:gd name="T15" fmla="*/ 1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" h="5">
                    <a:moveTo>
                      <a:pt x="1" y="1"/>
                    </a:moveTo>
                    <a:cubicBezTo>
                      <a:pt x="1" y="1"/>
                      <a:pt x="0" y="2"/>
                      <a:pt x="0" y="2"/>
                    </a:cubicBezTo>
                    <a:cubicBezTo>
                      <a:pt x="0" y="3"/>
                      <a:pt x="1" y="3"/>
                      <a:pt x="1" y="4"/>
                    </a:cubicBezTo>
                    <a:cubicBezTo>
                      <a:pt x="2" y="4"/>
                      <a:pt x="2" y="5"/>
                      <a:pt x="3" y="5"/>
                    </a:cubicBezTo>
                    <a:cubicBezTo>
                      <a:pt x="3" y="5"/>
                      <a:pt x="4" y="4"/>
                      <a:pt x="4" y="4"/>
                    </a:cubicBezTo>
                    <a:cubicBezTo>
                      <a:pt x="5" y="3"/>
                      <a:pt x="5" y="3"/>
                      <a:pt x="5" y="2"/>
                    </a:cubicBezTo>
                    <a:cubicBezTo>
                      <a:pt x="5" y="2"/>
                      <a:pt x="5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8" name="Freeform 19"/>
              <p:cNvSpPr>
                <a:spLocks noEditPoints="1"/>
              </p:cNvSpPr>
              <p:nvPr/>
            </p:nvSpPr>
            <p:spPr bwMode="auto">
              <a:xfrm>
                <a:off x="3204337" y="3157678"/>
                <a:ext cx="38100" cy="52388"/>
              </a:xfrm>
              <a:custGeom>
                <a:avLst/>
                <a:gdLst>
                  <a:gd name="T0" fmla="*/ 4 w 13"/>
                  <a:gd name="T1" fmla="*/ 5 h 18"/>
                  <a:gd name="T2" fmla="*/ 9 w 13"/>
                  <a:gd name="T3" fmla="*/ 5 h 18"/>
                  <a:gd name="T4" fmla="*/ 9 w 13"/>
                  <a:gd name="T5" fmla="*/ 14 h 18"/>
                  <a:gd name="T6" fmla="*/ 4 w 13"/>
                  <a:gd name="T7" fmla="*/ 14 h 18"/>
                  <a:gd name="T8" fmla="*/ 4 w 13"/>
                  <a:gd name="T9" fmla="*/ 5 h 18"/>
                  <a:gd name="T10" fmla="*/ 0 w 13"/>
                  <a:gd name="T11" fmla="*/ 16 h 18"/>
                  <a:gd name="T12" fmla="*/ 2 w 13"/>
                  <a:gd name="T13" fmla="*/ 18 h 18"/>
                  <a:gd name="T14" fmla="*/ 11 w 13"/>
                  <a:gd name="T15" fmla="*/ 18 h 18"/>
                  <a:gd name="T16" fmla="*/ 13 w 13"/>
                  <a:gd name="T17" fmla="*/ 16 h 18"/>
                  <a:gd name="T18" fmla="*/ 13 w 13"/>
                  <a:gd name="T19" fmla="*/ 3 h 18"/>
                  <a:gd name="T20" fmla="*/ 11 w 13"/>
                  <a:gd name="T21" fmla="*/ 0 h 18"/>
                  <a:gd name="T22" fmla="*/ 2 w 13"/>
                  <a:gd name="T23" fmla="*/ 0 h 18"/>
                  <a:gd name="T24" fmla="*/ 0 w 13"/>
                  <a:gd name="T25" fmla="*/ 3 h 18"/>
                  <a:gd name="T26" fmla="*/ 0 w 13"/>
                  <a:gd name="T27" fmla="*/ 16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8">
                    <a:moveTo>
                      <a:pt x="4" y="5"/>
                    </a:moveTo>
                    <a:cubicBezTo>
                      <a:pt x="9" y="5"/>
                      <a:pt x="9" y="5"/>
                      <a:pt x="9" y="5"/>
                    </a:cubicBezTo>
                    <a:cubicBezTo>
                      <a:pt x="9" y="14"/>
                      <a:pt x="9" y="14"/>
                      <a:pt x="9" y="14"/>
                    </a:cubicBezTo>
                    <a:cubicBezTo>
                      <a:pt x="4" y="14"/>
                      <a:pt x="4" y="14"/>
                      <a:pt x="4" y="14"/>
                    </a:cubicBezTo>
                    <a:lnTo>
                      <a:pt x="4" y="5"/>
                    </a:lnTo>
                    <a:close/>
                    <a:moveTo>
                      <a:pt x="0" y="16"/>
                    </a:moveTo>
                    <a:cubicBezTo>
                      <a:pt x="0" y="17"/>
                      <a:pt x="1" y="18"/>
                      <a:pt x="2" y="18"/>
                    </a:cubicBezTo>
                    <a:cubicBezTo>
                      <a:pt x="11" y="18"/>
                      <a:pt x="11" y="18"/>
                      <a:pt x="11" y="18"/>
                    </a:cubicBezTo>
                    <a:cubicBezTo>
                      <a:pt x="12" y="18"/>
                      <a:pt x="13" y="17"/>
                      <a:pt x="13" y="16"/>
                    </a:cubicBezTo>
                    <a:cubicBezTo>
                      <a:pt x="13" y="3"/>
                      <a:pt x="13" y="3"/>
                      <a:pt x="13" y="3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3"/>
                    </a:cubicBezTo>
                    <a:lnTo>
                      <a:pt x="0" y="16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69" name="Freeform 20"/>
              <p:cNvSpPr>
                <a:spLocks/>
              </p:cNvSpPr>
              <p:nvPr/>
            </p:nvSpPr>
            <p:spPr bwMode="auto">
              <a:xfrm>
                <a:off x="3191637" y="3237053"/>
                <a:ext cx="130175" cy="77788"/>
              </a:xfrm>
              <a:custGeom>
                <a:avLst/>
                <a:gdLst>
                  <a:gd name="T0" fmla="*/ 0 w 44"/>
                  <a:gd name="T1" fmla="*/ 2 h 26"/>
                  <a:gd name="T2" fmla="*/ 2 w 44"/>
                  <a:gd name="T3" fmla="*/ 4 h 26"/>
                  <a:gd name="T4" fmla="*/ 8 w 44"/>
                  <a:gd name="T5" fmla="*/ 4 h 26"/>
                  <a:gd name="T6" fmla="*/ 8 w 44"/>
                  <a:gd name="T7" fmla="*/ 24 h 26"/>
                  <a:gd name="T8" fmla="*/ 11 w 44"/>
                  <a:gd name="T9" fmla="*/ 26 h 26"/>
                  <a:gd name="T10" fmla="*/ 13 w 44"/>
                  <a:gd name="T11" fmla="*/ 24 h 26"/>
                  <a:gd name="T12" fmla="*/ 13 w 44"/>
                  <a:gd name="T13" fmla="*/ 4 h 26"/>
                  <a:gd name="T14" fmla="*/ 31 w 44"/>
                  <a:gd name="T15" fmla="*/ 4 h 26"/>
                  <a:gd name="T16" fmla="*/ 31 w 44"/>
                  <a:gd name="T17" fmla="*/ 24 h 26"/>
                  <a:gd name="T18" fmla="*/ 33 w 44"/>
                  <a:gd name="T19" fmla="*/ 26 h 26"/>
                  <a:gd name="T20" fmla="*/ 35 w 44"/>
                  <a:gd name="T21" fmla="*/ 24 h 26"/>
                  <a:gd name="T22" fmla="*/ 35 w 44"/>
                  <a:gd name="T23" fmla="*/ 4 h 26"/>
                  <a:gd name="T24" fmla="*/ 42 w 44"/>
                  <a:gd name="T25" fmla="*/ 4 h 26"/>
                  <a:gd name="T26" fmla="*/ 44 w 44"/>
                  <a:gd name="T27" fmla="*/ 2 h 26"/>
                  <a:gd name="T28" fmla="*/ 42 w 44"/>
                  <a:gd name="T29" fmla="*/ 0 h 26"/>
                  <a:gd name="T30" fmla="*/ 2 w 44"/>
                  <a:gd name="T31" fmla="*/ 0 h 26"/>
                  <a:gd name="T32" fmla="*/ 0 w 44"/>
                  <a:gd name="T33" fmla="*/ 2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44" h="26">
                    <a:moveTo>
                      <a:pt x="0" y="2"/>
                    </a:moveTo>
                    <a:cubicBezTo>
                      <a:pt x="0" y="3"/>
                      <a:pt x="1" y="4"/>
                      <a:pt x="2" y="4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8" y="24"/>
                      <a:pt x="8" y="24"/>
                      <a:pt x="8" y="24"/>
                    </a:cubicBezTo>
                    <a:cubicBezTo>
                      <a:pt x="8" y="25"/>
                      <a:pt x="9" y="26"/>
                      <a:pt x="11" y="26"/>
                    </a:cubicBezTo>
                    <a:cubicBezTo>
                      <a:pt x="12" y="26"/>
                      <a:pt x="13" y="25"/>
                      <a:pt x="13" y="24"/>
                    </a:cubicBezTo>
                    <a:cubicBezTo>
                      <a:pt x="13" y="4"/>
                      <a:pt x="13" y="4"/>
                      <a:pt x="13" y="4"/>
                    </a:cubicBezTo>
                    <a:cubicBezTo>
                      <a:pt x="31" y="4"/>
                      <a:pt x="31" y="4"/>
                      <a:pt x="31" y="4"/>
                    </a:cubicBezTo>
                    <a:cubicBezTo>
                      <a:pt x="31" y="24"/>
                      <a:pt x="31" y="24"/>
                      <a:pt x="31" y="24"/>
                    </a:cubicBezTo>
                    <a:cubicBezTo>
                      <a:pt x="31" y="25"/>
                      <a:pt x="32" y="26"/>
                      <a:pt x="33" y="26"/>
                    </a:cubicBezTo>
                    <a:cubicBezTo>
                      <a:pt x="34" y="26"/>
                      <a:pt x="35" y="25"/>
                      <a:pt x="35" y="24"/>
                    </a:cubicBezTo>
                    <a:cubicBezTo>
                      <a:pt x="35" y="4"/>
                      <a:pt x="35" y="4"/>
                      <a:pt x="35" y="4"/>
                    </a:cubicBezTo>
                    <a:cubicBezTo>
                      <a:pt x="42" y="4"/>
                      <a:pt x="42" y="4"/>
                      <a:pt x="42" y="4"/>
                    </a:cubicBezTo>
                    <a:cubicBezTo>
                      <a:pt x="43" y="4"/>
                      <a:pt x="44" y="3"/>
                      <a:pt x="44" y="2"/>
                    </a:cubicBezTo>
                    <a:cubicBezTo>
                      <a:pt x="44" y="1"/>
                      <a:pt x="43" y="0"/>
                      <a:pt x="4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70" name="Freeform 21"/>
              <p:cNvSpPr>
                <a:spLocks noEditPoints="1"/>
              </p:cNvSpPr>
              <p:nvPr/>
            </p:nvSpPr>
            <p:spPr bwMode="auto">
              <a:xfrm>
                <a:off x="3375787" y="3157678"/>
                <a:ext cx="38100" cy="52388"/>
              </a:xfrm>
              <a:custGeom>
                <a:avLst/>
                <a:gdLst>
                  <a:gd name="T0" fmla="*/ 4 w 13"/>
                  <a:gd name="T1" fmla="*/ 5 h 18"/>
                  <a:gd name="T2" fmla="*/ 8 w 13"/>
                  <a:gd name="T3" fmla="*/ 5 h 18"/>
                  <a:gd name="T4" fmla="*/ 8 w 13"/>
                  <a:gd name="T5" fmla="*/ 14 h 18"/>
                  <a:gd name="T6" fmla="*/ 4 w 13"/>
                  <a:gd name="T7" fmla="*/ 14 h 18"/>
                  <a:gd name="T8" fmla="*/ 4 w 13"/>
                  <a:gd name="T9" fmla="*/ 5 h 18"/>
                  <a:gd name="T10" fmla="*/ 0 w 13"/>
                  <a:gd name="T11" fmla="*/ 16 h 18"/>
                  <a:gd name="T12" fmla="*/ 2 w 13"/>
                  <a:gd name="T13" fmla="*/ 18 h 18"/>
                  <a:gd name="T14" fmla="*/ 11 w 13"/>
                  <a:gd name="T15" fmla="*/ 18 h 18"/>
                  <a:gd name="T16" fmla="*/ 13 w 13"/>
                  <a:gd name="T17" fmla="*/ 16 h 18"/>
                  <a:gd name="T18" fmla="*/ 13 w 13"/>
                  <a:gd name="T19" fmla="*/ 3 h 18"/>
                  <a:gd name="T20" fmla="*/ 11 w 13"/>
                  <a:gd name="T21" fmla="*/ 0 h 18"/>
                  <a:gd name="T22" fmla="*/ 2 w 13"/>
                  <a:gd name="T23" fmla="*/ 0 h 18"/>
                  <a:gd name="T24" fmla="*/ 0 w 13"/>
                  <a:gd name="T25" fmla="*/ 3 h 18"/>
                  <a:gd name="T26" fmla="*/ 0 w 13"/>
                  <a:gd name="T27" fmla="*/ 16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" h="18">
                    <a:moveTo>
                      <a:pt x="4" y="5"/>
                    </a:moveTo>
                    <a:cubicBezTo>
                      <a:pt x="8" y="5"/>
                      <a:pt x="8" y="5"/>
                      <a:pt x="8" y="5"/>
                    </a:cubicBezTo>
                    <a:cubicBezTo>
                      <a:pt x="8" y="14"/>
                      <a:pt x="8" y="14"/>
                      <a:pt x="8" y="14"/>
                    </a:cubicBezTo>
                    <a:cubicBezTo>
                      <a:pt x="4" y="14"/>
                      <a:pt x="4" y="14"/>
                      <a:pt x="4" y="14"/>
                    </a:cubicBezTo>
                    <a:lnTo>
                      <a:pt x="4" y="5"/>
                    </a:lnTo>
                    <a:close/>
                    <a:moveTo>
                      <a:pt x="0" y="16"/>
                    </a:moveTo>
                    <a:cubicBezTo>
                      <a:pt x="0" y="17"/>
                      <a:pt x="0" y="18"/>
                      <a:pt x="2" y="18"/>
                    </a:cubicBezTo>
                    <a:cubicBezTo>
                      <a:pt x="11" y="18"/>
                      <a:pt x="11" y="18"/>
                      <a:pt x="11" y="18"/>
                    </a:cubicBezTo>
                    <a:cubicBezTo>
                      <a:pt x="12" y="18"/>
                      <a:pt x="13" y="17"/>
                      <a:pt x="13" y="16"/>
                    </a:cubicBezTo>
                    <a:cubicBezTo>
                      <a:pt x="13" y="3"/>
                      <a:pt x="13" y="3"/>
                      <a:pt x="13" y="3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0" y="0"/>
                      <a:pt x="0" y="1"/>
                      <a:pt x="0" y="3"/>
                    </a:cubicBezTo>
                    <a:lnTo>
                      <a:pt x="0" y="16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  <p:sp>
            <p:nvSpPr>
              <p:cNvPr id="71" name="Freeform 22"/>
              <p:cNvSpPr>
                <a:spLocks/>
              </p:cNvSpPr>
              <p:nvPr/>
            </p:nvSpPr>
            <p:spPr bwMode="auto">
              <a:xfrm>
                <a:off x="3166237" y="2962415"/>
                <a:ext cx="182562" cy="352425"/>
              </a:xfrm>
              <a:custGeom>
                <a:avLst/>
                <a:gdLst>
                  <a:gd name="T0" fmla="*/ 59 w 62"/>
                  <a:gd name="T1" fmla="*/ 0 h 119"/>
                  <a:gd name="T2" fmla="*/ 2 w 62"/>
                  <a:gd name="T3" fmla="*/ 0 h 119"/>
                  <a:gd name="T4" fmla="*/ 0 w 62"/>
                  <a:gd name="T5" fmla="*/ 2 h 119"/>
                  <a:gd name="T6" fmla="*/ 0 w 62"/>
                  <a:gd name="T7" fmla="*/ 117 h 119"/>
                  <a:gd name="T8" fmla="*/ 2 w 62"/>
                  <a:gd name="T9" fmla="*/ 119 h 119"/>
                  <a:gd name="T10" fmla="*/ 4 w 62"/>
                  <a:gd name="T11" fmla="*/ 117 h 119"/>
                  <a:gd name="T12" fmla="*/ 4 w 62"/>
                  <a:gd name="T13" fmla="*/ 4 h 119"/>
                  <a:gd name="T14" fmla="*/ 57 w 62"/>
                  <a:gd name="T15" fmla="*/ 4 h 119"/>
                  <a:gd name="T16" fmla="*/ 57 w 62"/>
                  <a:gd name="T17" fmla="*/ 117 h 119"/>
                  <a:gd name="T18" fmla="*/ 59 w 62"/>
                  <a:gd name="T19" fmla="*/ 119 h 119"/>
                  <a:gd name="T20" fmla="*/ 62 w 62"/>
                  <a:gd name="T21" fmla="*/ 117 h 119"/>
                  <a:gd name="T22" fmla="*/ 62 w 62"/>
                  <a:gd name="T23" fmla="*/ 2 h 119"/>
                  <a:gd name="T24" fmla="*/ 59 w 62"/>
                  <a:gd name="T25" fmla="*/ 0 h 1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2" h="119">
                    <a:moveTo>
                      <a:pt x="59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117"/>
                      <a:pt x="0" y="117"/>
                      <a:pt x="0" y="117"/>
                    </a:cubicBezTo>
                    <a:cubicBezTo>
                      <a:pt x="0" y="118"/>
                      <a:pt x="1" y="119"/>
                      <a:pt x="2" y="119"/>
                    </a:cubicBezTo>
                    <a:cubicBezTo>
                      <a:pt x="3" y="119"/>
                      <a:pt x="4" y="118"/>
                      <a:pt x="4" y="117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57" y="4"/>
                      <a:pt x="57" y="4"/>
                      <a:pt x="57" y="4"/>
                    </a:cubicBezTo>
                    <a:cubicBezTo>
                      <a:pt x="57" y="117"/>
                      <a:pt x="57" y="117"/>
                      <a:pt x="57" y="117"/>
                    </a:cubicBezTo>
                    <a:cubicBezTo>
                      <a:pt x="57" y="118"/>
                      <a:pt x="58" y="119"/>
                      <a:pt x="59" y="119"/>
                    </a:cubicBezTo>
                    <a:cubicBezTo>
                      <a:pt x="61" y="119"/>
                      <a:pt x="62" y="118"/>
                      <a:pt x="62" y="117"/>
                    </a:cubicBezTo>
                    <a:cubicBezTo>
                      <a:pt x="62" y="2"/>
                      <a:pt x="62" y="2"/>
                      <a:pt x="62" y="2"/>
                    </a:cubicBezTo>
                    <a:cubicBezTo>
                      <a:pt x="62" y="1"/>
                      <a:pt x="61" y="0"/>
                      <a:pt x="59" y="0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fr-FR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endParaRPr>
              </a:p>
            </p:txBody>
          </p:sp>
        </p:grpSp>
      </p:grpSp>
      <p:pic>
        <p:nvPicPr>
          <p:cNvPr id="3" name="Picture 2">
            <a:extLst>
              <a:ext uri="{FF2B5EF4-FFF2-40B4-BE49-F238E27FC236}">
                <a16:creationId xmlns:a16="http://schemas.microsoft.com/office/drawing/2014/main" id="{40C71788-B471-9479-98F5-2BD675CA557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8644" y="1286053"/>
            <a:ext cx="951206" cy="121385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072713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ASTSLIDEVIEWED" val="256,1,Slide1"/>
</p:tagLst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PwC">
  <a:themeElements>
    <a:clrScheme name="PwC Colors">
      <a:dk1>
        <a:srgbClr val="000000"/>
      </a:dk1>
      <a:lt1>
        <a:srgbClr val="FFFFFF"/>
      </a:lt1>
      <a:dk2>
        <a:srgbClr val="7D7D7D"/>
      </a:dk2>
      <a:lt2>
        <a:srgbClr val="DEDEDE"/>
      </a:lt2>
      <a:accent1>
        <a:srgbClr val="D04A02"/>
      </a:accent1>
      <a:accent2>
        <a:srgbClr val="FFB600"/>
      </a:accent2>
      <a:accent3>
        <a:srgbClr val="E0301E"/>
      </a:accent3>
      <a:accent4>
        <a:srgbClr val="EB8C00"/>
      </a:accent4>
      <a:accent5>
        <a:srgbClr val="DB536A"/>
      </a:accent5>
      <a:accent6>
        <a:srgbClr val="464646"/>
      </a:accent6>
      <a:hlink>
        <a:srgbClr val="D04A02"/>
      </a:hlink>
      <a:folHlink>
        <a:srgbClr val="DB536A"/>
      </a:folHlink>
    </a:clrScheme>
    <a:fontScheme name="PwC Fonts">
      <a:majorFont>
        <a:latin typeface="Georgia"/>
        <a:ea typeface=""/>
        <a:cs typeface=""/>
      </a:majorFont>
      <a:minorFont>
        <a:latin typeface="Arial"/>
        <a:ea typeface=""/>
        <a:cs typeface=""/>
      </a:minorFont>
    </a:fontScheme>
    <a:fmtScheme name="PwC Effects"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12700" cap="sq" cmpd="sng" algn="ctr">
          <a:solidFill>
            <a:schemeClr val="phClr"/>
          </a:solidFill>
          <a:prstDash val="solid"/>
        </a:ln>
        <a:ln w="12700" cap="sq" cmpd="sng" algn="ctr">
          <a:solidFill>
            <a:schemeClr val="phClr"/>
          </a:solidFill>
          <a:prstDash val="solid"/>
        </a:ln>
        <a:ln w="12700" cap="sq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127000" dist="63500" dir="2700000" algn="b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  <a:objectDefaults>
    <a:spDef>
      <a:spPr>
        <a:ln>
          <a:noFill/>
        </a:ln>
      </a:spPr>
      <a:bodyPr/>
      <a:lstStyle>
        <a:defPPr algn="ctr">
          <a:lnSpc>
            <a:spcPct val="100000"/>
          </a:lnSpc>
          <a:defRPr sz="1400"/>
        </a:defPPr>
      </a:lstStyle>
      <a:style>
        <a:lnRef idx="0">
          <a:schemeClr val="accent1"/>
        </a:lnRef>
        <a:fillRef idx="1">
          <a:schemeClr val="accent1"/>
        </a:fillRef>
        <a:effectRef idx="0">
          <a:schemeClr val="dk1"/>
        </a:effectRef>
        <a:fontRef idx="minor">
          <a:schemeClr val="lt1"/>
        </a:fontRef>
      </a:style>
    </a:spDef>
    <a:lnDef>
      <a:spPr>
        <a:ln w="12700" cap="sq"/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dk1"/>
        </a:effectRef>
        <a:fontRef idx="minor">
          <a:schemeClr val="lt1"/>
        </a:fontRef>
      </a:style>
    </a:lnDef>
    <a:txDef>
      <a:spPr>
        <a:noFill/>
      </a:spPr>
      <a:bodyPr wrap="square" lIns="0" tIns="0" rIns="0" bIns="0" rtlCol="0"/>
      <a:lstStyle>
        <a:defPPr marL="182880" indent="-182880">
          <a:lnSpc>
            <a:spcPct val="100000"/>
          </a:lnSpc>
          <a:spcAft>
            <a:spcPts val="600"/>
          </a:spcAft>
          <a:buSzPct val="100000"/>
          <a:buFont typeface="Arial"/>
          <a:buChar char="•"/>
          <a:defRPr sz="1400"/>
        </a:defPPr>
      </a:lstStyle>
    </a:txDef>
  </a:objectDefaults>
  <a:extraClrSchemeLst/>
  <a:custClrLst>
    <a:custClr name="Dark Orange 2">
      <a:srgbClr val="571F01"/>
    </a:custClr>
    <a:custClr name="Dark Orange 1">
      <a:srgbClr val="933401"/>
    </a:custClr>
    <a:custClr name="Primary Orange">
      <a:srgbClr val="D04A02"/>
    </a:custClr>
    <a:custClr name="Light Orange 1">
      <a:srgbClr val="FD6412"/>
    </a:custClr>
    <a:custClr name="Light Orange 2">
      <a:srgbClr val="FEB791"/>
    </a:custClr>
    <a:custClr name="Dark Tangerine 2">
      <a:srgbClr val="714300"/>
    </a:custClr>
    <a:custClr name="Dark Tangerine 1">
      <a:srgbClr val="AE6800"/>
    </a:custClr>
    <a:custClr name="Primary Tangerine">
      <a:srgbClr val="EB8C00"/>
    </a:custClr>
    <a:custClr name="Light Tangerine 1">
      <a:srgbClr val="FFA929"/>
    </a:custClr>
    <a:custClr name="Light Tangerine 2">
      <a:srgbClr val="FFDCA9"/>
    </a:custClr>
    <a:custClr name="Dark Yellow 2">
      <a:srgbClr val="855F00"/>
    </a:custClr>
    <a:custClr name="Dark Yellow 1">
      <a:srgbClr val="C28A00"/>
    </a:custClr>
    <a:custClr name="Primary Yellow">
      <a:srgbClr val="FFB600"/>
    </a:custClr>
    <a:custClr name="Light Yellow 1">
      <a:srgbClr val="FFC83D"/>
    </a:custClr>
    <a:custClr name="Light Yellow 2">
      <a:srgbClr val="FFECBD"/>
    </a:custClr>
    <a:custClr name="Dark Rose 2">
      <a:srgbClr val="6E2A35"/>
    </a:custClr>
    <a:custClr name="Dark Rose 1">
      <a:srgbClr val="A43E50"/>
    </a:custClr>
    <a:custClr name="Primary Rose">
      <a:srgbClr val="DB536A"/>
    </a:custClr>
    <a:custClr name="Light Rose 1">
      <a:srgbClr val="E27588"/>
    </a:custClr>
    <a:custClr name="Light Rose 2">
      <a:srgbClr val="F1BAC3"/>
    </a:custClr>
    <a:custClr name="Dark Red 2">
      <a:srgbClr val="741910"/>
    </a:custClr>
    <a:custClr name="Dark Red 1">
      <a:srgbClr val="AA2417"/>
    </a:custClr>
    <a:custClr name="Primary Red">
      <a:srgbClr val="E0301E"/>
    </a:custClr>
    <a:custClr name="Light Red 1">
      <a:srgbClr val="E86153"/>
    </a:custClr>
    <a:custClr name="Light Red 2">
      <a:srgbClr val="F7C8C4"/>
    </a:custClr>
    <a:custClr name="Black">
      <a:srgbClr val="000000"/>
    </a:custClr>
    <a:custClr name="Dark Grey">
      <a:srgbClr val="2D2D2D"/>
    </a:custClr>
    <a:custClr name="Medium Grey">
      <a:srgbClr val="464646"/>
    </a:custClr>
    <a:custClr name="Grey">
      <a:srgbClr val="7D7D7D"/>
    </a:custClr>
    <a:custClr name="Light Grey">
      <a:srgbClr val="DEDEDE"/>
    </a:custClr>
    <a:custClr name="Dark Purple 2">
      <a:srgbClr val="4B06B2"/>
    </a:custClr>
    <a:custClr name="Dark Purple 1">
      <a:srgbClr val="6A1CE2"/>
    </a:custClr>
    <a:custClr name="Secondary Purple">
      <a:srgbClr val="9013FE"/>
    </a:custClr>
    <a:custClr name="Light Purple 1">
      <a:srgbClr val="B15AFE"/>
    </a:custClr>
    <a:custClr name="Light Purple 2">
      <a:srgbClr val="DEB8FF"/>
    </a:custClr>
    <a:custClr name="Dark Blue 2">
      <a:srgbClr val="003DAB"/>
    </a:custClr>
    <a:custClr name="Dark Blue 1">
      <a:srgbClr val="0060D7"/>
    </a:custClr>
    <a:custClr name="Secondary Blue">
      <a:srgbClr val="0089EB"/>
    </a:custClr>
    <a:custClr name="Light Blue 1">
      <a:srgbClr val="4DACF1"/>
    </a:custClr>
    <a:custClr name="Light Blue 2">
      <a:srgbClr val="B3DCF9"/>
    </a:custClr>
    <a:custClr name="Dark Green 2">
      <a:srgbClr val="175C2C"/>
    </a:custClr>
    <a:custClr name="Dark Green 1">
      <a:srgbClr val="2C8646"/>
    </a:custClr>
    <a:custClr name="Secondary Green">
      <a:srgbClr val="4EB523"/>
    </a:custClr>
    <a:custClr name="Light Green 1">
      <a:srgbClr val="86DB4F"/>
    </a:custClr>
    <a:custClr name="Light Green 2">
      <a:srgbClr val="C4FC9F"/>
    </a:custClr>
    <a:custClr name="Status Red">
      <a:srgbClr val="E0301E"/>
    </a:custClr>
    <a:custClr name="Status Yellow">
      <a:srgbClr val="FFB600"/>
    </a:custClr>
    <a:custClr name="Status Green">
      <a:srgbClr val="175C2C"/>
    </a:custClr>
  </a:custClrLst>
  <a:extLst>
    <a:ext uri="{05A4C25C-085E-4340-85A3-A5531E510DB2}">
      <thm15:themeFamily xmlns:thm15="http://schemas.microsoft.com/office/thememl/2012/main" name="Presentation1" id="{CCF45EB7-F9DF-47C5-AB85-48BC232BEAA9}" vid="{DFCB562E-E06E-4428-B9BF-980ED610BD28}"/>
    </a:ext>
  </a:extLst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Category xmlns="22774d86-423a-474e-bc9e-25c8016ee54c">Réseau international</Category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642B87B818C2143AE4E9C5AF979F522" ma:contentTypeVersion="5" ma:contentTypeDescription="Create a new document." ma:contentTypeScope="" ma:versionID="6a6a80e48edea29c034485e85f56ea5a">
  <xsd:schema xmlns:xsd="http://www.w3.org/2001/XMLSchema" xmlns:xs="http://www.w3.org/2001/XMLSchema" xmlns:p="http://schemas.microsoft.com/office/2006/metadata/properties" xmlns:ns2="22774d86-423a-474e-bc9e-25c8016ee54c" xmlns:ns3="a095d41f-c04b-4e81-b8e3-c61894950087" targetNamespace="http://schemas.microsoft.com/office/2006/metadata/properties" ma:root="true" ma:fieldsID="c8b3451b35f9a9fcb21ef442616c2908" ns2:_="" ns3:_="">
    <xsd:import namespace="22774d86-423a-474e-bc9e-25c8016ee54c"/>
    <xsd:import namespace="a095d41f-c04b-4e81-b8e3-c61894950087"/>
    <xsd:element name="properties">
      <xsd:complexType>
        <xsd:sequence>
          <xsd:element name="documentManagement">
            <xsd:complexType>
              <xsd:all>
                <xsd:element ref="ns2:Category" minOccurs="0"/>
                <xsd:element ref="ns3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2774d86-423a-474e-bc9e-25c8016ee54c" elementFormDefault="qualified">
    <xsd:import namespace="http://schemas.microsoft.com/office/2006/documentManagement/types"/>
    <xsd:import namespace="http://schemas.microsoft.com/office/infopath/2007/PartnerControls"/>
    <xsd:element name="Category" ma:index="8" nillable="true" ma:displayName="Category" ma:format="Dropdown" ma:internalName="Category">
      <xsd:simpleType>
        <xsd:union memberTypes="dms:Text">
          <xsd:simpleType>
            <xsd:restriction base="dms:Choice">
              <xsd:enumeration value="Document de réponse à l'AO"/>
              <xsd:enumeration value="Conventions d'écriture"/>
              <xsd:enumeration value="CVs"/>
              <xsd:enumeration value="Eléments sectoriels"/>
              <xsd:enumeration value="Best Practices et propositions précédentes"/>
              <xsd:enumeration value="PMO"/>
              <xsd:enumeration value="RFP"/>
            </xsd:restriction>
          </xsd:simpleType>
        </xsd:un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095d41f-c04b-4e81-b8e3-c61894950087" elementFormDefault="qualified">
    <xsd:import namespace="http://schemas.microsoft.com/office/2006/documentManagement/types"/>
    <xsd:import namespace="http://schemas.microsoft.com/office/infopath/2007/PartnerControls"/>
    <xsd:element name="SharedWithUsers" ma:index="9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5BE36A9E-244B-48B5-98F7-AE32F34769AA}">
  <ds:schemaRefs>
    <ds:schemaRef ds:uri="22774d86-423a-474e-bc9e-25c8016ee54c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schemas.microsoft.com/office/infopath/2007/PartnerControls"/>
    <ds:schemaRef ds:uri="a095d41f-c04b-4e81-b8e3-c61894950087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28F7334C-7E4E-471B-A29D-D4D4607B408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15E0024-4B0D-4A04-84BD-475917256F2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2774d86-423a-474e-bc9e-25c8016ee54c"/>
    <ds:schemaRef ds:uri="a095d41f-c04b-4e81-b8e3-c6189495008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9366</TotalTime>
  <Words>121</Words>
  <Application>Microsoft Office PowerPoint</Application>
  <PresentationFormat>Custom</PresentationFormat>
  <Paragraphs>17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Georgia</vt:lpstr>
      <vt:lpstr>Thème Office</vt:lpstr>
      <vt:lpstr>PwC</vt:lpstr>
      <vt:lpstr>PowerPoint Presentation</vt:lpstr>
    </vt:vector>
  </TitlesOfParts>
  <Company>PwC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Our audit team in XXX, located near your main office</dc:title>
  <dc:creator>Benoît CERATO</dc:creator>
  <cp:lastModifiedBy>Gaurav Batra (IN)</cp:lastModifiedBy>
  <cp:revision>23</cp:revision>
  <dcterms:created xsi:type="dcterms:W3CDTF">2019-02-13T09:37:18Z</dcterms:created>
  <dcterms:modified xsi:type="dcterms:W3CDTF">2023-11-30T17:37:39Z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0x0101000642B87B818C2143AE4E9C5AF979F522</vt:lpwstr>
  </property>
</Properties>
</file>

<file path=docProps/thumbnail.jpeg>
</file>