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2" r:id="rId39"/>
    <p:sldMasterId id="2147483713" r:id="rId40"/>
    <p:sldMasterId id="2147483715" r:id="rId41"/>
  </p:sldMasterIdLst>
  <p:notesMasterIdLst>
    <p:notesMasterId r:id="rId77"/>
  </p:notesMasterIdLst>
  <p:sldIdLst>
    <p:sldId id="256" r:id="rId42"/>
    <p:sldId id="497" r:id="rId43"/>
    <p:sldId id="326" r:id="rId44"/>
    <p:sldId id="498" r:id="rId45"/>
    <p:sldId id="499" r:id="rId46"/>
    <p:sldId id="500" r:id="rId47"/>
    <p:sldId id="501" r:id="rId48"/>
    <p:sldId id="502" r:id="rId49"/>
    <p:sldId id="503" r:id="rId50"/>
    <p:sldId id="265" r:id="rId51"/>
    <p:sldId id="504" r:id="rId52"/>
    <p:sldId id="507" r:id="rId53"/>
    <p:sldId id="506" r:id="rId54"/>
    <p:sldId id="505" r:id="rId55"/>
    <p:sldId id="509" r:id="rId56"/>
    <p:sldId id="508" r:id="rId57"/>
    <p:sldId id="510" r:id="rId58"/>
    <p:sldId id="274" r:id="rId59"/>
    <p:sldId id="511" r:id="rId60"/>
    <p:sldId id="512" r:id="rId61"/>
    <p:sldId id="513" r:id="rId62"/>
    <p:sldId id="514" r:id="rId63"/>
    <p:sldId id="515" r:id="rId64"/>
    <p:sldId id="516" r:id="rId65"/>
    <p:sldId id="281" r:id="rId66"/>
    <p:sldId id="517" r:id="rId67"/>
    <p:sldId id="518" r:id="rId68"/>
    <p:sldId id="519" r:id="rId69"/>
    <p:sldId id="520" r:id="rId70"/>
    <p:sldId id="521" r:id="rId71"/>
    <p:sldId id="522" r:id="rId72"/>
    <p:sldId id="523" r:id="rId73"/>
    <p:sldId id="524" r:id="rId74"/>
    <p:sldId id="290" r:id="rId75"/>
    <p:sldId id="291" r:id="rId76"/>
  </p:sldIdLst>
  <p:sldSz cx="9144000" cy="5143500" type="screen16x9"/>
  <p:notesSz cx="6858000" cy="9144000"/>
  <p:embeddedFontLst>
    <p:embeddedFont>
      <p:font typeface="Calibri" panose="020F0502020204030204" pitchFamily="34" charset="0"/>
      <p:regular r:id="rId78"/>
      <p:bold r:id="rId79"/>
      <p:italic r:id="rId80"/>
      <p:boldItalic r:id="rId81"/>
    </p:embeddedFont>
    <p:embeddedFont>
      <p:font typeface="Corbel" panose="020B0503020204020204" pitchFamily="34" charset="0"/>
      <p:regular r:id="rId82"/>
      <p:bold r:id="rId83"/>
      <p:italic r:id="rId84"/>
      <p:boldItalic r:id="rId85"/>
    </p:embeddedFont>
    <p:embeddedFont>
      <p:font typeface="Georgia" panose="02040502050405020303" pitchFamily="18" charset="0"/>
      <p:regular r:id="rId86"/>
      <p:bold r:id="rId87"/>
      <p:italic r:id="rId88"/>
      <p:boldItalic r:id="rId89"/>
    </p:embeddedFont>
  </p:embeddedFontLst>
  <p:custDataLst>
    <p:custData r:id="rId1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978023-9F65-4D7A-9C08-32822F2921C3}">
  <a:tblStyle styleId="{56978023-9F65-4D7A-9C08-32822F2921C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922"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slide" Target="slides/slide1.xml"/><Relationship Id="rId47" Type="http://schemas.openxmlformats.org/officeDocument/2006/relationships/slide" Target="slides/slide6.xml"/><Relationship Id="rId63" Type="http://schemas.openxmlformats.org/officeDocument/2006/relationships/slide" Target="slides/slide22.xml"/><Relationship Id="rId68" Type="http://schemas.openxmlformats.org/officeDocument/2006/relationships/slide" Target="slides/slide27.xml"/><Relationship Id="rId84" Type="http://schemas.openxmlformats.org/officeDocument/2006/relationships/font" Target="fonts/font7.fntdata"/><Relationship Id="rId89" Type="http://schemas.openxmlformats.org/officeDocument/2006/relationships/font" Target="fonts/font12.fntdata"/><Relationship Id="rId16" Type="http://schemas.openxmlformats.org/officeDocument/2006/relationships/customXml" Target="../customXml/item16.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slide" Target="slides/slide12.xml"/><Relationship Id="rId58" Type="http://schemas.openxmlformats.org/officeDocument/2006/relationships/slide" Target="slides/slide17.xml"/><Relationship Id="rId74" Type="http://schemas.openxmlformats.org/officeDocument/2006/relationships/slide" Target="slides/slide33.xml"/><Relationship Id="rId79" Type="http://schemas.openxmlformats.org/officeDocument/2006/relationships/font" Target="fonts/font2.fntdata"/><Relationship Id="rId5" Type="http://schemas.openxmlformats.org/officeDocument/2006/relationships/customXml" Target="../customXml/item5.xml"/><Relationship Id="rId90" Type="http://schemas.openxmlformats.org/officeDocument/2006/relationships/presProps" Target="presProps.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slide" Target="slides/slide2.xml"/><Relationship Id="rId48" Type="http://schemas.openxmlformats.org/officeDocument/2006/relationships/slide" Target="slides/slide7.xml"/><Relationship Id="rId64" Type="http://schemas.openxmlformats.org/officeDocument/2006/relationships/slide" Target="slides/slide23.xml"/><Relationship Id="rId69" Type="http://schemas.openxmlformats.org/officeDocument/2006/relationships/slide" Target="slides/slide28.xml"/><Relationship Id="rId8" Type="http://schemas.openxmlformats.org/officeDocument/2006/relationships/customXml" Target="../customXml/item8.xml"/><Relationship Id="rId51" Type="http://schemas.openxmlformats.org/officeDocument/2006/relationships/slide" Target="slides/slide10.xml"/><Relationship Id="rId72" Type="http://schemas.openxmlformats.org/officeDocument/2006/relationships/slide" Target="slides/slide31.xml"/><Relationship Id="rId80" Type="http://schemas.openxmlformats.org/officeDocument/2006/relationships/font" Target="fonts/font3.fntdata"/><Relationship Id="rId85" Type="http://schemas.openxmlformats.org/officeDocument/2006/relationships/font" Target="fonts/font8.fntdata"/><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slide" Target="slides/slide5.xml"/><Relationship Id="rId59" Type="http://schemas.openxmlformats.org/officeDocument/2006/relationships/slide" Target="slides/slide18.xml"/><Relationship Id="rId67" Type="http://schemas.openxmlformats.org/officeDocument/2006/relationships/slide" Target="slides/slide26.xml"/><Relationship Id="rId20" Type="http://schemas.openxmlformats.org/officeDocument/2006/relationships/customXml" Target="../customXml/item20.xml"/><Relationship Id="rId41" Type="http://schemas.openxmlformats.org/officeDocument/2006/relationships/slideMaster" Target="slideMasters/slideMaster3.xml"/><Relationship Id="rId54" Type="http://schemas.openxmlformats.org/officeDocument/2006/relationships/slide" Target="slides/slide13.xml"/><Relationship Id="rId62" Type="http://schemas.openxmlformats.org/officeDocument/2006/relationships/slide" Target="slides/slide21.xml"/><Relationship Id="rId70" Type="http://schemas.openxmlformats.org/officeDocument/2006/relationships/slide" Target="slides/slide29.xml"/><Relationship Id="rId75" Type="http://schemas.openxmlformats.org/officeDocument/2006/relationships/slide" Target="slides/slide34.xml"/><Relationship Id="rId83" Type="http://schemas.openxmlformats.org/officeDocument/2006/relationships/font" Target="fonts/font6.fntdata"/><Relationship Id="rId88" Type="http://schemas.openxmlformats.org/officeDocument/2006/relationships/font" Target="fonts/font11.fntdata"/><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slide" Target="slides/slide8.xml"/><Relationship Id="rId57" Type="http://schemas.openxmlformats.org/officeDocument/2006/relationships/slide" Target="slides/slide16.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slide" Target="slides/slide3.xml"/><Relationship Id="rId52" Type="http://schemas.openxmlformats.org/officeDocument/2006/relationships/slide" Target="slides/slide11.xml"/><Relationship Id="rId60" Type="http://schemas.openxmlformats.org/officeDocument/2006/relationships/slide" Target="slides/slide19.xml"/><Relationship Id="rId65" Type="http://schemas.openxmlformats.org/officeDocument/2006/relationships/slide" Target="slides/slide24.xml"/><Relationship Id="rId73" Type="http://schemas.openxmlformats.org/officeDocument/2006/relationships/slide" Target="slides/slide32.xml"/><Relationship Id="rId78" Type="http://schemas.openxmlformats.org/officeDocument/2006/relationships/font" Target="fonts/font1.fntdata"/><Relationship Id="rId81" Type="http://schemas.openxmlformats.org/officeDocument/2006/relationships/font" Target="fonts/font4.fntdata"/><Relationship Id="rId86" Type="http://schemas.openxmlformats.org/officeDocument/2006/relationships/font" Target="fonts/font9.fntdata"/><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slideMaster" Target="slideMasters/slideMaster1.xml"/><Relationship Id="rId34" Type="http://schemas.openxmlformats.org/officeDocument/2006/relationships/customXml" Target="../customXml/item34.xml"/><Relationship Id="rId50" Type="http://schemas.openxmlformats.org/officeDocument/2006/relationships/slide" Target="slides/slide9.xml"/><Relationship Id="rId55" Type="http://schemas.openxmlformats.org/officeDocument/2006/relationships/slide" Target="slides/slide14.xml"/><Relationship Id="rId76" Type="http://schemas.openxmlformats.org/officeDocument/2006/relationships/slide" Target="slides/slide35.xml"/><Relationship Id="rId7" Type="http://schemas.openxmlformats.org/officeDocument/2006/relationships/customXml" Target="../customXml/item7.xml"/><Relationship Id="rId71" Type="http://schemas.openxmlformats.org/officeDocument/2006/relationships/slide" Target="slides/slide30.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slideMaster" Target="slideMasters/slideMaster2.xml"/><Relationship Id="rId45" Type="http://schemas.openxmlformats.org/officeDocument/2006/relationships/slide" Target="slides/slide4.xml"/><Relationship Id="rId66" Type="http://schemas.openxmlformats.org/officeDocument/2006/relationships/slide" Target="slides/slide25.xml"/><Relationship Id="rId87" Type="http://schemas.openxmlformats.org/officeDocument/2006/relationships/font" Target="fonts/font10.fntdata"/><Relationship Id="rId61" Type="http://schemas.openxmlformats.org/officeDocument/2006/relationships/slide" Target="slides/slide20.xml"/><Relationship Id="rId82" Type="http://schemas.openxmlformats.org/officeDocument/2006/relationships/font" Target="fonts/font5.fntdata"/><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slide" Target="slides/slide15.xml"/><Relationship Id="rId77"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69B90A-8ED1-44A6-9836-3F07DB74CC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50F9066-DE1B-468E-A566-7AD4D474B99F}">
      <dgm:prSet phldrT="[Text]" custT="1"/>
      <dgm:spPr/>
      <dgm:t>
        <a:bodyPr/>
        <a:lstStyle/>
        <a:p>
          <a:r>
            <a:rPr lang="en" sz="1400" b="0" u="none" dirty="0">
              <a:solidFill>
                <a:schemeClr val="bg1"/>
              </a:solidFill>
              <a:latin typeface="Georgia"/>
              <a:ea typeface="Georgia"/>
              <a:cs typeface="Georgia"/>
              <a:sym typeface="Georgia"/>
            </a:rPr>
            <a:t>Related to Financial Statements Closing process</a:t>
          </a:r>
          <a:endParaRPr lang="en-US" sz="1400" b="0" u="none" dirty="0">
            <a:solidFill>
              <a:schemeClr val="bg1"/>
            </a:solidFill>
          </a:endParaRPr>
        </a:p>
      </dgm:t>
    </dgm:pt>
    <dgm:pt modelId="{2FD40B3D-257F-4E6F-975E-73C15E2B0D63}" type="parTrans" cxnId="{6F191D0B-D7AD-4CA8-8BDE-D8D71C4BEBE9}">
      <dgm:prSet/>
      <dgm:spPr/>
      <dgm:t>
        <a:bodyPr/>
        <a:lstStyle/>
        <a:p>
          <a:endParaRPr lang="en-US"/>
        </a:p>
      </dgm:t>
    </dgm:pt>
    <dgm:pt modelId="{4505872B-4B34-46FE-8B7C-2C3081F57386}" type="sibTrans" cxnId="{6F191D0B-D7AD-4CA8-8BDE-D8D71C4BEBE9}">
      <dgm:prSet/>
      <dgm:spPr/>
      <dgm:t>
        <a:bodyPr/>
        <a:lstStyle/>
        <a:p>
          <a:endParaRPr lang="en-US"/>
        </a:p>
      </dgm:t>
    </dgm:pt>
    <dgm:pt modelId="{1863DCEE-C110-49CD-9590-3D040719AE0F}">
      <dgm:prSet phldrT="[Text]" custT="1"/>
      <dgm:spPr/>
      <dgm:t>
        <a:bodyPr/>
        <a:lstStyle/>
        <a:p>
          <a:pPr>
            <a:buClr>
              <a:srgbClr val="314259"/>
            </a:buClr>
            <a:buSzPts val="1200"/>
            <a:buFont typeface="Wingdings" panose="05000000000000000000" pitchFamily="2" charset="2"/>
            <a:buChar char="Ø"/>
          </a:pPr>
          <a:r>
            <a:rPr lang="en-US" sz="1300" dirty="0">
              <a:solidFill>
                <a:schemeClr val="tx1"/>
              </a:solidFill>
              <a:latin typeface="Georgia"/>
              <a:ea typeface="Georgia"/>
              <a:cs typeface="Georgia"/>
              <a:sym typeface="Georgia"/>
            </a:rPr>
            <a:t>Agreeing or reconciling the financial statements with the underlying accounting records</a:t>
          </a:r>
          <a:endParaRPr lang="en-US" sz="1300" dirty="0">
            <a:solidFill>
              <a:schemeClr val="tx1"/>
            </a:solidFill>
          </a:endParaRPr>
        </a:p>
      </dgm:t>
    </dgm:pt>
    <dgm:pt modelId="{A38DEA44-A23D-43AF-84F5-97774A4B1C4E}" type="parTrans" cxnId="{CC2EB6AC-583A-47FB-B282-B2A8A524DE4A}">
      <dgm:prSet/>
      <dgm:spPr/>
      <dgm:t>
        <a:bodyPr/>
        <a:lstStyle/>
        <a:p>
          <a:endParaRPr lang="en-US"/>
        </a:p>
      </dgm:t>
    </dgm:pt>
    <dgm:pt modelId="{102CE563-B226-45F1-98F7-6153A0A9876E}" type="sibTrans" cxnId="{CC2EB6AC-583A-47FB-B282-B2A8A524DE4A}">
      <dgm:prSet/>
      <dgm:spPr/>
      <dgm:t>
        <a:bodyPr/>
        <a:lstStyle/>
        <a:p>
          <a:endParaRPr lang="en-US"/>
        </a:p>
      </dgm:t>
    </dgm:pt>
    <dgm:pt modelId="{AF9ACDFE-D411-4C43-80F0-587EF15248A9}">
      <dgm:prSet phldrT="[Text]" custT="1"/>
      <dgm:spPr/>
      <dgm:t>
        <a:bodyPr/>
        <a:lstStyle/>
        <a:p>
          <a:pPr>
            <a:buNone/>
          </a:pPr>
          <a:r>
            <a:rPr lang="en-US" sz="1400" b="0" u="none" dirty="0">
              <a:solidFill>
                <a:schemeClr val="bg1"/>
              </a:solidFill>
              <a:latin typeface="Georgia"/>
              <a:ea typeface="Georgia"/>
              <a:cs typeface="Georgia"/>
              <a:sym typeface="Georgia"/>
            </a:rPr>
            <a:t>Responsive to Significant Risk</a:t>
          </a:r>
          <a:endParaRPr lang="en-US" sz="1400" b="0" u="none" dirty="0">
            <a:solidFill>
              <a:schemeClr val="bg1"/>
            </a:solidFill>
          </a:endParaRPr>
        </a:p>
      </dgm:t>
    </dgm:pt>
    <dgm:pt modelId="{16AEA3D6-488B-4931-98BC-E64CE3574D9C}" type="parTrans" cxnId="{0E366B7A-97D1-450D-AB6A-2E8830AC8444}">
      <dgm:prSet/>
      <dgm:spPr/>
      <dgm:t>
        <a:bodyPr/>
        <a:lstStyle/>
        <a:p>
          <a:endParaRPr lang="en-US"/>
        </a:p>
      </dgm:t>
    </dgm:pt>
    <dgm:pt modelId="{F1680A4C-FE38-4AA5-88D1-7A26749A75F7}" type="sibTrans" cxnId="{0E366B7A-97D1-450D-AB6A-2E8830AC8444}">
      <dgm:prSet/>
      <dgm:spPr/>
      <dgm:t>
        <a:bodyPr/>
        <a:lstStyle/>
        <a:p>
          <a:endParaRPr lang="en-US"/>
        </a:p>
      </dgm:t>
    </dgm:pt>
    <dgm:pt modelId="{7FF3929C-1908-43F0-9A11-E4A7CCD58E8E}">
      <dgm:prSet phldrT="[Text]" custT="1"/>
      <dgm:spPr/>
      <dgm:t>
        <a:bodyPr/>
        <a:lstStyle/>
        <a:p>
          <a:r>
            <a:rPr lang="en-US" sz="1400" dirty="0">
              <a:latin typeface="+mj-lt"/>
            </a:rPr>
            <a:t>Timing</a:t>
          </a:r>
        </a:p>
      </dgm:t>
    </dgm:pt>
    <dgm:pt modelId="{54ECF603-08DD-427B-89E4-7B30BF39CFC5}" type="parTrans" cxnId="{D1C54832-A363-4809-8462-145D4BF754AD}">
      <dgm:prSet/>
      <dgm:spPr/>
      <dgm:t>
        <a:bodyPr/>
        <a:lstStyle/>
        <a:p>
          <a:endParaRPr lang="en-US"/>
        </a:p>
      </dgm:t>
    </dgm:pt>
    <dgm:pt modelId="{944B5BD7-F061-4092-897A-AEEBA1504E34}" type="sibTrans" cxnId="{D1C54832-A363-4809-8462-145D4BF754AD}">
      <dgm:prSet/>
      <dgm:spPr/>
      <dgm:t>
        <a:bodyPr/>
        <a:lstStyle/>
        <a:p>
          <a:endParaRPr lang="en-US"/>
        </a:p>
      </dgm:t>
    </dgm:pt>
    <dgm:pt modelId="{A4DFF362-1B0C-4E7F-9572-6B7ACECB3E14}">
      <dgm:prSet phldrT="[Text]" custT="1"/>
      <dgm:spPr/>
      <dgm:t>
        <a:bodyPr/>
        <a:lstStyle/>
        <a:p>
          <a:pPr>
            <a:buNone/>
          </a:pPr>
          <a:r>
            <a:rPr lang="en-US" sz="1300" dirty="0">
              <a:solidFill>
                <a:schemeClr val="tx1"/>
              </a:solidFill>
              <a:latin typeface="Georgia"/>
              <a:ea typeface="Georgia"/>
              <a:cs typeface="Georgia"/>
              <a:sym typeface="Georgia"/>
            </a:rPr>
            <a:t>	If Substantive procedures are performed at interim period, then for the remaining period perform:</a:t>
          </a:r>
          <a:endParaRPr lang="en-US" sz="1300" dirty="0">
            <a:solidFill>
              <a:schemeClr val="tx1"/>
            </a:solidFill>
          </a:endParaRPr>
        </a:p>
      </dgm:t>
    </dgm:pt>
    <dgm:pt modelId="{466A7E2E-418B-4EA9-AC95-AF5D6B47C080}" type="parTrans" cxnId="{D1148EB6-1B69-434E-9EAA-6310D6DFDB94}">
      <dgm:prSet/>
      <dgm:spPr/>
      <dgm:t>
        <a:bodyPr/>
        <a:lstStyle/>
        <a:p>
          <a:endParaRPr lang="en-US"/>
        </a:p>
      </dgm:t>
    </dgm:pt>
    <dgm:pt modelId="{8CA34D4A-B7E0-4478-A774-659A0444C3E3}" type="sibTrans" cxnId="{D1148EB6-1B69-434E-9EAA-6310D6DFDB94}">
      <dgm:prSet/>
      <dgm:spPr/>
      <dgm:t>
        <a:bodyPr/>
        <a:lstStyle/>
        <a:p>
          <a:endParaRPr lang="en-US"/>
        </a:p>
      </dgm:t>
    </dgm:pt>
    <dgm:pt modelId="{9D0C0752-F52B-4DA5-A8E7-09A93126C83A}">
      <dgm:prSet phldrT="[Text]" custT="1"/>
      <dgm:spPr/>
      <dgm:t>
        <a:bodyPr/>
        <a:lstStyle/>
        <a:p>
          <a:pPr>
            <a:buClr>
              <a:srgbClr val="314259"/>
            </a:buClr>
            <a:buSzPts val="1200"/>
            <a:buFont typeface="Wingdings" panose="05000000000000000000" pitchFamily="2" charset="2"/>
            <a:buChar char="Ø"/>
          </a:pPr>
          <a:r>
            <a:rPr lang="en-US" sz="1300" dirty="0">
              <a:solidFill>
                <a:schemeClr val="tx1"/>
              </a:solidFill>
              <a:latin typeface="Georgia"/>
              <a:ea typeface="Georgia"/>
              <a:cs typeface="Georgia"/>
              <a:sym typeface="Georgia"/>
            </a:rPr>
            <a:t>Material Journal entries and other adjustments made are to be examined in detail</a:t>
          </a:r>
          <a:endParaRPr lang="en-US" sz="1300" dirty="0">
            <a:solidFill>
              <a:schemeClr val="tx1"/>
            </a:solidFill>
          </a:endParaRPr>
        </a:p>
      </dgm:t>
    </dgm:pt>
    <dgm:pt modelId="{A49E0E73-AC03-48C8-ABFC-1EC3DAEA0A54}" type="parTrans" cxnId="{7DC244A3-51F4-408C-97C1-7E46C15474CA}">
      <dgm:prSet/>
      <dgm:spPr/>
      <dgm:t>
        <a:bodyPr/>
        <a:lstStyle/>
        <a:p>
          <a:endParaRPr lang="en-US"/>
        </a:p>
      </dgm:t>
    </dgm:pt>
    <dgm:pt modelId="{032BCCED-3CD6-43CA-B3B2-C4FCAA9EE1FE}" type="sibTrans" cxnId="{7DC244A3-51F4-408C-97C1-7E46C15474CA}">
      <dgm:prSet/>
      <dgm:spPr/>
      <dgm:t>
        <a:bodyPr/>
        <a:lstStyle/>
        <a:p>
          <a:endParaRPr lang="en-US"/>
        </a:p>
      </dgm:t>
    </dgm:pt>
    <dgm:pt modelId="{4087EC6D-597B-43E8-B6F7-1E92CA65BBB5}">
      <dgm:prSet phldrT="[Text]" custT="1"/>
      <dgm:spPr/>
      <dgm:t>
        <a:bodyPr/>
        <a:lstStyle/>
        <a:p>
          <a:pPr>
            <a:buClr>
              <a:srgbClr val="314259"/>
            </a:buClr>
            <a:buSzPts val="1200"/>
            <a:buFont typeface="Wingdings" panose="05000000000000000000" pitchFamily="2" charset="2"/>
            <a:buChar char="Ø"/>
          </a:pPr>
          <a:endParaRPr lang="en-US" sz="1300" dirty="0">
            <a:solidFill>
              <a:schemeClr val="tx1"/>
            </a:solidFill>
          </a:endParaRPr>
        </a:p>
      </dgm:t>
    </dgm:pt>
    <dgm:pt modelId="{F629DFA7-6D65-417F-9BCF-C99CB5543D72}" type="parTrans" cxnId="{AB2966EF-E7FB-459A-84A2-938A262D0C4E}">
      <dgm:prSet/>
      <dgm:spPr/>
      <dgm:t>
        <a:bodyPr/>
        <a:lstStyle/>
        <a:p>
          <a:endParaRPr lang="en-US"/>
        </a:p>
      </dgm:t>
    </dgm:pt>
    <dgm:pt modelId="{9D6C1665-D209-4EBD-999B-0DD99F8B98AE}" type="sibTrans" cxnId="{AB2966EF-E7FB-459A-84A2-938A262D0C4E}">
      <dgm:prSet/>
      <dgm:spPr/>
      <dgm:t>
        <a:bodyPr/>
        <a:lstStyle/>
        <a:p>
          <a:endParaRPr lang="en-US"/>
        </a:p>
      </dgm:t>
    </dgm:pt>
    <dgm:pt modelId="{E6F2FD49-7DBF-45D0-A066-5FF02AC659E5}">
      <dgm:prSet phldrT="[Text]" custT="1"/>
      <dgm:spPr/>
      <dgm:t>
        <a:bodyPr/>
        <a:lstStyle/>
        <a:p>
          <a:pPr>
            <a:buClr>
              <a:srgbClr val="314259"/>
            </a:buClr>
            <a:buSzPts val="1200"/>
            <a:buFont typeface="Georgia"/>
            <a:buNone/>
          </a:pPr>
          <a:r>
            <a:rPr lang="en-US" sz="1300" dirty="0">
              <a:solidFill>
                <a:schemeClr val="tx1"/>
              </a:solidFill>
              <a:latin typeface="Georgia"/>
              <a:ea typeface="Georgia"/>
              <a:cs typeface="Georgia"/>
              <a:sym typeface="Georgia"/>
            </a:rPr>
            <a:t>Substantive procedures that</a:t>
          </a:r>
          <a:endParaRPr lang="en-US" sz="1300" dirty="0">
            <a:solidFill>
              <a:schemeClr val="tx1"/>
            </a:solidFill>
          </a:endParaRPr>
        </a:p>
      </dgm:t>
    </dgm:pt>
    <dgm:pt modelId="{5464EEB1-99F2-4290-A16C-AC323B15B808}" type="parTrans" cxnId="{2231553A-2058-4690-B7ED-B1E2B44372CC}">
      <dgm:prSet/>
      <dgm:spPr/>
      <dgm:t>
        <a:bodyPr/>
        <a:lstStyle/>
        <a:p>
          <a:endParaRPr lang="en-US"/>
        </a:p>
      </dgm:t>
    </dgm:pt>
    <dgm:pt modelId="{50A5B87A-92BE-4A1F-871F-5448A301C985}" type="sibTrans" cxnId="{2231553A-2058-4690-B7ED-B1E2B44372CC}">
      <dgm:prSet/>
      <dgm:spPr/>
      <dgm:t>
        <a:bodyPr/>
        <a:lstStyle/>
        <a:p>
          <a:endParaRPr lang="en-US"/>
        </a:p>
      </dgm:t>
    </dgm:pt>
    <dgm:pt modelId="{00E8B0F8-033E-4EEF-9D26-B6905A770882}">
      <dgm:prSet phldrT="[Text]" custT="1"/>
      <dgm:spPr/>
      <dgm:t>
        <a:bodyPr/>
        <a:lstStyle/>
        <a:p>
          <a:pPr>
            <a:buClr>
              <a:srgbClr val="314259"/>
            </a:buClr>
            <a:buSzPts val="1200"/>
            <a:buFont typeface="Georgia"/>
            <a:buNone/>
          </a:pPr>
          <a:r>
            <a:rPr lang="en-US" sz="1300" dirty="0">
              <a:solidFill>
                <a:schemeClr val="tx1"/>
              </a:solidFill>
              <a:latin typeface="Georgia"/>
              <a:ea typeface="Georgia"/>
              <a:cs typeface="Georgia"/>
              <a:sym typeface="Georgia"/>
            </a:rPr>
            <a:t>are specific to test significant</a:t>
          </a:r>
          <a:endParaRPr lang="en-US" sz="1300" dirty="0">
            <a:solidFill>
              <a:schemeClr val="tx1"/>
            </a:solidFill>
          </a:endParaRPr>
        </a:p>
      </dgm:t>
    </dgm:pt>
    <dgm:pt modelId="{5FA0C4EF-1FD8-431F-ABBA-E84C6F515AB4}" type="parTrans" cxnId="{38A2B783-A6B0-402E-BED2-121D5BCBDBC8}">
      <dgm:prSet/>
      <dgm:spPr/>
      <dgm:t>
        <a:bodyPr/>
        <a:lstStyle/>
        <a:p>
          <a:endParaRPr lang="en-US"/>
        </a:p>
      </dgm:t>
    </dgm:pt>
    <dgm:pt modelId="{A713E3C7-321C-4E10-9D11-4487F013279A}" type="sibTrans" cxnId="{38A2B783-A6B0-402E-BED2-121D5BCBDBC8}">
      <dgm:prSet/>
      <dgm:spPr/>
      <dgm:t>
        <a:bodyPr/>
        <a:lstStyle/>
        <a:p>
          <a:endParaRPr lang="en-US"/>
        </a:p>
      </dgm:t>
    </dgm:pt>
    <dgm:pt modelId="{2B41DEC1-7C79-4D7E-BCE4-37422DFAC6D1}">
      <dgm:prSet phldrT="[Text]" custT="1"/>
      <dgm:spPr/>
      <dgm:t>
        <a:bodyPr/>
        <a:lstStyle/>
        <a:p>
          <a:pPr>
            <a:buClr>
              <a:srgbClr val="314259"/>
            </a:buClr>
            <a:buSzPts val="1200"/>
            <a:buFont typeface="Georgia"/>
            <a:buNone/>
          </a:pPr>
          <a:r>
            <a:rPr lang="en-US" sz="1300" dirty="0">
              <a:solidFill>
                <a:schemeClr val="tx1"/>
              </a:solidFill>
              <a:latin typeface="Georgia"/>
              <a:ea typeface="Georgia"/>
              <a:cs typeface="Georgia"/>
              <a:sym typeface="Georgia"/>
            </a:rPr>
            <a:t>risk are to be performed and</a:t>
          </a:r>
          <a:endParaRPr lang="en-US" sz="1300" dirty="0">
            <a:solidFill>
              <a:schemeClr val="tx1"/>
            </a:solidFill>
          </a:endParaRPr>
        </a:p>
      </dgm:t>
    </dgm:pt>
    <dgm:pt modelId="{8294A210-C1F2-4B79-B4BC-07BA73B146DE}" type="parTrans" cxnId="{BF1A3D0A-B2A1-4785-B468-68252ABAF4F8}">
      <dgm:prSet/>
      <dgm:spPr/>
      <dgm:t>
        <a:bodyPr/>
        <a:lstStyle/>
        <a:p>
          <a:endParaRPr lang="en-US"/>
        </a:p>
      </dgm:t>
    </dgm:pt>
    <dgm:pt modelId="{FAB22347-DEF6-4C02-BF09-41F8725CB45F}" type="sibTrans" cxnId="{BF1A3D0A-B2A1-4785-B468-68252ABAF4F8}">
      <dgm:prSet/>
      <dgm:spPr/>
      <dgm:t>
        <a:bodyPr/>
        <a:lstStyle/>
        <a:p>
          <a:endParaRPr lang="en-US"/>
        </a:p>
      </dgm:t>
    </dgm:pt>
    <dgm:pt modelId="{9D8E83DA-AB25-4E01-B0FF-773A5B914516}">
      <dgm:prSet phldrT="[Text]" custT="1"/>
      <dgm:spPr/>
      <dgm:t>
        <a:bodyPr/>
        <a:lstStyle/>
        <a:p>
          <a:pPr>
            <a:buClr>
              <a:srgbClr val="314259"/>
            </a:buClr>
            <a:buSzPts val="1200"/>
            <a:buFont typeface="Georgia"/>
            <a:buNone/>
          </a:pPr>
          <a:r>
            <a:rPr lang="en-US" sz="1300" dirty="0">
              <a:solidFill>
                <a:schemeClr val="tx1"/>
              </a:solidFill>
              <a:latin typeface="Georgia"/>
              <a:ea typeface="Georgia"/>
              <a:cs typeface="Georgia"/>
              <a:sym typeface="Georgia"/>
            </a:rPr>
            <a:t>procedures to include test of</a:t>
          </a:r>
          <a:endParaRPr lang="en-US" sz="1300" dirty="0">
            <a:solidFill>
              <a:schemeClr val="tx1"/>
            </a:solidFill>
          </a:endParaRPr>
        </a:p>
      </dgm:t>
    </dgm:pt>
    <dgm:pt modelId="{3D12BDEC-493F-4EA9-8E17-800E12997AB9}" type="parTrans" cxnId="{CA96E73C-4743-48E5-874C-E856FF144EC9}">
      <dgm:prSet/>
      <dgm:spPr/>
      <dgm:t>
        <a:bodyPr/>
        <a:lstStyle/>
        <a:p>
          <a:endParaRPr lang="en-US"/>
        </a:p>
      </dgm:t>
    </dgm:pt>
    <dgm:pt modelId="{71BF0DC1-B89E-4F32-B104-E0428FE4D25A}" type="sibTrans" cxnId="{CA96E73C-4743-48E5-874C-E856FF144EC9}">
      <dgm:prSet/>
      <dgm:spPr/>
      <dgm:t>
        <a:bodyPr/>
        <a:lstStyle/>
        <a:p>
          <a:endParaRPr lang="en-US"/>
        </a:p>
      </dgm:t>
    </dgm:pt>
    <dgm:pt modelId="{51117E98-1E71-4E08-BE60-BBE0277972E8}">
      <dgm:prSet phldrT="[Text]" custT="1"/>
      <dgm:spPr/>
      <dgm:t>
        <a:bodyPr/>
        <a:lstStyle/>
        <a:p>
          <a:pPr>
            <a:buClr>
              <a:srgbClr val="314259"/>
            </a:buClr>
            <a:buSzPts val="1200"/>
            <a:buFont typeface="Georgia"/>
            <a:buNone/>
          </a:pPr>
          <a:r>
            <a:rPr lang="en-US" sz="1300" dirty="0">
              <a:solidFill>
                <a:schemeClr val="tx1"/>
              </a:solidFill>
              <a:latin typeface="Georgia"/>
              <a:ea typeface="Georgia"/>
              <a:cs typeface="Georgia"/>
              <a:sym typeface="Georgia"/>
            </a:rPr>
            <a:t>details</a:t>
          </a:r>
          <a:endParaRPr lang="en-US" sz="1300" dirty="0">
            <a:solidFill>
              <a:schemeClr val="tx1"/>
            </a:solidFill>
          </a:endParaRPr>
        </a:p>
      </dgm:t>
    </dgm:pt>
    <dgm:pt modelId="{53B68A79-F82E-4154-B6EF-1CAE54EE50E4}" type="parTrans" cxnId="{93CFB3BE-C018-48CF-9A29-0E79B6D0C9C6}">
      <dgm:prSet/>
      <dgm:spPr/>
      <dgm:t>
        <a:bodyPr/>
        <a:lstStyle/>
        <a:p>
          <a:endParaRPr lang="en-US"/>
        </a:p>
      </dgm:t>
    </dgm:pt>
    <dgm:pt modelId="{C970AA68-4B86-4701-A3BC-39DD9B58C65B}" type="sibTrans" cxnId="{93CFB3BE-C018-48CF-9A29-0E79B6D0C9C6}">
      <dgm:prSet/>
      <dgm:spPr/>
      <dgm:t>
        <a:bodyPr/>
        <a:lstStyle/>
        <a:p>
          <a:endParaRPr lang="en-US"/>
        </a:p>
      </dgm:t>
    </dgm:pt>
    <dgm:pt modelId="{B8580F25-5C81-42F8-AB21-0ACC2EC2EEB6}">
      <dgm:prSet custT="1"/>
      <dgm:spPr/>
      <dgm:t>
        <a:bodyPr/>
        <a:lstStyle/>
        <a:p>
          <a:pPr>
            <a:buFont typeface="Wingdings" panose="05000000000000000000" pitchFamily="2" charset="2"/>
            <a:buChar char="Ø"/>
          </a:pPr>
          <a:r>
            <a:rPr lang="en-US" sz="1300" dirty="0">
              <a:solidFill>
                <a:schemeClr val="tx1"/>
              </a:solidFill>
              <a:latin typeface="Georgia"/>
              <a:ea typeface="Georgia"/>
              <a:cs typeface="Georgia"/>
              <a:sym typeface="Georgia"/>
            </a:rPr>
            <a:t>If it is sufficient, perform only further substantive procedures</a:t>
          </a:r>
        </a:p>
      </dgm:t>
    </dgm:pt>
    <dgm:pt modelId="{D7B13BE9-CC1E-4F9E-9214-A7E61559648E}" type="parTrans" cxnId="{BA4B4E63-31F3-42B2-896C-2074015C2165}">
      <dgm:prSet/>
      <dgm:spPr/>
      <dgm:t>
        <a:bodyPr/>
        <a:lstStyle/>
        <a:p>
          <a:endParaRPr lang="en-US"/>
        </a:p>
      </dgm:t>
    </dgm:pt>
    <dgm:pt modelId="{188B769D-52D4-4C4A-ADD2-3F01D3E3E26A}" type="sibTrans" cxnId="{BA4B4E63-31F3-42B2-896C-2074015C2165}">
      <dgm:prSet/>
      <dgm:spPr/>
      <dgm:t>
        <a:bodyPr/>
        <a:lstStyle/>
        <a:p>
          <a:endParaRPr lang="en-US"/>
        </a:p>
      </dgm:t>
    </dgm:pt>
    <dgm:pt modelId="{302F0D98-21B6-4D86-948B-FDCF860CE682}">
      <dgm:prSet phldrT="[Text]" custT="1"/>
      <dgm:spPr/>
      <dgm:t>
        <a:bodyPr/>
        <a:lstStyle/>
        <a:p>
          <a:pPr>
            <a:buNone/>
          </a:pPr>
          <a:endParaRPr lang="en-US" sz="1300" dirty="0">
            <a:solidFill>
              <a:schemeClr val="tx1"/>
            </a:solidFill>
          </a:endParaRPr>
        </a:p>
      </dgm:t>
    </dgm:pt>
    <dgm:pt modelId="{A3ECF90D-95E4-44B5-8893-4784B2026672}" type="parTrans" cxnId="{DF5584DB-C63F-4DB8-BD05-693B34E7029D}">
      <dgm:prSet/>
      <dgm:spPr/>
      <dgm:t>
        <a:bodyPr/>
        <a:lstStyle/>
        <a:p>
          <a:endParaRPr lang="en-US"/>
        </a:p>
      </dgm:t>
    </dgm:pt>
    <dgm:pt modelId="{B68316B5-3ADF-43EA-B137-367EE4A63128}" type="sibTrans" cxnId="{DF5584DB-C63F-4DB8-BD05-693B34E7029D}">
      <dgm:prSet/>
      <dgm:spPr/>
      <dgm:t>
        <a:bodyPr/>
        <a:lstStyle/>
        <a:p>
          <a:endParaRPr lang="en-US"/>
        </a:p>
      </dgm:t>
    </dgm:pt>
    <dgm:pt modelId="{7E6F3AF4-A3D0-46C4-9EE1-22EE2DC73D22}">
      <dgm:prSet custT="1"/>
      <dgm:spPr/>
      <dgm:t>
        <a:bodyPr/>
        <a:lstStyle/>
        <a:p>
          <a:pPr>
            <a:buFont typeface="Wingdings" panose="05000000000000000000" pitchFamily="2" charset="2"/>
            <a:buChar char="Ø"/>
          </a:pPr>
          <a:r>
            <a:rPr lang="en-US" sz="1300" dirty="0">
              <a:solidFill>
                <a:schemeClr val="tx1"/>
              </a:solidFill>
              <a:latin typeface="Georgia"/>
              <a:ea typeface="Georgia"/>
              <a:cs typeface="Georgia"/>
              <a:sym typeface="Georgia"/>
            </a:rPr>
            <a:t>Substantive procedures combined with test of intervening period controls</a:t>
          </a:r>
        </a:p>
      </dgm:t>
    </dgm:pt>
    <dgm:pt modelId="{C1F96860-7A30-4E00-BDEF-3884DDD3B87E}" type="sibTrans" cxnId="{8E82A146-736F-4B2B-A1CA-A6E686A3B90B}">
      <dgm:prSet/>
      <dgm:spPr/>
      <dgm:t>
        <a:bodyPr/>
        <a:lstStyle/>
        <a:p>
          <a:endParaRPr lang="en-US"/>
        </a:p>
      </dgm:t>
    </dgm:pt>
    <dgm:pt modelId="{51C55DE8-28EF-4112-A04B-554B70577859}" type="parTrans" cxnId="{8E82A146-736F-4B2B-A1CA-A6E686A3B90B}">
      <dgm:prSet/>
      <dgm:spPr/>
      <dgm:t>
        <a:bodyPr/>
        <a:lstStyle/>
        <a:p>
          <a:endParaRPr lang="en-US"/>
        </a:p>
      </dgm:t>
    </dgm:pt>
    <dgm:pt modelId="{BC147727-A2F2-49E5-AFBD-22EB3F55ADB2}">
      <dgm:prSet custT="1"/>
      <dgm:spPr/>
      <dgm:t>
        <a:bodyPr/>
        <a:lstStyle/>
        <a:p>
          <a:pPr>
            <a:buFont typeface="Wingdings" panose="05000000000000000000" pitchFamily="2" charset="2"/>
            <a:buChar char="Ø"/>
          </a:pPr>
          <a:endParaRPr lang="en-US" sz="1300" dirty="0">
            <a:solidFill>
              <a:schemeClr val="tx1"/>
            </a:solidFill>
            <a:latin typeface="Georgia"/>
            <a:ea typeface="Georgia"/>
            <a:cs typeface="Georgia"/>
            <a:sym typeface="Georgia"/>
          </a:endParaRPr>
        </a:p>
      </dgm:t>
    </dgm:pt>
    <dgm:pt modelId="{D4581938-D67A-44B0-89A7-85C02587BE32}" type="parTrans" cxnId="{CBF2EEA8-EFC6-496E-BE6C-C5662EDF0ED2}">
      <dgm:prSet/>
      <dgm:spPr/>
      <dgm:t>
        <a:bodyPr/>
        <a:lstStyle/>
        <a:p>
          <a:endParaRPr lang="en-US"/>
        </a:p>
      </dgm:t>
    </dgm:pt>
    <dgm:pt modelId="{2632E9E9-1665-4AA1-BA62-FB42232A9710}" type="sibTrans" cxnId="{CBF2EEA8-EFC6-496E-BE6C-C5662EDF0ED2}">
      <dgm:prSet/>
      <dgm:spPr/>
      <dgm:t>
        <a:bodyPr/>
        <a:lstStyle/>
        <a:p>
          <a:endParaRPr lang="en-US"/>
        </a:p>
      </dgm:t>
    </dgm:pt>
    <dgm:pt modelId="{2E1A405D-6415-4DFF-92C5-9DB9E0F5EC4A}" type="pres">
      <dgm:prSet presAssocID="{D869B90A-8ED1-44A6-9836-3F07DB74CC2C}" presName="Name0" presStyleCnt="0">
        <dgm:presLayoutVars>
          <dgm:dir/>
          <dgm:animLvl val="lvl"/>
          <dgm:resizeHandles val="exact"/>
        </dgm:presLayoutVars>
      </dgm:prSet>
      <dgm:spPr/>
    </dgm:pt>
    <dgm:pt modelId="{2F8E4C7E-5B56-4829-88B5-D1B918719D70}" type="pres">
      <dgm:prSet presAssocID="{150F9066-DE1B-468E-A566-7AD4D474B99F}" presName="composite" presStyleCnt="0"/>
      <dgm:spPr/>
    </dgm:pt>
    <dgm:pt modelId="{076F1833-444A-4378-B9D8-D18DB6C5A696}" type="pres">
      <dgm:prSet presAssocID="{150F9066-DE1B-468E-A566-7AD4D474B99F}" presName="parTx" presStyleLbl="alignNode1" presStyleIdx="0" presStyleCnt="3" custLinFactNeighborX="-103" custLinFactNeighborY="-1574">
        <dgm:presLayoutVars>
          <dgm:chMax val="0"/>
          <dgm:chPref val="0"/>
          <dgm:bulletEnabled val="1"/>
        </dgm:presLayoutVars>
      </dgm:prSet>
      <dgm:spPr/>
    </dgm:pt>
    <dgm:pt modelId="{A279C0FB-C067-470E-B099-B0D83A4BAE92}" type="pres">
      <dgm:prSet presAssocID="{150F9066-DE1B-468E-A566-7AD4D474B99F}" presName="desTx" presStyleLbl="alignAccFollowNode1" presStyleIdx="0" presStyleCnt="3">
        <dgm:presLayoutVars>
          <dgm:bulletEnabled val="1"/>
        </dgm:presLayoutVars>
      </dgm:prSet>
      <dgm:spPr/>
    </dgm:pt>
    <dgm:pt modelId="{5524A7FC-67CD-4324-8CD5-D57B6E65E685}" type="pres">
      <dgm:prSet presAssocID="{4505872B-4B34-46FE-8B7C-2C3081F57386}" presName="space" presStyleCnt="0"/>
      <dgm:spPr/>
    </dgm:pt>
    <dgm:pt modelId="{941807BF-597E-43F1-8CD1-32D761EC51A5}" type="pres">
      <dgm:prSet presAssocID="{AF9ACDFE-D411-4C43-80F0-587EF15248A9}" presName="composite" presStyleCnt="0"/>
      <dgm:spPr/>
    </dgm:pt>
    <dgm:pt modelId="{3142A74D-69EF-483C-B53B-4BCDE0BAB9E4}" type="pres">
      <dgm:prSet presAssocID="{AF9ACDFE-D411-4C43-80F0-587EF15248A9}" presName="parTx" presStyleLbl="alignNode1" presStyleIdx="1" presStyleCnt="3">
        <dgm:presLayoutVars>
          <dgm:chMax val="0"/>
          <dgm:chPref val="0"/>
          <dgm:bulletEnabled val="1"/>
        </dgm:presLayoutVars>
      </dgm:prSet>
      <dgm:spPr/>
    </dgm:pt>
    <dgm:pt modelId="{F8516367-0625-4420-A246-2C1CC072862D}" type="pres">
      <dgm:prSet presAssocID="{AF9ACDFE-D411-4C43-80F0-587EF15248A9}" presName="desTx" presStyleLbl="alignAccFollowNode1" presStyleIdx="1" presStyleCnt="3">
        <dgm:presLayoutVars>
          <dgm:bulletEnabled val="1"/>
        </dgm:presLayoutVars>
      </dgm:prSet>
      <dgm:spPr/>
    </dgm:pt>
    <dgm:pt modelId="{2A9AB2AA-BA6C-4C30-B86E-C0C2FAE743A9}" type="pres">
      <dgm:prSet presAssocID="{F1680A4C-FE38-4AA5-88D1-7A26749A75F7}" presName="space" presStyleCnt="0"/>
      <dgm:spPr/>
    </dgm:pt>
    <dgm:pt modelId="{05AF6AA5-122D-4B41-801F-175D40193D1F}" type="pres">
      <dgm:prSet presAssocID="{7FF3929C-1908-43F0-9A11-E4A7CCD58E8E}" presName="composite" presStyleCnt="0"/>
      <dgm:spPr/>
    </dgm:pt>
    <dgm:pt modelId="{99737CBD-8A1B-4948-955B-187BA776BD1E}" type="pres">
      <dgm:prSet presAssocID="{7FF3929C-1908-43F0-9A11-E4A7CCD58E8E}" presName="parTx" presStyleLbl="alignNode1" presStyleIdx="2" presStyleCnt="3">
        <dgm:presLayoutVars>
          <dgm:chMax val="0"/>
          <dgm:chPref val="0"/>
          <dgm:bulletEnabled val="1"/>
        </dgm:presLayoutVars>
      </dgm:prSet>
      <dgm:spPr/>
    </dgm:pt>
    <dgm:pt modelId="{E5316BDD-1A43-42A7-889F-7C254DC28C55}" type="pres">
      <dgm:prSet presAssocID="{7FF3929C-1908-43F0-9A11-E4A7CCD58E8E}" presName="desTx" presStyleLbl="alignAccFollowNode1" presStyleIdx="2" presStyleCnt="3">
        <dgm:presLayoutVars>
          <dgm:bulletEnabled val="1"/>
        </dgm:presLayoutVars>
      </dgm:prSet>
      <dgm:spPr/>
    </dgm:pt>
  </dgm:ptLst>
  <dgm:cxnLst>
    <dgm:cxn modelId="{80033D00-6AB4-4108-BEA7-D2A7A75D45EF}" type="presOf" srcId="{D869B90A-8ED1-44A6-9836-3F07DB74CC2C}" destId="{2E1A405D-6415-4DFF-92C5-9DB9E0F5EC4A}" srcOrd="0" destOrd="0" presId="urn:microsoft.com/office/officeart/2005/8/layout/hList1"/>
    <dgm:cxn modelId="{BF1A3D0A-B2A1-4785-B468-68252ABAF4F8}" srcId="{AF9ACDFE-D411-4C43-80F0-587EF15248A9}" destId="{2B41DEC1-7C79-4D7E-BCE4-37422DFAC6D1}" srcOrd="2" destOrd="0" parTransId="{8294A210-C1F2-4B79-B4BC-07BA73B146DE}" sibTransId="{FAB22347-DEF6-4C02-BF09-41F8725CB45F}"/>
    <dgm:cxn modelId="{6F191D0B-D7AD-4CA8-8BDE-D8D71C4BEBE9}" srcId="{D869B90A-8ED1-44A6-9836-3F07DB74CC2C}" destId="{150F9066-DE1B-468E-A566-7AD4D474B99F}" srcOrd="0" destOrd="0" parTransId="{2FD40B3D-257F-4E6F-975E-73C15E2B0D63}" sibTransId="{4505872B-4B34-46FE-8B7C-2C3081F57386}"/>
    <dgm:cxn modelId="{D1C54832-A363-4809-8462-145D4BF754AD}" srcId="{D869B90A-8ED1-44A6-9836-3F07DB74CC2C}" destId="{7FF3929C-1908-43F0-9A11-E4A7CCD58E8E}" srcOrd="2" destOrd="0" parTransId="{54ECF603-08DD-427B-89E4-7B30BF39CFC5}" sibTransId="{944B5BD7-F061-4092-897A-AEEBA1504E34}"/>
    <dgm:cxn modelId="{2231553A-2058-4690-B7ED-B1E2B44372CC}" srcId="{AF9ACDFE-D411-4C43-80F0-587EF15248A9}" destId="{E6F2FD49-7DBF-45D0-A066-5FF02AC659E5}" srcOrd="0" destOrd="0" parTransId="{5464EEB1-99F2-4290-A16C-AC323B15B808}" sibTransId="{50A5B87A-92BE-4A1F-871F-5448A301C985}"/>
    <dgm:cxn modelId="{CA96E73C-4743-48E5-874C-E856FF144EC9}" srcId="{AF9ACDFE-D411-4C43-80F0-587EF15248A9}" destId="{9D8E83DA-AB25-4E01-B0FF-773A5B914516}" srcOrd="3" destOrd="0" parTransId="{3D12BDEC-493F-4EA9-8E17-800E12997AB9}" sibTransId="{71BF0DC1-B89E-4F32-B104-E0428FE4D25A}"/>
    <dgm:cxn modelId="{3262345D-4DF7-45A4-97D5-9EE62B7BE05D}" type="presOf" srcId="{9D0C0752-F52B-4DA5-A8E7-09A93126C83A}" destId="{A279C0FB-C067-470E-B099-B0D83A4BAE92}" srcOrd="0" destOrd="2" presId="urn:microsoft.com/office/officeart/2005/8/layout/hList1"/>
    <dgm:cxn modelId="{BA4B4E63-31F3-42B2-896C-2074015C2165}" srcId="{BC147727-A2F2-49E5-AFBD-22EB3F55ADB2}" destId="{B8580F25-5C81-42F8-AB21-0ACC2EC2EEB6}" srcOrd="0" destOrd="0" parTransId="{D7B13BE9-CC1E-4F9E-9214-A7E61559648E}" sibTransId="{188B769D-52D4-4C4A-ADD2-3F01D3E3E26A}"/>
    <dgm:cxn modelId="{8E82A146-736F-4B2B-A1CA-A6E686A3B90B}" srcId="{302F0D98-21B6-4D86-948B-FDCF860CE682}" destId="{7E6F3AF4-A3D0-46C4-9EE1-22EE2DC73D22}" srcOrd="0" destOrd="0" parTransId="{51C55DE8-28EF-4112-A04B-554B70577859}" sibTransId="{C1F96860-7A30-4E00-BDEF-3884DDD3B87E}"/>
    <dgm:cxn modelId="{2FB79147-CCB5-4318-94A2-138A28A4902D}" type="presOf" srcId="{7FF3929C-1908-43F0-9A11-E4A7CCD58E8E}" destId="{99737CBD-8A1B-4948-955B-187BA776BD1E}" srcOrd="0" destOrd="0" presId="urn:microsoft.com/office/officeart/2005/8/layout/hList1"/>
    <dgm:cxn modelId="{A0BC464E-D20B-4B1B-8F30-0373BD80AC03}" type="presOf" srcId="{4087EC6D-597B-43E8-B6F7-1E92CA65BBB5}" destId="{A279C0FB-C067-470E-B099-B0D83A4BAE92}" srcOrd="0" destOrd="1" presId="urn:microsoft.com/office/officeart/2005/8/layout/hList1"/>
    <dgm:cxn modelId="{8B8DEC52-8C1D-4AE3-9A66-0F94F205EDFA}" type="presOf" srcId="{7E6F3AF4-A3D0-46C4-9EE1-22EE2DC73D22}" destId="{E5316BDD-1A43-42A7-889F-7C254DC28C55}" srcOrd="0" destOrd="2" presId="urn:microsoft.com/office/officeart/2005/8/layout/hList1"/>
    <dgm:cxn modelId="{0E366B7A-97D1-450D-AB6A-2E8830AC8444}" srcId="{D869B90A-8ED1-44A6-9836-3F07DB74CC2C}" destId="{AF9ACDFE-D411-4C43-80F0-587EF15248A9}" srcOrd="1" destOrd="0" parTransId="{16AEA3D6-488B-4931-98BC-E64CE3574D9C}" sibTransId="{F1680A4C-FE38-4AA5-88D1-7A26749A75F7}"/>
    <dgm:cxn modelId="{00473F80-1D94-4E71-85D5-E82DD9E6CA98}" type="presOf" srcId="{2B41DEC1-7C79-4D7E-BCE4-37422DFAC6D1}" destId="{F8516367-0625-4420-A246-2C1CC072862D}" srcOrd="0" destOrd="2" presId="urn:microsoft.com/office/officeart/2005/8/layout/hList1"/>
    <dgm:cxn modelId="{38A2B783-A6B0-402E-BED2-121D5BCBDBC8}" srcId="{AF9ACDFE-D411-4C43-80F0-587EF15248A9}" destId="{00E8B0F8-033E-4EEF-9D26-B6905A770882}" srcOrd="1" destOrd="0" parTransId="{5FA0C4EF-1FD8-431F-ABBA-E84C6F515AB4}" sibTransId="{A713E3C7-321C-4E10-9D11-4487F013279A}"/>
    <dgm:cxn modelId="{683EBE83-5212-4322-B600-7A1DDDDFE4BA}" type="presOf" srcId="{AF9ACDFE-D411-4C43-80F0-587EF15248A9}" destId="{3142A74D-69EF-483C-B53B-4BCDE0BAB9E4}" srcOrd="0" destOrd="0" presId="urn:microsoft.com/office/officeart/2005/8/layout/hList1"/>
    <dgm:cxn modelId="{77C23086-1F30-40D3-A902-D706497F35A3}" type="presOf" srcId="{A4DFF362-1B0C-4E7F-9572-6B7ACECB3E14}" destId="{E5316BDD-1A43-42A7-889F-7C254DC28C55}" srcOrd="0" destOrd="0" presId="urn:microsoft.com/office/officeart/2005/8/layout/hList1"/>
    <dgm:cxn modelId="{53FA3C96-640F-4BAB-BF79-89BB0944F94E}" type="presOf" srcId="{B8580F25-5C81-42F8-AB21-0ACC2EC2EEB6}" destId="{E5316BDD-1A43-42A7-889F-7C254DC28C55}" srcOrd="0" destOrd="4" presId="urn:microsoft.com/office/officeart/2005/8/layout/hList1"/>
    <dgm:cxn modelId="{1715BAA0-DFE5-444B-9E22-767E1ACA6E1B}" type="presOf" srcId="{302F0D98-21B6-4D86-948B-FDCF860CE682}" destId="{E5316BDD-1A43-42A7-889F-7C254DC28C55}" srcOrd="0" destOrd="1" presId="urn:microsoft.com/office/officeart/2005/8/layout/hList1"/>
    <dgm:cxn modelId="{B743C3A0-48BD-4E48-8569-AC239BD28F72}" type="presOf" srcId="{00E8B0F8-033E-4EEF-9D26-B6905A770882}" destId="{F8516367-0625-4420-A246-2C1CC072862D}" srcOrd="0" destOrd="1" presId="urn:microsoft.com/office/officeart/2005/8/layout/hList1"/>
    <dgm:cxn modelId="{7DC244A3-51F4-408C-97C1-7E46C15474CA}" srcId="{150F9066-DE1B-468E-A566-7AD4D474B99F}" destId="{9D0C0752-F52B-4DA5-A8E7-09A93126C83A}" srcOrd="2" destOrd="0" parTransId="{A49E0E73-AC03-48C8-ABFC-1EC3DAEA0A54}" sibTransId="{032BCCED-3CD6-43CA-B3B2-C4FCAA9EE1FE}"/>
    <dgm:cxn modelId="{CBF2EEA8-EFC6-496E-BE6C-C5662EDF0ED2}" srcId="{7FF3929C-1908-43F0-9A11-E4A7CCD58E8E}" destId="{BC147727-A2F2-49E5-AFBD-22EB3F55ADB2}" srcOrd="2" destOrd="0" parTransId="{D4581938-D67A-44B0-89A7-85C02587BE32}" sibTransId="{2632E9E9-1665-4AA1-BA62-FB42232A9710}"/>
    <dgm:cxn modelId="{CC2EB6AC-583A-47FB-B282-B2A8A524DE4A}" srcId="{150F9066-DE1B-468E-A566-7AD4D474B99F}" destId="{1863DCEE-C110-49CD-9590-3D040719AE0F}" srcOrd="0" destOrd="0" parTransId="{A38DEA44-A23D-43AF-84F5-97774A4B1C4E}" sibTransId="{102CE563-B226-45F1-98F7-6153A0A9876E}"/>
    <dgm:cxn modelId="{D1148EB6-1B69-434E-9EAA-6310D6DFDB94}" srcId="{7FF3929C-1908-43F0-9A11-E4A7CCD58E8E}" destId="{A4DFF362-1B0C-4E7F-9572-6B7ACECB3E14}" srcOrd="0" destOrd="0" parTransId="{466A7E2E-418B-4EA9-AC95-AF5D6B47C080}" sibTransId="{8CA34D4A-B7E0-4478-A774-659A0444C3E3}"/>
    <dgm:cxn modelId="{1FF34CBC-D18B-4B90-BD30-EC799F5E17DE}" type="presOf" srcId="{BC147727-A2F2-49E5-AFBD-22EB3F55ADB2}" destId="{E5316BDD-1A43-42A7-889F-7C254DC28C55}" srcOrd="0" destOrd="3" presId="urn:microsoft.com/office/officeart/2005/8/layout/hList1"/>
    <dgm:cxn modelId="{93CFB3BE-C018-48CF-9A29-0E79B6D0C9C6}" srcId="{AF9ACDFE-D411-4C43-80F0-587EF15248A9}" destId="{51117E98-1E71-4E08-BE60-BBE0277972E8}" srcOrd="4" destOrd="0" parTransId="{53B68A79-F82E-4154-B6EF-1CAE54EE50E4}" sibTransId="{C970AA68-4B86-4701-A3BC-39DD9B58C65B}"/>
    <dgm:cxn modelId="{1FB38EC1-6CC5-45B0-A3DC-6B3BEC69FD9A}" type="presOf" srcId="{150F9066-DE1B-468E-A566-7AD4D474B99F}" destId="{076F1833-444A-4378-B9D8-D18DB6C5A696}" srcOrd="0" destOrd="0" presId="urn:microsoft.com/office/officeart/2005/8/layout/hList1"/>
    <dgm:cxn modelId="{598BAFC1-6D2A-488E-AE08-7B5AC5E3BB78}" type="presOf" srcId="{51117E98-1E71-4E08-BE60-BBE0277972E8}" destId="{F8516367-0625-4420-A246-2C1CC072862D}" srcOrd="0" destOrd="4" presId="urn:microsoft.com/office/officeart/2005/8/layout/hList1"/>
    <dgm:cxn modelId="{879491CB-84C4-4EC3-9C1C-A3DEB8CBC4B8}" type="presOf" srcId="{E6F2FD49-7DBF-45D0-A066-5FF02AC659E5}" destId="{F8516367-0625-4420-A246-2C1CC072862D}" srcOrd="0" destOrd="0" presId="urn:microsoft.com/office/officeart/2005/8/layout/hList1"/>
    <dgm:cxn modelId="{DF5584DB-C63F-4DB8-BD05-693B34E7029D}" srcId="{7FF3929C-1908-43F0-9A11-E4A7CCD58E8E}" destId="{302F0D98-21B6-4D86-948B-FDCF860CE682}" srcOrd="1" destOrd="0" parTransId="{A3ECF90D-95E4-44B5-8893-4784B2026672}" sibTransId="{B68316B5-3ADF-43EA-B137-367EE4A63128}"/>
    <dgm:cxn modelId="{9DC265DC-B57A-466D-91A3-8DC5A589E3F1}" type="presOf" srcId="{1863DCEE-C110-49CD-9590-3D040719AE0F}" destId="{A279C0FB-C067-470E-B099-B0D83A4BAE92}" srcOrd="0" destOrd="0" presId="urn:microsoft.com/office/officeart/2005/8/layout/hList1"/>
    <dgm:cxn modelId="{1CDFD4EC-2689-494A-96A8-0ED49299894A}" type="presOf" srcId="{9D8E83DA-AB25-4E01-B0FF-773A5B914516}" destId="{F8516367-0625-4420-A246-2C1CC072862D}" srcOrd="0" destOrd="3" presId="urn:microsoft.com/office/officeart/2005/8/layout/hList1"/>
    <dgm:cxn modelId="{AB2966EF-E7FB-459A-84A2-938A262D0C4E}" srcId="{150F9066-DE1B-468E-A566-7AD4D474B99F}" destId="{4087EC6D-597B-43E8-B6F7-1E92CA65BBB5}" srcOrd="1" destOrd="0" parTransId="{F629DFA7-6D65-417F-9BCF-C99CB5543D72}" sibTransId="{9D6C1665-D209-4EBD-999B-0DD99F8B98AE}"/>
    <dgm:cxn modelId="{1C75AC2B-D772-4253-BB91-6A7690CA967D}" type="presParOf" srcId="{2E1A405D-6415-4DFF-92C5-9DB9E0F5EC4A}" destId="{2F8E4C7E-5B56-4829-88B5-D1B918719D70}" srcOrd="0" destOrd="0" presId="urn:microsoft.com/office/officeart/2005/8/layout/hList1"/>
    <dgm:cxn modelId="{73C3FF4C-47E4-4BCA-82CE-C09607CE5EAE}" type="presParOf" srcId="{2F8E4C7E-5B56-4829-88B5-D1B918719D70}" destId="{076F1833-444A-4378-B9D8-D18DB6C5A696}" srcOrd="0" destOrd="0" presId="urn:microsoft.com/office/officeart/2005/8/layout/hList1"/>
    <dgm:cxn modelId="{B09AB7DE-B535-4E9F-A987-D9A5836E887D}" type="presParOf" srcId="{2F8E4C7E-5B56-4829-88B5-D1B918719D70}" destId="{A279C0FB-C067-470E-B099-B0D83A4BAE92}" srcOrd="1" destOrd="0" presId="urn:microsoft.com/office/officeart/2005/8/layout/hList1"/>
    <dgm:cxn modelId="{4352D7D0-9F58-48CD-973A-C8851EA4311E}" type="presParOf" srcId="{2E1A405D-6415-4DFF-92C5-9DB9E0F5EC4A}" destId="{5524A7FC-67CD-4324-8CD5-D57B6E65E685}" srcOrd="1" destOrd="0" presId="urn:microsoft.com/office/officeart/2005/8/layout/hList1"/>
    <dgm:cxn modelId="{CE9894E6-8F3E-466D-9873-41E7883EA93D}" type="presParOf" srcId="{2E1A405D-6415-4DFF-92C5-9DB9E0F5EC4A}" destId="{941807BF-597E-43F1-8CD1-32D761EC51A5}" srcOrd="2" destOrd="0" presId="urn:microsoft.com/office/officeart/2005/8/layout/hList1"/>
    <dgm:cxn modelId="{2D020D95-2C8B-4CA7-9CE8-AD1183A1C8B6}" type="presParOf" srcId="{941807BF-597E-43F1-8CD1-32D761EC51A5}" destId="{3142A74D-69EF-483C-B53B-4BCDE0BAB9E4}" srcOrd="0" destOrd="0" presId="urn:microsoft.com/office/officeart/2005/8/layout/hList1"/>
    <dgm:cxn modelId="{33EBA0E1-99B4-4A0E-BB5A-D6DD5ED40A22}" type="presParOf" srcId="{941807BF-597E-43F1-8CD1-32D761EC51A5}" destId="{F8516367-0625-4420-A246-2C1CC072862D}" srcOrd="1" destOrd="0" presId="urn:microsoft.com/office/officeart/2005/8/layout/hList1"/>
    <dgm:cxn modelId="{361E41AC-63F1-4B45-9583-0D90AC3B69CC}" type="presParOf" srcId="{2E1A405D-6415-4DFF-92C5-9DB9E0F5EC4A}" destId="{2A9AB2AA-BA6C-4C30-B86E-C0C2FAE743A9}" srcOrd="3" destOrd="0" presId="urn:microsoft.com/office/officeart/2005/8/layout/hList1"/>
    <dgm:cxn modelId="{E29CD703-4006-42ED-8D96-A86F8DA1BE93}" type="presParOf" srcId="{2E1A405D-6415-4DFF-92C5-9DB9E0F5EC4A}" destId="{05AF6AA5-122D-4B41-801F-175D40193D1F}" srcOrd="4" destOrd="0" presId="urn:microsoft.com/office/officeart/2005/8/layout/hList1"/>
    <dgm:cxn modelId="{B9532AF3-171E-4737-896C-3F43E402AB83}" type="presParOf" srcId="{05AF6AA5-122D-4B41-801F-175D40193D1F}" destId="{99737CBD-8A1B-4948-955B-187BA776BD1E}" srcOrd="0" destOrd="0" presId="urn:microsoft.com/office/officeart/2005/8/layout/hList1"/>
    <dgm:cxn modelId="{52687BED-4F69-45C7-A0EC-B9213CA55144}" type="presParOf" srcId="{05AF6AA5-122D-4B41-801F-175D40193D1F}" destId="{E5316BDD-1A43-42A7-889F-7C254DC28C55}"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69B90A-8ED1-44A6-9836-3F07DB74CC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50F9066-DE1B-468E-A566-7AD4D474B99F}">
      <dgm:prSet phldrT="[Text]" custT="1"/>
      <dgm:spPr/>
      <dgm:t>
        <a:bodyPr/>
        <a:lstStyle/>
        <a:p>
          <a:r>
            <a:rPr lang="en" sz="1400" b="0" u="none" dirty="0">
              <a:solidFill>
                <a:schemeClr val="bg1"/>
              </a:solidFill>
              <a:latin typeface="Georgia"/>
              <a:ea typeface="Georgia"/>
              <a:cs typeface="Georgia"/>
              <a:sym typeface="Georgia"/>
            </a:rPr>
            <a:t>Principal Auditor</a:t>
          </a:r>
          <a:endParaRPr lang="en-US" sz="1400" b="0" u="none" dirty="0">
            <a:solidFill>
              <a:schemeClr val="bg1"/>
            </a:solidFill>
          </a:endParaRPr>
        </a:p>
      </dgm:t>
    </dgm:pt>
    <dgm:pt modelId="{2FD40B3D-257F-4E6F-975E-73C15E2B0D63}" type="parTrans" cxnId="{6F191D0B-D7AD-4CA8-8BDE-D8D71C4BEBE9}">
      <dgm:prSet/>
      <dgm:spPr/>
      <dgm:t>
        <a:bodyPr/>
        <a:lstStyle/>
        <a:p>
          <a:endParaRPr lang="en-US"/>
        </a:p>
      </dgm:t>
    </dgm:pt>
    <dgm:pt modelId="{4505872B-4B34-46FE-8B7C-2C3081F57386}" type="sibTrans" cxnId="{6F191D0B-D7AD-4CA8-8BDE-D8D71C4BEBE9}">
      <dgm:prSet/>
      <dgm:spPr/>
      <dgm:t>
        <a:bodyPr/>
        <a:lstStyle/>
        <a:p>
          <a:endParaRPr lang="en-US"/>
        </a:p>
      </dgm:t>
    </dgm:pt>
    <dgm:pt modelId="{1863DCEE-C110-49CD-9590-3D040719AE0F}">
      <dgm:prSet phldrT="[Text]" custT="1"/>
      <dgm:spPr/>
      <dgm:t>
        <a:bodyPr/>
        <a:lstStyle/>
        <a:p>
          <a:pPr algn="just">
            <a:lnSpc>
              <a:spcPct val="100000"/>
            </a:lnSpc>
            <a:spcBef>
              <a:spcPts val="1100"/>
            </a:spcBef>
            <a:spcAft>
              <a:spcPts val="0"/>
            </a:spcAft>
            <a:buClr>
              <a:srgbClr val="314259"/>
            </a:buClr>
            <a:buSzPts val="1200"/>
            <a:buFont typeface="Wingdings" panose="05000000000000000000" pitchFamily="2" charset="2"/>
            <a:buNone/>
          </a:pPr>
          <a:r>
            <a:rPr lang="en-US" sz="1300" dirty="0">
              <a:solidFill>
                <a:schemeClr val="tx1"/>
              </a:solidFill>
              <a:latin typeface="Georgia"/>
              <a:ea typeface="Georgia"/>
              <a:cs typeface="Georgia"/>
              <a:sym typeface="Georgia"/>
            </a:rPr>
            <a:t>   Auditor with the responsibility for reporting on the financial information of an entity when that financial information includes the financial information of one or more components audited by another auditor.</a:t>
          </a:r>
          <a:endParaRPr lang="en-US" sz="1300" dirty="0">
            <a:solidFill>
              <a:schemeClr val="tx1"/>
            </a:solidFill>
          </a:endParaRPr>
        </a:p>
      </dgm:t>
    </dgm:pt>
    <dgm:pt modelId="{A38DEA44-A23D-43AF-84F5-97774A4B1C4E}" type="parTrans" cxnId="{CC2EB6AC-583A-47FB-B282-B2A8A524DE4A}">
      <dgm:prSet/>
      <dgm:spPr/>
      <dgm:t>
        <a:bodyPr/>
        <a:lstStyle/>
        <a:p>
          <a:endParaRPr lang="en-US"/>
        </a:p>
      </dgm:t>
    </dgm:pt>
    <dgm:pt modelId="{102CE563-B226-45F1-98F7-6153A0A9876E}" type="sibTrans" cxnId="{CC2EB6AC-583A-47FB-B282-B2A8A524DE4A}">
      <dgm:prSet/>
      <dgm:spPr/>
      <dgm:t>
        <a:bodyPr/>
        <a:lstStyle/>
        <a:p>
          <a:endParaRPr lang="en-US"/>
        </a:p>
      </dgm:t>
    </dgm:pt>
    <dgm:pt modelId="{AF9ACDFE-D411-4C43-80F0-587EF15248A9}">
      <dgm:prSet phldrT="[Text]" custT="1"/>
      <dgm:spPr/>
      <dgm:t>
        <a:bodyPr/>
        <a:lstStyle/>
        <a:p>
          <a:pPr>
            <a:buNone/>
          </a:pPr>
          <a:r>
            <a:rPr lang="en-US" sz="1400" b="0" u="none" dirty="0">
              <a:solidFill>
                <a:schemeClr val="bg1"/>
              </a:solidFill>
              <a:latin typeface="Georgia"/>
              <a:ea typeface="Georgia"/>
              <a:cs typeface="Georgia"/>
              <a:sym typeface="Georgia"/>
            </a:rPr>
            <a:t>Other Auditor</a:t>
          </a:r>
          <a:endParaRPr lang="en-US" sz="1400" b="0" u="none" dirty="0">
            <a:solidFill>
              <a:schemeClr val="bg1"/>
            </a:solidFill>
          </a:endParaRPr>
        </a:p>
      </dgm:t>
    </dgm:pt>
    <dgm:pt modelId="{16AEA3D6-488B-4931-98BC-E64CE3574D9C}" type="parTrans" cxnId="{0E366B7A-97D1-450D-AB6A-2E8830AC8444}">
      <dgm:prSet/>
      <dgm:spPr/>
      <dgm:t>
        <a:bodyPr/>
        <a:lstStyle/>
        <a:p>
          <a:endParaRPr lang="en-US"/>
        </a:p>
      </dgm:t>
    </dgm:pt>
    <dgm:pt modelId="{F1680A4C-FE38-4AA5-88D1-7A26749A75F7}" type="sibTrans" cxnId="{0E366B7A-97D1-450D-AB6A-2E8830AC8444}">
      <dgm:prSet/>
      <dgm:spPr/>
      <dgm:t>
        <a:bodyPr/>
        <a:lstStyle/>
        <a:p>
          <a:endParaRPr lang="en-US"/>
        </a:p>
      </dgm:t>
    </dgm:pt>
    <dgm:pt modelId="{7FF3929C-1908-43F0-9A11-E4A7CCD58E8E}">
      <dgm:prSet phldrT="[Text]" custT="1"/>
      <dgm:spPr/>
      <dgm:t>
        <a:bodyPr/>
        <a:lstStyle/>
        <a:p>
          <a:r>
            <a:rPr lang="en-US" sz="1400" dirty="0">
              <a:latin typeface="+mj-lt"/>
            </a:rPr>
            <a:t>Component</a:t>
          </a:r>
        </a:p>
      </dgm:t>
    </dgm:pt>
    <dgm:pt modelId="{54ECF603-08DD-427B-89E4-7B30BF39CFC5}" type="parTrans" cxnId="{D1C54832-A363-4809-8462-145D4BF754AD}">
      <dgm:prSet/>
      <dgm:spPr/>
      <dgm:t>
        <a:bodyPr/>
        <a:lstStyle/>
        <a:p>
          <a:endParaRPr lang="en-US"/>
        </a:p>
      </dgm:t>
    </dgm:pt>
    <dgm:pt modelId="{944B5BD7-F061-4092-897A-AEEBA1504E34}" type="sibTrans" cxnId="{D1C54832-A363-4809-8462-145D4BF754AD}">
      <dgm:prSet/>
      <dgm:spPr/>
      <dgm:t>
        <a:bodyPr/>
        <a:lstStyle/>
        <a:p>
          <a:endParaRPr lang="en-US"/>
        </a:p>
      </dgm:t>
    </dgm:pt>
    <dgm:pt modelId="{A4DFF362-1B0C-4E7F-9572-6B7ACECB3E14}">
      <dgm:prSet phldrT="[Text]" custT="1"/>
      <dgm:spPr/>
      <dgm:t>
        <a:bodyPr/>
        <a:lstStyle/>
        <a:p>
          <a:pPr algn="just">
            <a:buNone/>
          </a:pPr>
          <a:r>
            <a:rPr lang="en-US" sz="1300" dirty="0">
              <a:solidFill>
                <a:schemeClr val="tx1"/>
              </a:solidFill>
              <a:latin typeface="Georgia"/>
              <a:ea typeface="Georgia"/>
              <a:cs typeface="Georgia"/>
              <a:sym typeface="Georgia"/>
            </a:rPr>
            <a:t>	</a:t>
          </a:r>
          <a:r>
            <a:rPr lang="en" sz="1300" dirty="0">
              <a:solidFill>
                <a:schemeClr val="tx1"/>
              </a:solidFill>
              <a:latin typeface="Georgia"/>
              <a:ea typeface="Georgia"/>
              <a:cs typeface="Georgia"/>
              <a:sym typeface="Georgia"/>
            </a:rPr>
            <a:t>A division, branch, subsidiary, joint venture, associated enterprises or other entity whose financial information is included in the financial information audited by the principal auditor</a:t>
          </a:r>
          <a:endParaRPr lang="en-US" sz="1300" dirty="0">
            <a:solidFill>
              <a:schemeClr val="tx1"/>
            </a:solidFill>
          </a:endParaRPr>
        </a:p>
      </dgm:t>
    </dgm:pt>
    <dgm:pt modelId="{466A7E2E-418B-4EA9-AC95-AF5D6B47C080}" type="parTrans" cxnId="{D1148EB6-1B69-434E-9EAA-6310D6DFDB94}">
      <dgm:prSet/>
      <dgm:spPr/>
      <dgm:t>
        <a:bodyPr/>
        <a:lstStyle/>
        <a:p>
          <a:endParaRPr lang="en-US"/>
        </a:p>
      </dgm:t>
    </dgm:pt>
    <dgm:pt modelId="{8CA34D4A-B7E0-4478-A774-659A0444C3E3}" type="sibTrans" cxnId="{D1148EB6-1B69-434E-9EAA-6310D6DFDB94}">
      <dgm:prSet/>
      <dgm:spPr/>
      <dgm:t>
        <a:bodyPr/>
        <a:lstStyle/>
        <a:p>
          <a:endParaRPr lang="en-US"/>
        </a:p>
      </dgm:t>
    </dgm:pt>
    <dgm:pt modelId="{E6F2FD49-7DBF-45D0-A066-5FF02AC659E5}">
      <dgm:prSet phldrT="[Text]" custT="1"/>
      <dgm:spPr/>
      <dgm:t>
        <a:bodyPr/>
        <a:lstStyle/>
        <a:p>
          <a:pPr algn="just">
            <a:buClr>
              <a:srgbClr val="314259"/>
            </a:buClr>
            <a:buSzPts val="1200"/>
            <a:buFont typeface="Georgia"/>
            <a:buNone/>
          </a:pPr>
          <a:r>
            <a:rPr lang="en" sz="1300" kern="1200" dirty="0">
              <a:solidFill>
                <a:schemeClr val="tx1"/>
              </a:solidFill>
              <a:latin typeface="Georgia"/>
              <a:ea typeface="Georgia"/>
              <a:cs typeface="Georgia"/>
              <a:sym typeface="Georgia"/>
            </a:rPr>
            <a:t>   Auditor other than the principal auditor, with the responsibility for reporting on the financial information of a component which is included in the financial information audited by the principal auditor</a:t>
          </a:r>
          <a:endParaRPr lang="en-US" sz="1300" kern="1200" dirty="0">
            <a:solidFill>
              <a:schemeClr val="tx1"/>
            </a:solidFill>
            <a:latin typeface="Georgia"/>
            <a:ea typeface="Georgia"/>
            <a:cs typeface="Georgia"/>
          </a:endParaRPr>
        </a:p>
      </dgm:t>
    </dgm:pt>
    <dgm:pt modelId="{5464EEB1-99F2-4290-A16C-AC323B15B808}" type="parTrans" cxnId="{2231553A-2058-4690-B7ED-B1E2B44372CC}">
      <dgm:prSet/>
      <dgm:spPr/>
      <dgm:t>
        <a:bodyPr/>
        <a:lstStyle/>
        <a:p>
          <a:endParaRPr lang="en-US"/>
        </a:p>
      </dgm:t>
    </dgm:pt>
    <dgm:pt modelId="{50A5B87A-92BE-4A1F-871F-5448A301C985}" type="sibTrans" cxnId="{2231553A-2058-4690-B7ED-B1E2B44372CC}">
      <dgm:prSet/>
      <dgm:spPr/>
      <dgm:t>
        <a:bodyPr/>
        <a:lstStyle/>
        <a:p>
          <a:endParaRPr lang="en-US"/>
        </a:p>
      </dgm:t>
    </dgm:pt>
    <dgm:pt modelId="{2E1A405D-6415-4DFF-92C5-9DB9E0F5EC4A}" type="pres">
      <dgm:prSet presAssocID="{D869B90A-8ED1-44A6-9836-3F07DB74CC2C}" presName="Name0" presStyleCnt="0">
        <dgm:presLayoutVars>
          <dgm:dir/>
          <dgm:animLvl val="lvl"/>
          <dgm:resizeHandles val="exact"/>
        </dgm:presLayoutVars>
      </dgm:prSet>
      <dgm:spPr/>
    </dgm:pt>
    <dgm:pt modelId="{2F8E4C7E-5B56-4829-88B5-D1B918719D70}" type="pres">
      <dgm:prSet presAssocID="{150F9066-DE1B-468E-A566-7AD4D474B99F}" presName="composite" presStyleCnt="0"/>
      <dgm:spPr/>
    </dgm:pt>
    <dgm:pt modelId="{076F1833-444A-4378-B9D8-D18DB6C5A696}" type="pres">
      <dgm:prSet presAssocID="{150F9066-DE1B-468E-A566-7AD4D474B99F}" presName="parTx" presStyleLbl="alignNode1" presStyleIdx="0" presStyleCnt="3" custLinFactNeighborX="-103" custLinFactNeighborY="-1574">
        <dgm:presLayoutVars>
          <dgm:chMax val="0"/>
          <dgm:chPref val="0"/>
          <dgm:bulletEnabled val="1"/>
        </dgm:presLayoutVars>
      </dgm:prSet>
      <dgm:spPr/>
    </dgm:pt>
    <dgm:pt modelId="{A279C0FB-C067-470E-B099-B0D83A4BAE92}" type="pres">
      <dgm:prSet presAssocID="{150F9066-DE1B-468E-A566-7AD4D474B99F}" presName="desTx" presStyleLbl="alignAccFollowNode1" presStyleIdx="0" presStyleCnt="3">
        <dgm:presLayoutVars>
          <dgm:bulletEnabled val="1"/>
        </dgm:presLayoutVars>
      </dgm:prSet>
      <dgm:spPr/>
    </dgm:pt>
    <dgm:pt modelId="{5524A7FC-67CD-4324-8CD5-D57B6E65E685}" type="pres">
      <dgm:prSet presAssocID="{4505872B-4B34-46FE-8B7C-2C3081F57386}" presName="space" presStyleCnt="0"/>
      <dgm:spPr/>
    </dgm:pt>
    <dgm:pt modelId="{941807BF-597E-43F1-8CD1-32D761EC51A5}" type="pres">
      <dgm:prSet presAssocID="{AF9ACDFE-D411-4C43-80F0-587EF15248A9}" presName="composite" presStyleCnt="0"/>
      <dgm:spPr/>
    </dgm:pt>
    <dgm:pt modelId="{3142A74D-69EF-483C-B53B-4BCDE0BAB9E4}" type="pres">
      <dgm:prSet presAssocID="{AF9ACDFE-D411-4C43-80F0-587EF15248A9}" presName="parTx" presStyleLbl="alignNode1" presStyleIdx="1" presStyleCnt="3">
        <dgm:presLayoutVars>
          <dgm:chMax val="0"/>
          <dgm:chPref val="0"/>
          <dgm:bulletEnabled val="1"/>
        </dgm:presLayoutVars>
      </dgm:prSet>
      <dgm:spPr/>
    </dgm:pt>
    <dgm:pt modelId="{F8516367-0625-4420-A246-2C1CC072862D}" type="pres">
      <dgm:prSet presAssocID="{AF9ACDFE-D411-4C43-80F0-587EF15248A9}" presName="desTx" presStyleLbl="alignAccFollowNode1" presStyleIdx="1" presStyleCnt="3">
        <dgm:presLayoutVars>
          <dgm:bulletEnabled val="1"/>
        </dgm:presLayoutVars>
      </dgm:prSet>
      <dgm:spPr/>
    </dgm:pt>
    <dgm:pt modelId="{2A9AB2AA-BA6C-4C30-B86E-C0C2FAE743A9}" type="pres">
      <dgm:prSet presAssocID="{F1680A4C-FE38-4AA5-88D1-7A26749A75F7}" presName="space" presStyleCnt="0"/>
      <dgm:spPr/>
    </dgm:pt>
    <dgm:pt modelId="{05AF6AA5-122D-4B41-801F-175D40193D1F}" type="pres">
      <dgm:prSet presAssocID="{7FF3929C-1908-43F0-9A11-E4A7CCD58E8E}" presName="composite" presStyleCnt="0"/>
      <dgm:spPr/>
    </dgm:pt>
    <dgm:pt modelId="{99737CBD-8A1B-4948-955B-187BA776BD1E}" type="pres">
      <dgm:prSet presAssocID="{7FF3929C-1908-43F0-9A11-E4A7CCD58E8E}" presName="parTx" presStyleLbl="alignNode1" presStyleIdx="2" presStyleCnt="3">
        <dgm:presLayoutVars>
          <dgm:chMax val="0"/>
          <dgm:chPref val="0"/>
          <dgm:bulletEnabled val="1"/>
        </dgm:presLayoutVars>
      </dgm:prSet>
      <dgm:spPr/>
    </dgm:pt>
    <dgm:pt modelId="{E5316BDD-1A43-42A7-889F-7C254DC28C55}" type="pres">
      <dgm:prSet presAssocID="{7FF3929C-1908-43F0-9A11-E4A7CCD58E8E}" presName="desTx" presStyleLbl="alignAccFollowNode1" presStyleIdx="2" presStyleCnt="3">
        <dgm:presLayoutVars>
          <dgm:bulletEnabled val="1"/>
        </dgm:presLayoutVars>
      </dgm:prSet>
      <dgm:spPr/>
    </dgm:pt>
  </dgm:ptLst>
  <dgm:cxnLst>
    <dgm:cxn modelId="{80033D00-6AB4-4108-BEA7-D2A7A75D45EF}" type="presOf" srcId="{D869B90A-8ED1-44A6-9836-3F07DB74CC2C}" destId="{2E1A405D-6415-4DFF-92C5-9DB9E0F5EC4A}" srcOrd="0" destOrd="0" presId="urn:microsoft.com/office/officeart/2005/8/layout/hList1"/>
    <dgm:cxn modelId="{6F191D0B-D7AD-4CA8-8BDE-D8D71C4BEBE9}" srcId="{D869B90A-8ED1-44A6-9836-3F07DB74CC2C}" destId="{150F9066-DE1B-468E-A566-7AD4D474B99F}" srcOrd="0" destOrd="0" parTransId="{2FD40B3D-257F-4E6F-975E-73C15E2B0D63}" sibTransId="{4505872B-4B34-46FE-8B7C-2C3081F57386}"/>
    <dgm:cxn modelId="{D1C54832-A363-4809-8462-145D4BF754AD}" srcId="{D869B90A-8ED1-44A6-9836-3F07DB74CC2C}" destId="{7FF3929C-1908-43F0-9A11-E4A7CCD58E8E}" srcOrd="2" destOrd="0" parTransId="{54ECF603-08DD-427B-89E4-7B30BF39CFC5}" sibTransId="{944B5BD7-F061-4092-897A-AEEBA1504E34}"/>
    <dgm:cxn modelId="{2231553A-2058-4690-B7ED-B1E2B44372CC}" srcId="{AF9ACDFE-D411-4C43-80F0-587EF15248A9}" destId="{E6F2FD49-7DBF-45D0-A066-5FF02AC659E5}" srcOrd="0" destOrd="0" parTransId="{5464EEB1-99F2-4290-A16C-AC323B15B808}" sibTransId="{50A5B87A-92BE-4A1F-871F-5448A301C985}"/>
    <dgm:cxn modelId="{2FB79147-CCB5-4318-94A2-138A28A4902D}" type="presOf" srcId="{7FF3929C-1908-43F0-9A11-E4A7CCD58E8E}" destId="{99737CBD-8A1B-4948-955B-187BA776BD1E}" srcOrd="0" destOrd="0" presId="urn:microsoft.com/office/officeart/2005/8/layout/hList1"/>
    <dgm:cxn modelId="{0E366B7A-97D1-450D-AB6A-2E8830AC8444}" srcId="{D869B90A-8ED1-44A6-9836-3F07DB74CC2C}" destId="{AF9ACDFE-D411-4C43-80F0-587EF15248A9}" srcOrd="1" destOrd="0" parTransId="{16AEA3D6-488B-4931-98BC-E64CE3574D9C}" sibTransId="{F1680A4C-FE38-4AA5-88D1-7A26749A75F7}"/>
    <dgm:cxn modelId="{683EBE83-5212-4322-B600-7A1DDDDFE4BA}" type="presOf" srcId="{AF9ACDFE-D411-4C43-80F0-587EF15248A9}" destId="{3142A74D-69EF-483C-B53B-4BCDE0BAB9E4}" srcOrd="0" destOrd="0" presId="urn:microsoft.com/office/officeart/2005/8/layout/hList1"/>
    <dgm:cxn modelId="{77C23086-1F30-40D3-A902-D706497F35A3}" type="presOf" srcId="{A4DFF362-1B0C-4E7F-9572-6B7ACECB3E14}" destId="{E5316BDD-1A43-42A7-889F-7C254DC28C55}" srcOrd="0" destOrd="0" presId="urn:microsoft.com/office/officeart/2005/8/layout/hList1"/>
    <dgm:cxn modelId="{CC2EB6AC-583A-47FB-B282-B2A8A524DE4A}" srcId="{150F9066-DE1B-468E-A566-7AD4D474B99F}" destId="{1863DCEE-C110-49CD-9590-3D040719AE0F}" srcOrd="0" destOrd="0" parTransId="{A38DEA44-A23D-43AF-84F5-97774A4B1C4E}" sibTransId="{102CE563-B226-45F1-98F7-6153A0A9876E}"/>
    <dgm:cxn modelId="{D1148EB6-1B69-434E-9EAA-6310D6DFDB94}" srcId="{7FF3929C-1908-43F0-9A11-E4A7CCD58E8E}" destId="{A4DFF362-1B0C-4E7F-9572-6B7ACECB3E14}" srcOrd="0" destOrd="0" parTransId="{466A7E2E-418B-4EA9-AC95-AF5D6B47C080}" sibTransId="{8CA34D4A-B7E0-4478-A774-659A0444C3E3}"/>
    <dgm:cxn modelId="{1FB38EC1-6CC5-45B0-A3DC-6B3BEC69FD9A}" type="presOf" srcId="{150F9066-DE1B-468E-A566-7AD4D474B99F}" destId="{076F1833-444A-4378-B9D8-D18DB6C5A696}" srcOrd="0" destOrd="0" presId="urn:microsoft.com/office/officeart/2005/8/layout/hList1"/>
    <dgm:cxn modelId="{879491CB-84C4-4EC3-9C1C-A3DEB8CBC4B8}" type="presOf" srcId="{E6F2FD49-7DBF-45D0-A066-5FF02AC659E5}" destId="{F8516367-0625-4420-A246-2C1CC072862D}" srcOrd="0" destOrd="0" presId="urn:microsoft.com/office/officeart/2005/8/layout/hList1"/>
    <dgm:cxn modelId="{9DC265DC-B57A-466D-91A3-8DC5A589E3F1}" type="presOf" srcId="{1863DCEE-C110-49CD-9590-3D040719AE0F}" destId="{A279C0FB-C067-470E-B099-B0D83A4BAE92}" srcOrd="0" destOrd="0" presId="urn:microsoft.com/office/officeart/2005/8/layout/hList1"/>
    <dgm:cxn modelId="{1C75AC2B-D772-4253-BB91-6A7690CA967D}" type="presParOf" srcId="{2E1A405D-6415-4DFF-92C5-9DB9E0F5EC4A}" destId="{2F8E4C7E-5B56-4829-88B5-D1B918719D70}" srcOrd="0" destOrd="0" presId="urn:microsoft.com/office/officeart/2005/8/layout/hList1"/>
    <dgm:cxn modelId="{73C3FF4C-47E4-4BCA-82CE-C09607CE5EAE}" type="presParOf" srcId="{2F8E4C7E-5B56-4829-88B5-D1B918719D70}" destId="{076F1833-444A-4378-B9D8-D18DB6C5A696}" srcOrd="0" destOrd="0" presId="urn:microsoft.com/office/officeart/2005/8/layout/hList1"/>
    <dgm:cxn modelId="{B09AB7DE-B535-4E9F-A987-D9A5836E887D}" type="presParOf" srcId="{2F8E4C7E-5B56-4829-88B5-D1B918719D70}" destId="{A279C0FB-C067-470E-B099-B0D83A4BAE92}" srcOrd="1" destOrd="0" presId="urn:microsoft.com/office/officeart/2005/8/layout/hList1"/>
    <dgm:cxn modelId="{4352D7D0-9F58-48CD-973A-C8851EA4311E}" type="presParOf" srcId="{2E1A405D-6415-4DFF-92C5-9DB9E0F5EC4A}" destId="{5524A7FC-67CD-4324-8CD5-D57B6E65E685}" srcOrd="1" destOrd="0" presId="urn:microsoft.com/office/officeart/2005/8/layout/hList1"/>
    <dgm:cxn modelId="{CE9894E6-8F3E-466D-9873-41E7883EA93D}" type="presParOf" srcId="{2E1A405D-6415-4DFF-92C5-9DB9E0F5EC4A}" destId="{941807BF-597E-43F1-8CD1-32D761EC51A5}" srcOrd="2" destOrd="0" presId="urn:microsoft.com/office/officeart/2005/8/layout/hList1"/>
    <dgm:cxn modelId="{2D020D95-2C8B-4CA7-9CE8-AD1183A1C8B6}" type="presParOf" srcId="{941807BF-597E-43F1-8CD1-32D761EC51A5}" destId="{3142A74D-69EF-483C-B53B-4BCDE0BAB9E4}" srcOrd="0" destOrd="0" presId="urn:microsoft.com/office/officeart/2005/8/layout/hList1"/>
    <dgm:cxn modelId="{33EBA0E1-99B4-4A0E-BB5A-D6DD5ED40A22}" type="presParOf" srcId="{941807BF-597E-43F1-8CD1-32D761EC51A5}" destId="{F8516367-0625-4420-A246-2C1CC072862D}" srcOrd="1" destOrd="0" presId="urn:microsoft.com/office/officeart/2005/8/layout/hList1"/>
    <dgm:cxn modelId="{361E41AC-63F1-4B45-9583-0D90AC3B69CC}" type="presParOf" srcId="{2E1A405D-6415-4DFF-92C5-9DB9E0F5EC4A}" destId="{2A9AB2AA-BA6C-4C30-B86E-C0C2FAE743A9}" srcOrd="3" destOrd="0" presId="urn:microsoft.com/office/officeart/2005/8/layout/hList1"/>
    <dgm:cxn modelId="{E29CD703-4006-42ED-8D96-A86F8DA1BE93}" type="presParOf" srcId="{2E1A405D-6415-4DFF-92C5-9DB9E0F5EC4A}" destId="{05AF6AA5-122D-4B41-801F-175D40193D1F}" srcOrd="4" destOrd="0" presId="urn:microsoft.com/office/officeart/2005/8/layout/hList1"/>
    <dgm:cxn modelId="{B9532AF3-171E-4737-896C-3F43E402AB83}" type="presParOf" srcId="{05AF6AA5-122D-4B41-801F-175D40193D1F}" destId="{99737CBD-8A1B-4948-955B-187BA776BD1E}" srcOrd="0" destOrd="0" presId="urn:microsoft.com/office/officeart/2005/8/layout/hList1"/>
    <dgm:cxn modelId="{52687BED-4F69-45C7-A0EC-B9213CA55144}" type="presParOf" srcId="{05AF6AA5-122D-4B41-801F-175D40193D1F}" destId="{E5316BDD-1A43-42A7-889F-7C254DC28C55}"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F1833-444A-4378-B9D8-D18DB6C5A696}">
      <dsp:nvSpPr>
        <dsp:cNvPr id="0" name=""/>
        <dsp:cNvSpPr/>
      </dsp:nvSpPr>
      <dsp:spPr>
        <a:xfrm>
          <a:off x="0" y="0"/>
          <a:ext cx="2461021" cy="950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 sz="1400" b="0" u="none" kern="1200" dirty="0">
              <a:solidFill>
                <a:schemeClr val="bg1"/>
              </a:solidFill>
              <a:latin typeface="Georgia"/>
              <a:ea typeface="Georgia"/>
              <a:cs typeface="Georgia"/>
              <a:sym typeface="Georgia"/>
            </a:rPr>
            <a:t>Related to Financial Statements Closing process</a:t>
          </a:r>
          <a:endParaRPr lang="en-US" sz="1400" b="0" u="none" kern="1200" dirty="0">
            <a:solidFill>
              <a:schemeClr val="bg1"/>
            </a:solidFill>
          </a:endParaRPr>
        </a:p>
      </dsp:txBody>
      <dsp:txXfrm>
        <a:off x="0" y="0"/>
        <a:ext cx="2461021" cy="950400"/>
      </dsp:txXfrm>
    </dsp:sp>
    <dsp:sp modelId="{A279C0FB-C067-470E-B099-B0D83A4BAE92}">
      <dsp:nvSpPr>
        <dsp:cNvPr id="0" name=""/>
        <dsp:cNvSpPr/>
      </dsp:nvSpPr>
      <dsp:spPr>
        <a:xfrm>
          <a:off x="2524" y="960606"/>
          <a:ext cx="2461021" cy="23438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Ø"/>
          </a:pPr>
          <a:r>
            <a:rPr lang="en-US" sz="1300" kern="1200" dirty="0">
              <a:solidFill>
                <a:schemeClr val="tx1"/>
              </a:solidFill>
              <a:latin typeface="Georgia"/>
              <a:ea typeface="Georgia"/>
              <a:cs typeface="Georgia"/>
              <a:sym typeface="Georgia"/>
            </a:rPr>
            <a:t>Agreeing or reconciling the financial statements with the underlying accounting records</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Ø"/>
          </a:pP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Ø"/>
          </a:pPr>
          <a:r>
            <a:rPr lang="en-US" sz="1300" kern="1200" dirty="0">
              <a:solidFill>
                <a:schemeClr val="tx1"/>
              </a:solidFill>
              <a:latin typeface="Georgia"/>
              <a:ea typeface="Georgia"/>
              <a:cs typeface="Georgia"/>
              <a:sym typeface="Georgia"/>
            </a:rPr>
            <a:t>Material Journal entries and other adjustments made are to be examined in detail</a:t>
          </a:r>
          <a:endParaRPr lang="en-US" sz="1300" kern="1200" dirty="0">
            <a:solidFill>
              <a:schemeClr val="tx1"/>
            </a:solidFill>
          </a:endParaRPr>
        </a:p>
      </dsp:txBody>
      <dsp:txXfrm>
        <a:off x="2524" y="960606"/>
        <a:ext cx="2461021" cy="2343886"/>
      </dsp:txXfrm>
    </dsp:sp>
    <dsp:sp modelId="{3142A74D-69EF-483C-B53B-4BCDE0BAB9E4}">
      <dsp:nvSpPr>
        <dsp:cNvPr id="0" name=""/>
        <dsp:cNvSpPr/>
      </dsp:nvSpPr>
      <dsp:spPr>
        <a:xfrm>
          <a:off x="2808089" y="10206"/>
          <a:ext cx="2461021" cy="950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Responsive to Significant Risk</a:t>
          </a:r>
          <a:endParaRPr lang="en-US" sz="1400" b="0" u="none" kern="1200" dirty="0">
            <a:solidFill>
              <a:schemeClr val="bg1"/>
            </a:solidFill>
          </a:endParaRPr>
        </a:p>
      </dsp:txBody>
      <dsp:txXfrm>
        <a:off x="2808089" y="10206"/>
        <a:ext cx="2461021" cy="950400"/>
      </dsp:txXfrm>
    </dsp:sp>
    <dsp:sp modelId="{F8516367-0625-4420-A246-2C1CC072862D}">
      <dsp:nvSpPr>
        <dsp:cNvPr id="0" name=""/>
        <dsp:cNvSpPr/>
      </dsp:nvSpPr>
      <dsp:spPr>
        <a:xfrm>
          <a:off x="2808089" y="960606"/>
          <a:ext cx="2461021" cy="23438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Substantive procedures that</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are specific to test significant</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risk are to be performed and</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procedures to include test of</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details</a:t>
          </a:r>
          <a:endParaRPr lang="en-US" sz="1300" kern="1200" dirty="0">
            <a:solidFill>
              <a:schemeClr val="tx1"/>
            </a:solidFill>
          </a:endParaRPr>
        </a:p>
      </dsp:txBody>
      <dsp:txXfrm>
        <a:off x="2808089" y="960606"/>
        <a:ext cx="2461021" cy="2343886"/>
      </dsp:txXfrm>
    </dsp:sp>
    <dsp:sp modelId="{99737CBD-8A1B-4948-955B-187BA776BD1E}">
      <dsp:nvSpPr>
        <dsp:cNvPr id="0" name=""/>
        <dsp:cNvSpPr/>
      </dsp:nvSpPr>
      <dsp:spPr>
        <a:xfrm>
          <a:off x="5613654" y="10206"/>
          <a:ext cx="2461021" cy="950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Timing</a:t>
          </a:r>
        </a:p>
      </dsp:txBody>
      <dsp:txXfrm>
        <a:off x="5613654" y="10206"/>
        <a:ext cx="2461021" cy="950400"/>
      </dsp:txXfrm>
    </dsp:sp>
    <dsp:sp modelId="{E5316BDD-1A43-42A7-889F-7C254DC28C55}">
      <dsp:nvSpPr>
        <dsp:cNvPr id="0" name=""/>
        <dsp:cNvSpPr/>
      </dsp:nvSpPr>
      <dsp:spPr>
        <a:xfrm>
          <a:off x="5613654" y="960606"/>
          <a:ext cx="2461021" cy="23438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None/>
          </a:pPr>
          <a:r>
            <a:rPr lang="en-US" sz="1300" kern="1200" dirty="0">
              <a:solidFill>
                <a:schemeClr val="tx1"/>
              </a:solidFill>
              <a:latin typeface="Georgia"/>
              <a:ea typeface="Georgia"/>
              <a:cs typeface="Georgia"/>
              <a:sym typeface="Georgia"/>
            </a:rPr>
            <a:t>	If Substantive procedures are performed at interim period, then for the remaining period perform:</a:t>
          </a:r>
          <a:endParaRPr lang="en-US" sz="1300" kern="1200" dirty="0">
            <a:solidFill>
              <a:schemeClr val="tx1"/>
            </a:solidFill>
          </a:endParaRPr>
        </a:p>
        <a:p>
          <a:pPr marL="114300" lvl="1" indent="-114300" algn="l" defTabSz="577850">
            <a:lnSpc>
              <a:spcPct val="90000"/>
            </a:lnSpc>
            <a:spcBef>
              <a:spcPct val="0"/>
            </a:spcBef>
            <a:spcAft>
              <a:spcPct val="15000"/>
            </a:spcAft>
            <a:buNone/>
          </a:pPr>
          <a:endParaRPr lang="en-US" sz="1300" kern="1200" dirty="0">
            <a:solidFill>
              <a:schemeClr val="tx1"/>
            </a:solidFill>
          </a:endParaRPr>
        </a:p>
        <a:p>
          <a:pPr marL="228600" lvl="2" indent="-114300" algn="l" defTabSz="577850">
            <a:lnSpc>
              <a:spcPct val="90000"/>
            </a:lnSpc>
            <a:spcBef>
              <a:spcPct val="0"/>
            </a:spcBef>
            <a:spcAft>
              <a:spcPct val="15000"/>
            </a:spcAft>
            <a:buFont typeface="Wingdings" panose="05000000000000000000" pitchFamily="2" charset="2"/>
            <a:buChar char="Ø"/>
          </a:pPr>
          <a:r>
            <a:rPr lang="en-US" sz="1300" kern="1200" dirty="0">
              <a:solidFill>
                <a:schemeClr val="tx1"/>
              </a:solidFill>
              <a:latin typeface="Georgia"/>
              <a:ea typeface="Georgia"/>
              <a:cs typeface="Georgia"/>
              <a:sym typeface="Georgia"/>
            </a:rPr>
            <a:t>Substantive procedures combined with test of intervening period controls</a:t>
          </a:r>
        </a:p>
        <a:p>
          <a:pPr marL="114300" lvl="1" indent="-114300" algn="l" defTabSz="577850">
            <a:lnSpc>
              <a:spcPct val="90000"/>
            </a:lnSpc>
            <a:spcBef>
              <a:spcPct val="0"/>
            </a:spcBef>
            <a:spcAft>
              <a:spcPct val="15000"/>
            </a:spcAft>
            <a:buFont typeface="Wingdings" panose="05000000000000000000" pitchFamily="2" charset="2"/>
            <a:buChar char="Ø"/>
          </a:pPr>
          <a:endParaRPr lang="en-US" sz="1300" kern="1200" dirty="0">
            <a:solidFill>
              <a:schemeClr val="tx1"/>
            </a:solidFill>
            <a:latin typeface="Georgia"/>
            <a:ea typeface="Georgia"/>
            <a:cs typeface="Georgia"/>
            <a:sym typeface="Georgia"/>
          </a:endParaRPr>
        </a:p>
        <a:p>
          <a:pPr marL="228600" lvl="2" indent="-114300" algn="l" defTabSz="577850">
            <a:lnSpc>
              <a:spcPct val="90000"/>
            </a:lnSpc>
            <a:spcBef>
              <a:spcPct val="0"/>
            </a:spcBef>
            <a:spcAft>
              <a:spcPct val="15000"/>
            </a:spcAft>
            <a:buFont typeface="Wingdings" panose="05000000000000000000" pitchFamily="2" charset="2"/>
            <a:buChar char="Ø"/>
          </a:pPr>
          <a:r>
            <a:rPr lang="en-US" sz="1300" kern="1200" dirty="0">
              <a:solidFill>
                <a:schemeClr val="tx1"/>
              </a:solidFill>
              <a:latin typeface="Georgia"/>
              <a:ea typeface="Georgia"/>
              <a:cs typeface="Georgia"/>
              <a:sym typeface="Georgia"/>
            </a:rPr>
            <a:t>If it is sufficient, perform only further substantive procedures</a:t>
          </a:r>
        </a:p>
      </dsp:txBody>
      <dsp:txXfrm>
        <a:off x="5613654" y="960606"/>
        <a:ext cx="2461021" cy="23438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F1833-444A-4378-B9D8-D18DB6C5A696}">
      <dsp:nvSpPr>
        <dsp:cNvPr id="0" name=""/>
        <dsp:cNvSpPr/>
      </dsp:nvSpPr>
      <dsp:spPr>
        <a:xfrm>
          <a:off x="0" y="0"/>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 sz="1400" b="0" u="none" kern="1200" dirty="0">
              <a:solidFill>
                <a:schemeClr val="bg1"/>
              </a:solidFill>
              <a:latin typeface="Georgia"/>
              <a:ea typeface="Georgia"/>
              <a:cs typeface="Georgia"/>
              <a:sym typeface="Georgia"/>
            </a:rPr>
            <a:t>Principal Auditor</a:t>
          </a:r>
          <a:endParaRPr lang="en-US" sz="1400" b="0" u="none" kern="1200" dirty="0">
            <a:solidFill>
              <a:schemeClr val="bg1"/>
            </a:solidFill>
          </a:endParaRPr>
        </a:p>
      </dsp:txBody>
      <dsp:txXfrm>
        <a:off x="0" y="0"/>
        <a:ext cx="2461021" cy="984408"/>
      </dsp:txXfrm>
    </dsp:sp>
    <dsp:sp modelId="{A279C0FB-C067-470E-B099-B0D83A4BAE92}">
      <dsp:nvSpPr>
        <dsp:cNvPr id="0" name=""/>
        <dsp:cNvSpPr/>
      </dsp:nvSpPr>
      <dsp:spPr>
        <a:xfrm>
          <a:off x="2524"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just" defTabSz="577850">
            <a:lnSpc>
              <a:spcPct val="100000"/>
            </a:lnSpc>
            <a:spcBef>
              <a:spcPct val="0"/>
            </a:spcBef>
            <a:spcAft>
              <a:spcPts val="0"/>
            </a:spcAft>
            <a:buClr>
              <a:srgbClr val="314259"/>
            </a:buClr>
            <a:buSzPts val="1200"/>
            <a:buFont typeface="Wingdings" panose="05000000000000000000" pitchFamily="2" charset="2"/>
            <a:buNone/>
          </a:pPr>
          <a:r>
            <a:rPr lang="en-US" sz="1300" kern="1200" dirty="0">
              <a:solidFill>
                <a:schemeClr val="tx1"/>
              </a:solidFill>
              <a:latin typeface="Georgia"/>
              <a:ea typeface="Georgia"/>
              <a:cs typeface="Georgia"/>
              <a:sym typeface="Georgia"/>
            </a:rPr>
            <a:t>   Auditor with the responsibility for reporting on the financial information of an entity when that financial information includes the financial information of one or more components audited by another auditor.</a:t>
          </a:r>
          <a:endParaRPr lang="en-US" sz="1300" kern="1200" dirty="0">
            <a:solidFill>
              <a:schemeClr val="tx1"/>
            </a:solidFill>
          </a:endParaRPr>
        </a:p>
      </dsp:txBody>
      <dsp:txXfrm>
        <a:off x="2524" y="985674"/>
        <a:ext cx="2461021" cy="2327760"/>
      </dsp:txXfrm>
    </dsp:sp>
    <dsp:sp modelId="{3142A74D-69EF-483C-B53B-4BCDE0BAB9E4}">
      <dsp:nvSpPr>
        <dsp:cNvPr id="0" name=""/>
        <dsp:cNvSpPr/>
      </dsp:nvSpPr>
      <dsp:spPr>
        <a:xfrm>
          <a:off x="2808089" y="1265"/>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Other Auditor</a:t>
          </a:r>
          <a:endParaRPr lang="en-US" sz="1400" b="0" u="none" kern="1200" dirty="0">
            <a:solidFill>
              <a:schemeClr val="bg1"/>
            </a:solidFill>
          </a:endParaRPr>
        </a:p>
      </dsp:txBody>
      <dsp:txXfrm>
        <a:off x="2808089" y="1265"/>
        <a:ext cx="2461021" cy="984408"/>
      </dsp:txXfrm>
    </dsp:sp>
    <dsp:sp modelId="{F8516367-0625-4420-A246-2C1CC072862D}">
      <dsp:nvSpPr>
        <dsp:cNvPr id="0" name=""/>
        <dsp:cNvSpPr/>
      </dsp:nvSpPr>
      <dsp:spPr>
        <a:xfrm>
          <a:off x="2808089"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just" defTabSz="577850">
            <a:lnSpc>
              <a:spcPct val="90000"/>
            </a:lnSpc>
            <a:spcBef>
              <a:spcPct val="0"/>
            </a:spcBef>
            <a:spcAft>
              <a:spcPct val="15000"/>
            </a:spcAft>
            <a:buClr>
              <a:srgbClr val="314259"/>
            </a:buClr>
            <a:buSzPts val="1200"/>
            <a:buFont typeface="Georgia"/>
            <a:buNone/>
          </a:pPr>
          <a:r>
            <a:rPr lang="en" sz="1300" kern="1200" dirty="0">
              <a:solidFill>
                <a:schemeClr val="tx1"/>
              </a:solidFill>
              <a:latin typeface="Georgia"/>
              <a:ea typeface="Georgia"/>
              <a:cs typeface="Georgia"/>
              <a:sym typeface="Georgia"/>
            </a:rPr>
            <a:t>   Auditor other than the principal auditor, with the responsibility for reporting on the financial information of a component which is included in the financial information audited by the principal auditor</a:t>
          </a:r>
          <a:endParaRPr lang="en-US" sz="1300" kern="1200" dirty="0">
            <a:solidFill>
              <a:schemeClr val="tx1"/>
            </a:solidFill>
            <a:latin typeface="Georgia"/>
            <a:ea typeface="Georgia"/>
            <a:cs typeface="Georgia"/>
          </a:endParaRPr>
        </a:p>
      </dsp:txBody>
      <dsp:txXfrm>
        <a:off x="2808089" y="985674"/>
        <a:ext cx="2461021" cy="2327760"/>
      </dsp:txXfrm>
    </dsp:sp>
    <dsp:sp modelId="{99737CBD-8A1B-4948-955B-187BA776BD1E}">
      <dsp:nvSpPr>
        <dsp:cNvPr id="0" name=""/>
        <dsp:cNvSpPr/>
      </dsp:nvSpPr>
      <dsp:spPr>
        <a:xfrm>
          <a:off x="5613654" y="1265"/>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Component</a:t>
          </a:r>
        </a:p>
      </dsp:txBody>
      <dsp:txXfrm>
        <a:off x="5613654" y="1265"/>
        <a:ext cx="2461021" cy="984408"/>
      </dsp:txXfrm>
    </dsp:sp>
    <dsp:sp modelId="{E5316BDD-1A43-42A7-889F-7C254DC28C55}">
      <dsp:nvSpPr>
        <dsp:cNvPr id="0" name=""/>
        <dsp:cNvSpPr/>
      </dsp:nvSpPr>
      <dsp:spPr>
        <a:xfrm>
          <a:off x="5613654"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just" defTabSz="577850">
            <a:lnSpc>
              <a:spcPct val="90000"/>
            </a:lnSpc>
            <a:spcBef>
              <a:spcPct val="0"/>
            </a:spcBef>
            <a:spcAft>
              <a:spcPct val="15000"/>
            </a:spcAft>
            <a:buNone/>
          </a:pPr>
          <a:r>
            <a:rPr lang="en-US" sz="1300" kern="1200" dirty="0">
              <a:solidFill>
                <a:schemeClr val="tx1"/>
              </a:solidFill>
              <a:latin typeface="Georgia"/>
              <a:ea typeface="Georgia"/>
              <a:cs typeface="Georgia"/>
              <a:sym typeface="Georgia"/>
            </a:rPr>
            <a:t>	</a:t>
          </a:r>
          <a:r>
            <a:rPr lang="en" sz="1300" kern="1200" dirty="0">
              <a:solidFill>
                <a:schemeClr val="tx1"/>
              </a:solidFill>
              <a:latin typeface="Georgia"/>
              <a:ea typeface="Georgia"/>
              <a:cs typeface="Georgia"/>
              <a:sym typeface="Georgia"/>
            </a:rPr>
            <a:t>A division, branch, subsidiary, joint venture, associated enterprises or other entity whose financial information is included in the financial information audited by the principal auditor</a:t>
          </a:r>
          <a:endParaRPr lang="en-US" sz="1300" kern="1200" dirty="0">
            <a:solidFill>
              <a:schemeClr val="tx1"/>
            </a:solidFill>
          </a:endParaRPr>
        </a:p>
      </dsp:txBody>
      <dsp:txXfrm>
        <a:off x="5613654" y="985674"/>
        <a:ext cx="2461021" cy="23277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a02ee3101e_2_23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6" name="Google Shape;606;g2a02ee3101e_2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2a034a0bd4b_0_7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1" name="Google Shape;681;g2a034a0bd4b_0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9027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8982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2883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9997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2632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54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705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g2a034a0bd4b_0_8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6" name="Google Shape;736;g2a034a0bd4b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0970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1739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8164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4641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8374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3339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6040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g2a034a0bd4b_0_8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0" name="Google Shape;780;g2a034a0bd4b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370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53339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96511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0304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5319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1959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52538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4791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76415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g2a02ee3101e_2_30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6" name="Google Shape;836;g2a02ee3101e_2_3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
        <p:cNvGrpSpPr/>
        <p:nvPr/>
      </p:nvGrpSpPr>
      <p:grpSpPr>
        <a:xfrm>
          <a:off x="0" y="0"/>
          <a:ext cx="0" cy="0"/>
          <a:chOff x="0" y="0"/>
          <a:chExt cx="0" cy="0"/>
        </a:xfrm>
      </p:grpSpPr>
      <p:sp>
        <p:nvSpPr>
          <p:cNvPr id="844" name="Google Shape;844;g2a02ee3101e_2_30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5" name="Google Shape;845;g2a02ee3101e_2_3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4437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6744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6745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0006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8675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8726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Cover Slide">
  <p:cSld name="Cover Slide">
    <p:spTree>
      <p:nvGrpSpPr>
        <p:cNvPr id="1" name="Shape 56"/>
        <p:cNvGrpSpPr/>
        <p:nvPr/>
      </p:nvGrpSpPr>
      <p:grpSpPr>
        <a:xfrm>
          <a:off x="0" y="0"/>
          <a:ext cx="0" cy="0"/>
          <a:chOff x="0" y="0"/>
          <a:chExt cx="0" cy="0"/>
        </a:xfrm>
      </p:grpSpPr>
      <p:grpSp>
        <p:nvGrpSpPr>
          <p:cNvPr id="57" name="Google Shape;57;p14"/>
          <p:cNvGrpSpPr/>
          <p:nvPr/>
        </p:nvGrpSpPr>
        <p:grpSpPr>
          <a:xfrm>
            <a:off x="1752601" y="1"/>
            <a:ext cx="7391400" cy="4632007"/>
            <a:chOff x="19140488" y="13674"/>
            <a:chExt cx="7443798" cy="6145827"/>
          </a:xfrm>
        </p:grpSpPr>
        <p:sp>
          <p:nvSpPr>
            <p:cNvPr id="58" name="Google Shape;58;p14"/>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59" name="Google Shape;59;p14"/>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0" name="Google Shape;60;p14"/>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1" name="Google Shape;61;p14"/>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2" name="Google Shape;62;p14"/>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3" name="Google Shape;63;p14"/>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4" name="Google Shape;64;p14"/>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5" name="Google Shape;65;p14"/>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6" name="Google Shape;66;p14"/>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7" name="Google Shape;67;p14"/>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8" name="Google Shape;68;p14"/>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69" name="Google Shape;69;p14"/>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4"/>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78"/>
        <p:cNvGrpSpPr/>
        <p:nvPr/>
      </p:nvGrpSpPr>
      <p:grpSpPr>
        <a:xfrm>
          <a:off x="0" y="0"/>
          <a:ext cx="0" cy="0"/>
          <a:chOff x="0" y="0"/>
          <a:chExt cx="0" cy="0"/>
        </a:xfrm>
      </p:grpSpPr>
      <p:sp>
        <p:nvSpPr>
          <p:cNvPr id="79" name="Google Shape;79;p16"/>
          <p:cNvSpPr txBox="1">
            <a:spLocks noGrp="1"/>
          </p:cNvSpPr>
          <p:nvPr>
            <p:ph type="ctrTitle"/>
          </p:nvPr>
        </p:nvSpPr>
        <p:spPr>
          <a:xfrm>
            <a:off x="533400" y="514351"/>
            <a:ext cx="8077200" cy="80009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2400"/>
              <a:buFont typeface="Georgia"/>
              <a:buNone/>
              <a:defRPr sz="24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0" name="Google Shape;80;p16"/>
          <p:cNvSpPr txBox="1">
            <a:spLocks noGrp="1"/>
          </p:cNvSpPr>
          <p:nvPr>
            <p:ph type="subTitle" idx="1"/>
          </p:nvPr>
        </p:nvSpPr>
        <p:spPr>
          <a:xfrm>
            <a:off x="533400" y="1428752"/>
            <a:ext cx="8077200" cy="102869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dk1"/>
                </a:solidFill>
              </a:defRPr>
            </a:lvl1pPr>
            <a:lvl2pPr lvl="1" algn="ctr">
              <a:lnSpc>
                <a:spcPct val="100000"/>
              </a:lnSpc>
              <a:spcBef>
                <a:spcPts val="700"/>
              </a:spcBef>
              <a:spcAft>
                <a:spcPts val="0"/>
              </a:spcAft>
              <a:buSzPts val="1500"/>
              <a:buNone/>
              <a:defRPr>
                <a:solidFill>
                  <a:srgbClr val="888888"/>
                </a:solidFill>
              </a:defRPr>
            </a:lvl2pPr>
            <a:lvl3pPr lvl="2" algn="ctr">
              <a:lnSpc>
                <a:spcPct val="100000"/>
              </a:lnSpc>
              <a:spcBef>
                <a:spcPts val="700"/>
              </a:spcBef>
              <a:spcAft>
                <a:spcPts val="0"/>
              </a:spcAft>
              <a:buSzPts val="1500"/>
              <a:buNone/>
              <a:defRPr>
                <a:solidFill>
                  <a:srgbClr val="888888"/>
                </a:solidFill>
              </a:defRPr>
            </a:lvl3pPr>
            <a:lvl4pPr lvl="3" algn="ctr">
              <a:lnSpc>
                <a:spcPct val="100000"/>
              </a:lnSpc>
              <a:spcBef>
                <a:spcPts val="700"/>
              </a:spcBef>
              <a:spcAft>
                <a:spcPts val="0"/>
              </a:spcAft>
              <a:buSzPts val="1500"/>
              <a:buNone/>
              <a:defRPr>
                <a:solidFill>
                  <a:srgbClr val="888888"/>
                </a:solidFill>
              </a:defRPr>
            </a:lvl4pPr>
            <a:lvl5pPr lvl="4" algn="ctr">
              <a:lnSpc>
                <a:spcPct val="100000"/>
              </a:lnSpc>
              <a:spcBef>
                <a:spcPts val="700"/>
              </a:spcBef>
              <a:spcAft>
                <a:spcPts val="0"/>
              </a:spcAft>
              <a:buSzPts val="1500"/>
              <a:buNone/>
              <a:defRPr>
                <a:solidFill>
                  <a:srgbClr val="888888"/>
                </a:solidFill>
              </a:defRPr>
            </a:lvl5pPr>
            <a:lvl6pPr lvl="5" algn="ctr">
              <a:lnSpc>
                <a:spcPct val="100000"/>
              </a:lnSpc>
              <a:spcBef>
                <a:spcPts val="700"/>
              </a:spcBef>
              <a:spcAft>
                <a:spcPts val="0"/>
              </a:spcAft>
              <a:buSzPts val="1500"/>
              <a:buNone/>
              <a:defRPr>
                <a:solidFill>
                  <a:srgbClr val="888888"/>
                </a:solidFill>
              </a:defRPr>
            </a:lvl6pPr>
            <a:lvl7pPr lvl="6" algn="ctr">
              <a:lnSpc>
                <a:spcPct val="100000"/>
              </a:lnSpc>
              <a:spcBef>
                <a:spcPts val="700"/>
              </a:spcBef>
              <a:spcAft>
                <a:spcPts val="0"/>
              </a:spcAft>
              <a:buClr>
                <a:srgbClr val="888888"/>
              </a:buClr>
              <a:buSzPts val="1500"/>
              <a:buNone/>
              <a:defRPr>
                <a:solidFill>
                  <a:srgbClr val="888888"/>
                </a:solidFill>
              </a:defRPr>
            </a:lvl7pPr>
            <a:lvl8pPr lvl="7" algn="ctr">
              <a:lnSpc>
                <a:spcPct val="100000"/>
              </a:lnSpc>
              <a:spcBef>
                <a:spcPts val="700"/>
              </a:spcBef>
              <a:spcAft>
                <a:spcPts val="0"/>
              </a:spcAft>
              <a:buClr>
                <a:srgbClr val="888888"/>
              </a:buClr>
              <a:buSzPts val="1500"/>
              <a:buNone/>
              <a:defRPr>
                <a:solidFill>
                  <a:srgbClr val="888888"/>
                </a:solidFill>
              </a:defRPr>
            </a:lvl8pPr>
            <a:lvl9pPr lvl="8" algn="ctr">
              <a:lnSpc>
                <a:spcPct val="100000"/>
              </a:lnSpc>
              <a:spcBef>
                <a:spcPts val="700"/>
              </a:spcBef>
              <a:spcAft>
                <a:spcPts val="700"/>
              </a:spcAft>
              <a:buClr>
                <a:srgbClr val="888888"/>
              </a:buClr>
              <a:buSzPts val="1500"/>
              <a:buNone/>
              <a:defRPr>
                <a:solidFill>
                  <a:srgbClr val="888888"/>
                </a:solidFill>
              </a:defRPr>
            </a:lvl9pPr>
          </a:lstStyle>
          <a:p>
            <a:endParaRPr/>
          </a:p>
        </p:txBody>
      </p:sp>
      <p:sp>
        <p:nvSpPr>
          <p:cNvPr id="81" name="Google Shape;81;p16"/>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2" name="Google Shape;82;p16"/>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83" name="Google Shape;83;p16"/>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84" name="Google Shape;84;p16"/>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85" name="Google Shape;85;p16"/>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Two">
  <p:cSld name="Content: Two">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8" name="Google Shape;88;p17"/>
          <p:cNvSpPr txBox="1">
            <a:spLocks noGrp="1"/>
          </p:cNvSpPr>
          <p:nvPr>
            <p:ph type="body" idx="1"/>
          </p:nvPr>
        </p:nvSpPr>
        <p:spPr>
          <a:xfrm>
            <a:off x="533400" y="1314452"/>
            <a:ext cx="39624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89" name="Google Shape;89;p17"/>
          <p:cNvSpPr txBox="1">
            <a:spLocks noGrp="1"/>
          </p:cNvSpPr>
          <p:nvPr>
            <p:ph type="body" idx="2"/>
          </p:nvPr>
        </p:nvSpPr>
        <p:spPr>
          <a:xfrm>
            <a:off x="4648201" y="1314450"/>
            <a:ext cx="3962399"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0" name="Google Shape;90;p17"/>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1" name="Google Shape;91;p17"/>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800">
              <a:solidFill>
                <a:schemeClr val="dk1"/>
              </a:solidFill>
              <a:latin typeface="Arial"/>
              <a:ea typeface="Arial"/>
              <a:cs typeface="Arial"/>
              <a:sym typeface="Arial"/>
            </a:endParaRPr>
          </a:p>
        </p:txBody>
      </p:sp>
      <p:cxnSp>
        <p:nvCxnSpPr>
          <p:cNvPr id="92" name="Google Shape;92;p17"/>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93" name="Google Shape;93;p17"/>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94" name="Google Shape;94;p17"/>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Three">
  <p:cSld name="Content: Three">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533400" y="514351"/>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7" name="Google Shape;97;p18"/>
          <p:cNvSpPr txBox="1">
            <a:spLocks noGrp="1"/>
          </p:cNvSpPr>
          <p:nvPr>
            <p:ph type="body" idx="1"/>
          </p:nvPr>
        </p:nvSpPr>
        <p:spPr>
          <a:xfrm>
            <a:off x="533400" y="1314452"/>
            <a:ext cx="25908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8" name="Google Shape;98;p18"/>
          <p:cNvSpPr txBox="1">
            <a:spLocks noGrp="1"/>
          </p:cNvSpPr>
          <p:nvPr>
            <p:ph type="body" idx="2"/>
          </p:nvPr>
        </p:nvSpPr>
        <p:spPr>
          <a:xfrm>
            <a:off x="3276602" y="1314452"/>
            <a:ext cx="2590799"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9" name="Google Shape;99;p18"/>
          <p:cNvSpPr txBox="1">
            <a:spLocks noGrp="1"/>
          </p:cNvSpPr>
          <p:nvPr>
            <p:ph type="body" idx="3"/>
          </p:nvPr>
        </p:nvSpPr>
        <p:spPr>
          <a:xfrm>
            <a:off x="6019800" y="1314452"/>
            <a:ext cx="25908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0" name="Google Shape;100;p18"/>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1" name="Google Shape;101;p18"/>
          <p:cNvSpPr txBox="1"/>
          <p:nvPr/>
        </p:nvSpPr>
        <p:spPr>
          <a:xfrm>
            <a:off x="533400" y="4857751"/>
            <a:ext cx="2590800" cy="11430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02" name="Google Shape;102;p18"/>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03" name="Google Shape;103;p18"/>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04" name="Google Shape;104;p18"/>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Two under Text">
  <p:cSld name="Content: Two under Text">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7" name="Google Shape;107;p19"/>
          <p:cNvSpPr txBox="1">
            <a:spLocks noGrp="1"/>
          </p:cNvSpPr>
          <p:nvPr>
            <p:ph type="body" idx="1"/>
          </p:nvPr>
        </p:nvSpPr>
        <p:spPr>
          <a:xfrm>
            <a:off x="533400" y="2514600"/>
            <a:ext cx="3962400" cy="21145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8" name="Google Shape;108;p19"/>
          <p:cNvSpPr txBox="1">
            <a:spLocks noGrp="1"/>
          </p:cNvSpPr>
          <p:nvPr>
            <p:ph type="body" idx="2"/>
          </p:nvPr>
        </p:nvSpPr>
        <p:spPr>
          <a:xfrm>
            <a:off x="4648200" y="2514600"/>
            <a:ext cx="3962401" cy="21145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9" name="Google Shape;109;p19"/>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0" name="Google Shape;110;p19"/>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11" name="Google Shape;111;p19"/>
          <p:cNvSpPr txBox="1">
            <a:spLocks noGrp="1"/>
          </p:cNvSpPr>
          <p:nvPr>
            <p:ph type="body" idx="3"/>
          </p:nvPr>
        </p:nvSpPr>
        <p:spPr>
          <a:xfrm>
            <a:off x="533400" y="1314450"/>
            <a:ext cx="8077200" cy="10858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cxnSp>
        <p:nvCxnSpPr>
          <p:cNvPr id="112" name="Google Shape;112;p19"/>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13" name="Google Shape;113;p19"/>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14" name="Google Shape;114;p19"/>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Two and Left Text">
  <p:cSld name="Content: Two and Left Text">
    <p:spTree>
      <p:nvGrpSpPr>
        <p:cNvPr id="1" name="Shape 115"/>
        <p:cNvGrpSpPr/>
        <p:nvPr/>
      </p:nvGrpSpPr>
      <p:grpSpPr>
        <a:xfrm>
          <a:off x="0" y="0"/>
          <a:ext cx="0" cy="0"/>
          <a:chOff x="0" y="0"/>
          <a:chExt cx="0" cy="0"/>
        </a:xfrm>
      </p:grpSpPr>
      <p:sp>
        <p:nvSpPr>
          <p:cNvPr id="116" name="Google Shape;116;p20"/>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7" name="Google Shape;117;p20"/>
          <p:cNvSpPr txBox="1">
            <a:spLocks noGrp="1"/>
          </p:cNvSpPr>
          <p:nvPr>
            <p:ph type="body" idx="1"/>
          </p:nvPr>
        </p:nvSpPr>
        <p:spPr>
          <a:xfrm>
            <a:off x="6019800" y="13144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18" name="Google Shape;118;p20"/>
          <p:cNvSpPr txBox="1">
            <a:spLocks noGrp="1"/>
          </p:cNvSpPr>
          <p:nvPr>
            <p:ph type="body" idx="2"/>
          </p:nvPr>
        </p:nvSpPr>
        <p:spPr>
          <a:xfrm>
            <a:off x="6019800" y="30289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19" name="Google Shape;119;p20"/>
          <p:cNvSpPr txBox="1">
            <a:spLocks noGrp="1"/>
          </p:cNvSpPr>
          <p:nvPr>
            <p:ph type="body" idx="3"/>
          </p:nvPr>
        </p:nvSpPr>
        <p:spPr>
          <a:xfrm>
            <a:off x="5334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0" name="Google Shape;120;p20"/>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1" name="Google Shape;121;p20"/>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22" name="Google Shape;122;p20"/>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23" name="Google Shape;123;p20"/>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24" name="Google Shape;124;p20"/>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Two and Right Text">
  <p:cSld name="Content: Two and Right Text">
    <p:spTree>
      <p:nvGrpSpPr>
        <p:cNvPr id="1" name="Shape 125"/>
        <p:cNvGrpSpPr/>
        <p:nvPr/>
      </p:nvGrpSpPr>
      <p:grpSpPr>
        <a:xfrm>
          <a:off x="0" y="0"/>
          <a:ext cx="0" cy="0"/>
          <a:chOff x="0" y="0"/>
          <a:chExt cx="0" cy="0"/>
        </a:xfrm>
      </p:grpSpPr>
      <p:sp>
        <p:nvSpPr>
          <p:cNvPr id="126" name="Google Shape;126;p21"/>
          <p:cNvSpPr txBox="1">
            <a:spLocks noGrp="1"/>
          </p:cNvSpPr>
          <p:nvPr>
            <p:ph type="body" idx="1"/>
          </p:nvPr>
        </p:nvSpPr>
        <p:spPr>
          <a:xfrm>
            <a:off x="533400" y="13144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7" name="Google Shape;127;p21"/>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8" name="Google Shape;128;p21"/>
          <p:cNvSpPr txBox="1">
            <a:spLocks noGrp="1"/>
          </p:cNvSpPr>
          <p:nvPr>
            <p:ph type="body" idx="2"/>
          </p:nvPr>
        </p:nvSpPr>
        <p:spPr>
          <a:xfrm>
            <a:off x="533400" y="30289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9" name="Google Shape;129;p21"/>
          <p:cNvSpPr txBox="1">
            <a:spLocks noGrp="1"/>
          </p:cNvSpPr>
          <p:nvPr>
            <p:ph type="body" idx="3"/>
          </p:nvPr>
        </p:nvSpPr>
        <p:spPr>
          <a:xfrm>
            <a:off x="32766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0" name="Google Shape;130;p21"/>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1" name="Google Shape;131;p21"/>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32" name="Google Shape;132;p21"/>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33" name="Google Shape;133;p21"/>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34" name="Google Shape;134;p21"/>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One with Impact">
  <p:cSld name="Content: One with Impact">
    <p:spTree>
      <p:nvGrpSpPr>
        <p:cNvPr id="1" name="Shape 135"/>
        <p:cNvGrpSpPr/>
        <p:nvPr/>
      </p:nvGrpSpPr>
      <p:grpSpPr>
        <a:xfrm>
          <a:off x="0" y="0"/>
          <a:ext cx="0" cy="0"/>
          <a:chOff x="0" y="0"/>
          <a:chExt cx="0" cy="0"/>
        </a:xfrm>
      </p:grpSpPr>
      <p:sp>
        <p:nvSpPr>
          <p:cNvPr id="136" name="Google Shape;136;p22"/>
          <p:cNvSpPr txBox="1">
            <a:spLocks noGrp="1"/>
          </p:cNvSpPr>
          <p:nvPr>
            <p:ph type="title"/>
          </p:nvPr>
        </p:nvSpPr>
        <p:spPr>
          <a:xfrm>
            <a:off x="3276600" y="514350"/>
            <a:ext cx="53340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Font typeface="Georgia"/>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7" name="Google Shape;137;p22"/>
          <p:cNvSpPr txBox="1">
            <a:spLocks noGrp="1"/>
          </p:cNvSpPr>
          <p:nvPr>
            <p:ph type="body" idx="1"/>
          </p:nvPr>
        </p:nvSpPr>
        <p:spPr>
          <a:xfrm>
            <a:off x="32766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Font typeface="Georgia"/>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8" name="Google Shape;138;p22"/>
          <p:cNvSpPr txBox="1">
            <a:spLocks noGrp="1"/>
          </p:cNvSpPr>
          <p:nvPr>
            <p:ph type="body" idx="2"/>
          </p:nvPr>
        </p:nvSpPr>
        <p:spPr>
          <a:xfrm>
            <a:off x="533400" y="1314450"/>
            <a:ext cx="2590800" cy="159791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800"/>
              <a:buFont typeface="Georgia"/>
              <a:buNone/>
              <a:defRPr sz="1800" b="1" i="1">
                <a:solidFill>
                  <a:schemeClr val="dk2"/>
                </a:solidFill>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9" name="Google Shape;139;p22"/>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0" name="Google Shape;140;p22"/>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41" name="Google Shape;141;p22"/>
          <p:cNvCxnSpPr/>
          <p:nvPr/>
        </p:nvCxnSpPr>
        <p:spPr>
          <a:xfrm rot="10800000" flipH="1">
            <a:off x="3124201" y="457200"/>
            <a:ext cx="5486400" cy="114300"/>
          </a:xfrm>
          <a:prstGeom prst="bentConnector2">
            <a:avLst/>
          </a:prstGeom>
          <a:noFill/>
          <a:ln w="12700" cap="flat" cmpd="sng">
            <a:solidFill>
              <a:schemeClr val="dk2"/>
            </a:solidFill>
            <a:prstDash val="solid"/>
            <a:round/>
            <a:headEnd type="none" w="sm" len="sm"/>
            <a:tailEnd type="none" w="sm" len="sm"/>
          </a:ln>
        </p:spPr>
      </p:cxnSp>
      <p:sp>
        <p:nvSpPr>
          <p:cNvPr id="142" name="Google Shape;142;p22"/>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43" name="Google Shape;143;p22"/>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ver Only">
  <p:cSld name="Cover Only">
    <p:spTree>
      <p:nvGrpSpPr>
        <p:cNvPr id="1" name="Shape 144"/>
        <p:cNvGrpSpPr/>
        <p:nvPr/>
      </p:nvGrpSpPr>
      <p:grpSpPr>
        <a:xfrm>
          <a:off x="0" y="0"/>
          <a:ext cx="0" cy="0"/>
          <a:chOff x="0" y="0"/>
          <a:chExt cx="0" cy="0"/>
        </a:xfrm>
      </p:grpSpPr>
      <p:sp>
        <p:nvSpPr>
          <p:cNvPr id="145" name="Google Shape;145;p23"/>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6" name="Google Shape;146;p23"/>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7" name="Google Shape;147;p23"/>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48" name="Google Shape;148;p23"/>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49" name="Google Shape;149;p23"/>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0" name="Google Shape;150;p23"/>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Empty no Footer">
  <p:cSld name="Empty no Footer">
    <p:spTree>
      <p:nvGrpSpPr>
        <p:cNvPr id="1" name="Shape 151"/>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Empty" type="blank">
  <p:cSld name="BLANK">
    <p:spTree>
      <p:nvGrpSpPr>
        <p:cNvPr id="1" name="Shape 152"/>
        <p:cNvGrpSpPr/>
        <p:nvPr/>
      </p:nvGrpSpPr>
      <p:grpSpPr>
        <a:xfrm>
          <a:off x="0" y="0"/>
          <a:ext cx="0" cy="0"/>
          <a:chOff x="0" y="0"/>
          <a:chExt cx="0" cy="0"/>
        </a:xfrm>
      </p:grpSpPr>
      <p:sp>
        <p:nvSpPr>
          <p:cNvPr id="153" name="Google Shape;153;p25"/>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4" name="Google Shape;154;p25"/>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55" name="Google Shape;155;p25"/>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6" name="Google Shape;156;p25"/>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Key point">
  <p:cSld name="Key point">
    <p:bg>
      <p:bgPr>
        <a:solidFill>
          <a:schemeClr val="lt1"/>
        </a:solidFill>
        <a:effectLst/>
      </p:bgPr>
    </p:bg>
    <p:spTree>
      <p:nvGrpSpPr>
        <p:cNvPr id="1" name="Shape 157"/>
        <p:cNvGrpSpPr/>
        <p:nvPr/>
      </p:nvGrpSpPr>
      <p:grpSpPr>
        <a:xfrm>
          <a:off x="0" y="0"/>
          <a:ext cx="0" cy="0"/>
          <a:chOff x="0" y="0"/>
          <a:chExt cx="0" cy="0"/>
        </a:xfrm>
      </p:grpSpPr>
      <p:sp>
        <p:nvSpPr>
          <p:cNvPr id="158" name="Google Shape;158;p26"/>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Font typeface="Georgia"/>
              <a:buNone/>
              <a:defRPr>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cxnSp>
        <p:nvCxnSpPr>
          <p:cNvPr id="159" name="Google Shape;159;p26"/>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60" name="Google Shape;160;p26"/>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1" name="Google Shape;161;p26"/>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62" name="Google Shape;162;p26"/>
          <p:cNvSpPr txBox="1">
            <a:spLocks noGrp="1"/>
          </p:cNvSpPr>
          <p:nvPr>
            <p:ph type="body" idx="1"/>
          </p:nvPr>
        </p:nvSpPr>
        <p:spPr>
          <a:xfrm>
            <a:off x="533400" y="1314450"/>
            <a:ext cx="80772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2400"/>
              <a:buFont typeface="Georgia"/>
              <a:buNone/>
              <a:defRPr sz="2400">
                <a:solidFill>
                  <a:schemeClr val="dk2"/>
                </a:solidFill>
              </a:defRPr>
            </a:lvl1pPr>
            <a:lvl2pPr marL="914400" lvl="1" indent="-381000" algn="l">
              <a:lnSpc>
                <a:spcPct val="100000"/>
              </a:lnSpc>
              <a:spcBef>
                <a:spcPts val="700"/>
              </a:spcBef>
              <a:spcAft>
                <a:spcPts val="0"/>
              </a:spcAft>
              <a:buClr>
                <a:schemeClr val="dk2"/>
              </a:buClr>
              <a:buSzPts val="2400"/>
              <a:buChar char="•"/>
              <a:defRPr sz="2400">
                <a:solidFill>
                  <a:schemeClr val="dk2"/>
                </a:solidFill>
              </a:defRPr>
            </a:lvl2pPr>
            <a:lvl3pPr marL="1371600" lvl="2" indent="-381000" algn="l">
              <a:lnSpc>
                <a:spcPct val="100000"/>
              </a:lnSpc>
              <a:spcBef>
                <a:spcPts val="700"/>
              </a:spcBef>
              <a:spcAft>
                <a:spcPts val="0"/>
              </a:spcAft>
              <a:buClr>
                <a:schemeClr val="dk2"/>
              </a:buClr>
              <a:buSzPts val="2400"/>
              <a:buChar char="-"/>
              <a:defRPr sz="2400">
                <a:solidFill>
                  <a:schemeClr val="dk2"/>
                </a:solidFill>
              </a:defRPr>
            </a:lvl3pPr>
            <a:lvl4pPr marL="1828800" lvl="3" indent="-381000" algn="l">
              <a:lnSpc>
                <a:spcPct val="100000"/>
              </a:lnSpc>
              <a:spcBef>
                <a:spcPts val="700"/>
              </a:spcBef>
              <a:spcAft>
                <a:spcPts val="0"/>
              </a:spcAft>
              <a:buClr>
                <a:schemeClr val="dk2"/>
              </a:buClr>
              <a:buSzPts val="2400"/>
              <a:buChar char="◦"/>
              <a:defRPr sz="2400">
                <a:solidFill>
                  <a:schemeClr val="dk2"/>
                </a:solidFill>
              </a:defRPr>
            </a:lvl4pPr>
            <a:lvl5pPr marL="2286000" lvl="4" indent="-381000" algn="l">
              <a:lnSpc>
                <a:spcPct val="100000"/>
              </a:lnSpc>
              <a:spcBef>
                <a:spcPts val="700"/>
              </a:spcBef>
              <a:spcAft>
                <a:spcPts val="0"/>
              </a:spcAft>
              <a:buClr>
                <a:schemeClr val="dk2"/>
              </a:buClr>
              <a:buSzPts val="2400"/>
              <a:buChar char="›"/>
              <a:defRPr sz="2400">
                <a:solidFill>
                  <a:schemeClr val="dk2"/>
                </a:solidFill>
              </a:defRPr>
            </a:lvl5pPr>
            <a:lvl6pPr marL="2743200" lvl="5" indent="-381000" algn="l">
              <a:lnSpc>
                <a:spcPct val="100000"/>
              </a:lnSpc>
              <a:spcBef>
                <a:spcPts val="700"/>
              </a:spcBef>
              <a:spcAft>
                <a:spcPts val="0"/>
              </a:spcAft>
              <a:buClr>
                <a:schemeClr val="dk2"/>
              </a:buClr>
              <a:buSzPts val="2400"/>
              <a:buAutoNum type="arabicPeriod"/>
              <a:defRPr sz="2400">
                <a:solidFill>
                  <a:schemeClr val="dk2"/>
                </a:solidFill>
              </a:defRPr>
            </a:lvl6pPr>
            <a:lvl7pPr marL="3200400" lvl="6" indent="-381000" algn="l">
              <a:lnSpc>
                <a:spcPct val="100000"/>
              </a:lnSpc>
              <a:spcBef>
                <a:spcPts val="700"/>
              </a:spcBef>
              <a:spcAft>
                <a:spcPts val="0"/>
              </a:spcAft>
              <a:buClr>
                <a:schemeClr val="dk2"/>
              </a:buClr>
              <a:buSzPts val="2400"/>
              <a:buAutoNum type="alphaLcPeriod"/>
              <a:defRPr sz="2400">
                <a:solidFill>
                  <a:schemeClr val="dk2"/>
                </a:solidFill>
              </a:defRPr>
            </a:lvl7pPr>
            <a:lvl8pPr marL="3657600" lvl="7" indent="-228600" algn="l">
              <a:lnSpc>
                <a:spcPct val="100000"/>
              </a:lnSpc>
              <a:spcBef>
                <a:spcPts val="700"/>
              </a:spcBef>
              <a:spcAft>
                <a:spcPts val="0"/>
              </a:spcAft>
              <a:buClr>
                <a:schemeClr val="dk2"/>
              </a:buClr>
              <a:buSzPts val="2400"/>
              <a:buNone/>
              <a:defRPr sz="2400">
                <a:solidFill>
                  <a:schemeClr val="dk2"/>
                </a:solidFill>
              </a:defRPr>
            </a:lvl8pPr>
            <a:lvl9pPr marL="4114800" lvl="8" indent="-228600" algn="l">
              <a:lnSpc>
                <a:spcPct val="100000"/>
              </a:lnSpc>
              <a:spcBef>
                <a:spcPts val="700"/>
              </a:spcBef>
              <a:spcAft>
                <a:spcPts val="700"/>
              </a:spcAft>
              <a:buClr>
                <a:schemeClr val="dk2"/>
              </a:buClr>
              <a:buSzPts val="2400"/>
              <a:buNone/>
              <a:defRPr sz="2400"/>
            </a:lvl9pPr>
          </a:lstStyle>
          <a:p>
            <a:endParaRPr/>
          </a:p>
        </p:txBody>
      </p:sp>
      <p:sp>
        <p:nvSpPr>
          <p:cNvPr id="163" name="Google Shape;163;p26"/>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64" name="Google Shape;164;p26"/>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Key point: Colour" type="obj">
  <p:cSld name="OBJECT">
    <p:bg>
      <p:bgPr>
        <a:solidFill>
          <a:schemeClr val="dk2"/>
        </a:solidFill>
        <a:effectLst/>
      </p:bgPr>
    </p:bg>
    <p:spTree>
      <p:nvGrpSpPr>
        <p:cNvPr id="1" name="Shape 165"/>
        <p:cNvGrpSpPr/>
        <p:nvPr/>
      </p:nvGrpSpPr>
      <p:grpSpPr>
        <a:xfrm>
          <a:off x="0" y="0"/>
          <a:ext cx="0" cy="0"/>
          <a:chOff x="0" y="0"/>
          <a:chExt cx="0" cy="0"/>
        </a:xfrm>
      </p:grpSpPr>
      <p:sp>
        <p:nvSpPr>
          <p:cNvPr id="166" name="Google Shape;166;p27"/>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1800"/>
              <a:buFont typeface="Georgia"/>
              <a:buNone/>
              <a:defRPr>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67" name="Google Shape;167;p27"/>
          <p:cNvSpPr txBox="1">
            <a:spLocks noGrp="1"/>
          </p:cNvSpPr>
          <p:nvPr>
            <p:ph type="body" idx="1"/>
          </p:nvPr>
        </p:nvSpPr>
        <p:spPr>
          <a:xfrm>
            <a:off x="533400" y="1314450"/>
            <a:ext cx="8077200" cy="3314700"/>
          </a:xfrm>
          <a:prstGeom prst="rect">
            <a:avLst/>
          </a:prstGeom>
          <a:noFill/>
          <a:ln>
            <a:noFill/>
          </a:ln>
        </p:spPr>
        <p:txBody>
          <a:bodyPr spcFirstLastPara="1" wrap="square" lIns="0" tIns="0" rIns="0" bIns="0" anchor="t" anchorCtr="0">
            <a:noAutofit/>
          </a:bodyPr>
          <a:lstStyle>
            <a:lvl1pPr marL="457200" lvl="0" indent="-228600" algn="l">
              <a:lnSpc>
                <a:spcPct val="112500"/>
              </a:lnSpc>
              <a:spcBef>
                <a:spcPts val="0"/>
              </a:spcBef>
              <a:spcAft>
                <a:spcPts val="0"/>
              </a:spcAft>
              <a:buSzPts val="2400"/>
              <a:buFont typeface="Georgia"/>
              <a:buNone/>
              <a:defRPr sz="2400">
                <a:solidFill>
                  <a:schemeClr val="lt1"/>
                </a:solidFill>
              </a:defRPr>
            </a:lvl1pPr>
            <a:lvl2pPr marL="914400" lvl="1" indent="-381000" algn="l">
              <a:lnSpc>
                <a:spcPct val="112500"/>
              </a:lnSpc>
              <a:spcBef>
                <a:spcPts val="500"/>
              </a:spcBef>
              <a:spcAft>
                <a:spcPts val="0"/>
              </a:spcAft>
              <a:buClr>
                <a:schemeClr val="lt1"/>
              </a:buClr>
              <a:buSzPts val="2400"/>
              <a:buChar char="•"/>
              <a:defRPr sz="2400">
                <a:solidFill>
                  <a:schemeClr val="lt1"/>
                </a:solidFill>
              </a:defRPr>
            </a:lvl2pPr>
            <a:lvl3pPr marL="1371600" lvl="2" indent="-381000" algn="l">
              <a:lnSpc>
                <a:spcPct val="112500"/>
              </a:lnSpc>
              <a:spcBef>
                <a:spcPts val="500"/>
              </a:spcBef>
              <a:spcAft>
                <a:spcPts val="0"/>
              </a:spcAft>
              <a:buClr>
                <a:schemeClr val="lt1"/>
              </a:buClr>
              <a:buSzPts val="2400"/>
              <a:buChar char="-"/>
              <a:defRPr sz="2400">
                <a:solidFill>
                  <a:schemeClr val="lt1"/>
                </a:solidFill>
              </a:defRPr>
            </a:lvl3pPr>
            <a:lvl4pPr marL="1828800" lvl="3" indent="-381000" algn="l">
              <a:lnSpc>
                <a:spcPct val="112500"/>
              </a:lnSpc>
              <a:spcBef>
                <a:spcPts val="500"/>
              </a:spcBef>
              <a:spcAft>
                <a:spcPts val="0"/>
              </a:spcAft>
              <a:buClr>
                <a:schemeClr val="lt1"/>
              </a:buClr>
              <a:buSzPts val="2400"/>
              <a:buChar char="◦"/>
              <a:defRPr sz="2400">
                <a:solidFill>
                  <a:schemeClr val="lt1"/>
                </a:solidFill>
              </a:defRPr>
            </a:lvl4pPr>
            <a:lvl5pPr marL="2286000" lvl="4" indent="-381000" algn="l">
              <a:lnSpc>
                <a:spcPct val="112500"/>
              </a:lnSpc>
              <a:spcBef>
                <a:spcPts val="500"/>
              </a:spcBef>
              <a:spcAft>
                <a:spcPts val="0"/>
              </a:spcAft>
              <a:buClr>
                <a:schemeClr val="lt1"/>
              </a:buClr>
              <a:buSzPts val="2400"/>
              <a:buChar char="›"/>
              <a:defRPr sz="2400">
                <a:solidFill>
                  <a:schemeClr val="lt1"/>
                </a:solidFill>
              </a:defRPr>
            </a:lvl5pPr>
            <a:lvl6pPr marL="2743200" lvl="5" indent="-228600" algn="l">
              <a:lnSpc>
                <a:spcPct val="128571"/>
              </a:lnSpc>
              <a:spcBef>
                <a:spcPts val="500"/>
              </a:spcBef>
              <a:spcAft>
                <a:spcPts val="0"/>
              </a:spcAft>
              <a:buClr>
                <a:schemeClr val="lt1"/>
              </a:buClr>
              <a:buSzPts val="2100"/>
              <a:buFont typeface="Arial"/>
              <a:buNone/>
              <a:defRPr sz="2100">
                <a:solidFill>
                  <a:schemeClr val="lt1"/>
                </a:solidFill>
              </a:defRPr>
            </a:lvl6pPr>
            <a:lvl7pPr marL="3200400" lvl="6" indent="-361950" algn="l">
              <a:lnSpc>
                <a:spcPct val="100000"/>
              </a:lnSpc>
              <a:spcBef>
                <a:spcPts val="0"/>
              </a:spcBef>
              <a:spcAft>
                <a:spcPts val="0"/>
              </a:spcAft>
              <a:buClr>
                <a:schemeClr val="lt1"/>
              </a:buClr>
              <a:buSzPts val="2100"/>
              <a:buAutoNum type="alphaLcPeriod"/>
              <a:defRPr sz="2100">
                <a:solidFill>
                  <a:schemeClr val="lt1"/>
                </a:solidFill>
              </a:defRPr>
            </a:lvl7pPr>
            <a:lvl8pPr marL="3657600" lvl="7" indent="-361950" algn="l">
              <a:lnSpc>
                <a:spcPct val="128571"/>
              </a:lnSpc>
              <a:spcBef>
                <a:spcPts val="700"/>
              </a:spcBef>
              <a:spcAft>
                <a:spcPts val="0"/>
              </a:spcAft>
              <a:buClr>
                <a:schemeClr val="lt1"/>
              </a:buClr>
              <a:buSzPts val="2100"/>
              <a:buAutoNum type="romanLcPeriod"/>
              <a:defRPr sz="2100">
                <a:solidFill>
                  <a:schemeClr val="lt1"/>
                </a:solidFill>
              </a:defRPr>
            </a:lvl8pPr>
            <a:lvl9pPr marL="4114800" lvl="8" indent="-228600" algn="l">
              <a:lnSpc>
                <a:spcPct val="100000"/>
              </a:lnSpc>
              <a:spcBef>
                <a:spcPts val="700"/>
              </a:spcBef>
              <a:spcAft>
                <a:spcPts val="700"/>
              </a:spcAft>
              <a:buClr>
                <a:schemeClr val="lt1"/>
              </a:buClr>
              <a:buSzPts val="2100"/>
              <a:buNone/>
              <a:defRPr sz="2100">
                <a:solidFill>
                  <a:schemeClr val="lt1"/>
                </a:solidFill>
              </a:defRPr>
            </a:lvl9pPr>
          </a:lstStyle>
          <a:p>
            <a:endParaRPr/>
          </a:p>
        </p:txBody>
      </p:sp>
      <p:sp>
        <p:nvSpPr>
          <p:cNvPr id="168" name="Google Shape;168;p27"/>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9" name="Google Shape;169;p27"/>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70" name="Google Shape;170;p27"/>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71" name="Google Shape;171;p27"/>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72" name="Google Shape;172;p27"/>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Divider: Colour">
  <p:cSld name="Section Divider: Colour">
    <p:bg>
      <p:bgPr>
        <a:solidFill>
          <a:schemeClr val="dk2"/>
        </a:solidFill>
        <a:effectLst/>
      </p:bgPr>
    </p:bg>
    <p:spTree>
      <p:nvGrpSpPr>
        <p:cNvPr id="1" name="Shape 173"/>
        <p:cNvGrpSpPr/>
        <p:nvPr/>
      </p:nvGrpSpPr>
      <p:grpSpPr>
        <a:xfrm>
          <a:off x="0" y="0"/>
          <a:ext cx="0" cy="0"/>
          <a:chOff x="0" y="0"/>
          <a:chExt cx="0" cy="0"/>
        </a:xfrm>
      </p:grpSpPr>
      <p:sp>
        <p:nvSpPr>
          <p:cNvPr id="174" name="Google Shape;174;p28"/>
          <p:cNvSpPr txBox="1">
            <a:spLocks noGrp="1"/>
          </p:cNvSpPr>
          <p:nvPr>
            <p:ph type="ctrTitle"/>
          </p:nvPr>
        </p:nvSpPr>
        <p:spPr>
          <a:xfrm>
            <a:off x="533400" y="514350"/>
            <a:ext cx="8077200" cy="8001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75" name="Google Shape;175;p28"/>
          <p:cNvSpPr txBox="1">
            <a:spLocks noGrp="1"/>
          </p:cNvSpPr>
          <p:nvPr>
            <p:ph type="subTitle" idx="1"/>
          </p:nvPr>
        </p:nvSpPr>
        <p:spPr>
          <a:xfrm>
            <a:off x="533400" y="1428750"/>
            <a:ext cx="8077200" cy="10287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70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76" name="Google Shape;176;p28"/>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7" name="Google Shape;177;p28"/>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78" name="Google Shape;178;p28"/>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79" name="Google Shape;179;p28"/>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80" name="Google Shape;180;p28"/>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Divider: Content">
  <p:cSld name="Section Divider: Content">
    <p:bg>
      <p:bgPr>
        <a:solidFill>
          <a:schemeClr val="dk2"/>
        </a:solidFill>
        <a:effectLst/>
      </p:bgPr>
    </p:bg>
    <p:spTree>
      <p:nvGrpSpPr>
        <p:cNvPr id="1" name="Shape 181"/>
        <p:cNvGrpSpPr/>
        <p:nvPr/>
      </p:nvGrpSpPr>
      <p:grpSpPr>
        <a:xfrm>
          <a:off x="0" y="0"/>
          <a:ext cx="0" cy="0"/>
          <a:chOff x="0" y="0"/>
          <a:chExt cx="0" cy="0"/>
        </a:xfrm>
      </p:grpSpPr>
      <p:sp>
        <p:nvSpPr>
          <p:cNvPr id="182" name="Google Shape;182;p29"/>
          <p:cNvSpPr txBox="1">
            <a:spLocks noGrp="1"/>
          </p:cNvSpPr>
          <p:nvPr>
            <p:ph type="ctrTitle"/>
          </p:nvPr>
        </p:nvSpPr>
        <p:spPr>
          <a:xfrm>
            <a:off x="533400" y="514350"/>
            <a:ext cx="8077200" cy="8001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83" name="Google Shape;183;p29"/>
          <p:cNvSpPr txBox="1">
            <a:spLocks noGrp="1"/>
          </p:cNvSpPr>
          <p:nvPr>
            <p:ph type="body" idx="1"/>
          </p:nvPr>
        </p:nvSpPr>
        <p:spPr>
          <a:xfrm>
            <a:off x="533401" y="2114550"/>
            <a:ext cx="3962399" cy="25146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Font typeface="Georgia"/>
              <a:buNone/>
              <a:defRPr>
                <a:solidFill>
                  <a:schemeClr val="lt1"/>
                </a:solidFill>
              </a:defRPr>
            </a:lvl1pPr>
            <a:lvl2pPr marL="914400" lvl="1" indent="-323850" algn="l">
              <a:lnSpc>
                <a:spcPct val="100000"/>
              </a:lnSpc>
              <a:spcBef>
                <a:spcPts val="700"/>
              </a:spcBef>
              <a:spcAft>
                <a:spcPts val="0"/>
              </a:spcAft>
              <a:buClr>
                <a:schemeClr val="lt1"/>
              </a:buClr>
              <a:buSzPts val="1500"/>
              <a:buChar char="•"/>
              <a:defRPr>
                <a:solidFill>
                  <a:schemeClr val="lt1"/>
                </a:solidFill>
              </a:defRPr>
            </a:lvl2pPr>
            <a:lvl3pPr marL="1371600" lvl="2" indent="-323850" algn="l">
              <a:lnSpc>
                <a:spcPct val="100000"/>
              </a:lnSpc>
              <a:spcBef>
                <a:spcPts val="700"/>
              </a:spcBef>
              <a:spcAft>
                <a:spcPts val="0"/>
              </a:spcAft>
              <a:buClr>
                <a:schemeClr val="lt1"/>
              </a:buClr>
              <a:buSzPts val="1500"/>
              <a:buChar char="-"/>
              <a:defRPr>
                <a:solidFill>
                  <a:schemeClr val="lt1"/>
                </a:solidFill>
              </a:defRPr>
            </a:lvl3pPr>
            <a:lvl4pPr marL="1828800" lvl="3" indent="-323850" algn="l">
              <a:lnSpc>
                <a:spcPct val="100000"/>
              </a:lnSpc>
              <a:spcBef>
                <a:spcPts val="700"/>
              </a:spcBef>
              <a:spcAft>
                <a:spcPts val="0"/>
              </a:spcAft>
              <a:buClr>
                <a:schemeClr val="lt1"/>
              </a:buClr>
              <a:buSzPts val="1500"/>
              <a:buChar char="◦"/>
              <a:defRPr>
                <a:solidFill>
                  <a:schemeClr val="lt1"/>
                </a:solidFill>
              </a:defRPr>
            </a:lvl4pPr>
            <a:lvl5pPr marL="2286000" lvl="4" indent="-323850" algn="l">
              <a:lnSpc>
                <a:spcPct val="100000"/>
              </a:lnSpc>
              <a:spcBef>
                <a:spcPts val="700"/>
              </a:spcBef>
              <a:spcAft>
                <a:spcPts val="0"/>
              </a:spcAft>
              <a:buClr>
                <a:schemeClr val="lt1"/>
              </a:buClr>
              <a:buSzPts val="1500"/>
              <a:buChar char="›"/>
              <a:defRPr>
                <a:solidFill>
                  <a:schemeClr val="lt1"/>
                </a:solidFill>
              </a:defRPr>
            </a:lvl5pPr>
            <a:lvl6pPr marL="2743200" lvl="5" indent="-323850" algn="l">
              <a:lnSpc>
                <a:spcPct val="100000"/>
              </a:lnSpc>
              <a:spcBef>
                <a:spcPts val="700"/>
              </a:spcBef>
              <a:spcAft>
                <a:spcPts val="0"/>
              </a:spcAft>
              <a:buClr>
                <a:schemeClr val="lt1"/>
              </a:buClr>
              <a:buSzPts val="1500"/>
              <a:buAutoNum type="arabicPeriod"/>
              <a:defRPr>
                <a:solidFill>
                  <a:schemeClr val="lt1"/>
                </a:solidFill>
              </a:defRPr>
            </a:lvl6pPr>
            <a:lvl7pPr marL="3200400" lvl="6" indent="-323850" algn="l">
              <a:lnSpc>
                <a:spcPct val="100000"/>
              </a:lnSpc>
              <a:spcBef>
                <a:spcPts val="700"/>
              </a:spcBef>
              <a:spcAft>
                <a:spcPts val="0"/>
              </a:spcAft>
              <a:buClr>
                <a:schemeClr val="lt1"/>
              </a:buClr>
              <a:buSzPts val="1500"/>
              <a:buAutoNum type="alphaLcPeriod"/>
              <a:defRPr>
                <a:solidFill>
                  <a:schemeClr val="lt1"/>
                </a:solidFill>
              </a:defRPr>
            </a:lvl7pPr>
            <a:lvl8pPr marL="3657600" lvl="7" indent="-323850" algn="l">
              <a:lnSpc>
                <a:spcPct val="100000"/>
              </a:lnSpc>
              <a:spcBef>
                <a:spcPts val="700"/>
              </a:spcBef>
              <a:spcAft>
                <a:spcPts val="0"/>
              </a:spcAft>
              <a:buClr>
                <a:schemeClr val="lt1"/>
              </a:buClr>
              <a:buSzPts val="1500"/>
              <a:buAutoNum type="romanLcPeriod"/>
              <a:defRPr>
                <a:solidFill>
                  <a:schemeClr val="lt1"/>
                </a:solidFill>
              </a:defRPr>
            </a:lvl8pPr>
            <a:lvl9pPr marL="4114800" lvl="8" indent="-228600" algn="l">
              <a:lnSpc>
                <a:spcPct val="100000"/>
              </a:lnSpc>
              <a:spcBef>
                <a:spcPts val="700"/>
              </a:spcBef>
              <a:spcAft>
                <a:spcPts val="700"/>
              </a:spcAft>
              <a:buClr>
                <a:schemeClr val="lt1"/>
              </a:buClr>
              <a:buSzPts val="1500"/>
              <a:buNone/>
              <a:defRPr>
                <a:solidFill>
                  <a:schemeClr val="lt1"/>
                </a:solidFill>
              </a:defRPr>
            </a:lvl9pPr>
          </a:lstStyle>
          <a:p>
            <a:endParaRPr/>
          </a:p>
        </p:txBody>
      </p:sp>
      <p:sp>
        <p:nvSpPr>
          <p:cNvPr id="184" name="Google Shape;184;p29"/>
          <p:cNvSpPr txBox="1">
            <a:spLocks noGrp="1"/>
          </p:cNvSpPr>
          <p:nvPr>
            <p:ph type="subTitle" idx="2"/>
          </p:nvPr>
        </p:nvSpPr>
        <p:spPr>
          <a:xfrm>
            <a:off x="533400" y="1428751"/>
            <a:ext cx="8077200" cy="5715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70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85" name="Google Shape;185;p29"/>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6" name="Google Shape;186;p29"/>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87" name="Google Shape;187;p29"/>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88" name="Google Shape;188;p29"/>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89" name="Google Shape;189;p29"/>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ver Slide: Fixed Logo">
  <p:cSld name="Cover Slide: Fixed Logo">
    <p:spTree>
      <p:nvGrpSpPr>
        <p:cNvPr id="1" name="Shape 190"/>
        <p:cNvGrpSpPr/>
        <p:nvPr/>
      </p:nvGrpSpPr>
      <p:grpSpPr>
        <a:xfrm>
          <a:off x="0" y="0"/>
          <a:ext cx="0" cy="0"/>
          <a:chOff x="0" y="0"/>
          <a:chExt cx="0" cy="0"/>
        </a:xfrm>
      </p:grpSpPr>
      <p:cxnSp>
        <p:nvCxnSpPr>
          <p:cNvPr id="191" name="Google Shape;191;p30"/>
          <p:cNvCxnSpPr/>
          <p:nvPr/>
        </p:nvCxnSpPr>
        <p:spPr>
          <a:xfrm rot="10800000" flipH="1">
            <a:off x="1752601" y="457200"/>
            <a:ext cx="6839775" cy="114300"/>
          </a:xfrm>
          <a:prstGeom prst="bentConnector2">
            <a:avLst/>
          </a:prstGeom>
          <a:noFill/>
          <a:ln w="12700" cap="flat" cmpd="sng">
            <a:solidFill>
              <a:schemeClr val="dk2"/>
            </a:solidFill>
            <a:prstDash val="solid"/>
            <a:round/>
            <a:headEnd type="none" w="sm" len="sm"/>
            <a:tailEnd type="none" w="sm" len="sm"/>
          </a:ln>
        </p:spPr>
      </p:cxnSp>
      <p:sp>
        <p:nvSpPr>
          <p:cNvPr id="192" name="Google Shape;192;p30"/>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2400"/>
              <a:buFont typeface="Georgia"/>
              <a:buNone/>
              <a:defRPr sz="2400" b="1" i="1">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3" name="Google Shape;193;p30"/>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94" name="Google Shape;194;p30"/>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dk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195" name="Google Shape;195;p30"/>
          <p:cNvGrpSpPr/>
          <p:nvPr/>
        </p:nvGrpSpPr>
        <p:grpSpPr>
          <a:xfrm>
            <a:off x="968593" y="4326512"/>
            <a:ext cx="1232280" cy="701841"/>
            <a:chOff x="518032" y="-1032863"/>
            <a:chExt cx="6161397" cy="4678937"/>
          </a:xfrm>
        </p:grpSpPr>
        <p:grpSp>
          <p:nvGrpSpPr>
            <p:cNvPr id="196" name="Google Shape;196;p30"/>
            <p:cNvGrpSpPr/>
            <p:nvPr/>
          </p:nvGrpSpPr>
          <p:grpSpPr>
            <a:xfrm>
              <a:off x="4438637" y="-1032863"/>
              <a:ext cx="2240792" cy="2011550"/>
              <a:chOff x="1905000" y="5715000"/>
              <a:chExt cx="445770" cy="381000"/>
            </a:xfrm>
          </p:grpSpPr>
          <p:sp>
            <p:nvSpPr>
              <p:cNvPr id="197" name="Google Shape;197;p30"/>
              <p:cNvSpPr/>
              <p:nvPr/>
            </p:nvSpPr>
            <p:spPr>
              <a:xfrm>
                <a:off x="2293620" y="5988118"/>
                <a:ext cx="57150" cy="107882"/>
              </a:xfrm>
              <a:prstGeom prst="rect">
                <a:avLst/>
              </a:prstGeom>
              <a:solidFill>
                <a:srgbClr val="F445F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198" name="Google Shape;198;p30"/>
              <p:cNvSpPr/>
              <p:nvPr/>
            </p:nvSpPr>
            <p:spPr>
              <a:xfrm>
                <a:off x="2132171" y="5757333"/>
                <a:ext cx="44291" cy="66914"/>
              </a:xfrm>
              <a:prstGeom prst="rect">
                <a:avLst/>
              </a:prstGeom>
              <a:solidFill>
                <a:srgbClr val="F6B67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199" name="Google Shape;199;p30"/>
              <p:cNvSpPr/>
              <p:nvPr/>
            </p:nvSpPr>
            <p:spPr>
              <a:xfrm>
                <a:off x="1905000" y="5715000"/>
                <a:ext cx="227171" cy="42333"/>
              </a:xfrm>
              <a:prstGeom prst="rect">
                <a:avLst/>
              </a:prstGeom>
              <a:solidFill>
                <a:srgbClr val="F48F1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0" name="Google Shape;200;p30"/>
              <p:cNvSpPr/>
              <p:nvPr/>
            </p:nvSpPr>
            <p:spPr>
              <a:xfrm>
                <a:off x="1905000" y="5757333"/>
                <a:ext cx="227171" cy="66914"/>
              </a:xfrm>
              <a:prstGeom prst="rect">
                <a:avLst/>
              </a:prstGeom>
              <a:solidFill>
                <a:srgbClr val="EB660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1" name="Google Shape;201;p30"/>
              <p:cNvSpPr/>
              <p:nvPr/>
            </p:nvSpPr>
            <p:spPr>
              <a:xfrm>
                <a:off x="2176462" y="5824247"/>
                <a:ext cx="117158" cy="163871"/>
              </a:xfrm>
              <a:prstGeom prst="rect">
                <a:avLst/>
              </a:prstGeom>
              <a:solidFill>
                <a:srgbClr val="F3BF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2" name="Google Shape;202;p30"/>
              <p:cNvSpPr/>
              <p:nvPr/>
            </p:nvSpPr>
            <p:spPr>
              <a:xfrm>
                <a:off x="2176462" y="5988118"/>
                <a:ext cx="117158" cy="107882"/>
              </a:xfrm>
              <a:prstGeom prst="rect">
                <a:avLst/>
              </a:prstGeom>
              <a:solidFill>
                <a:srgbClr val="E934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3" name="Google Shape;203;p30"/>
              <p:cNvSpPr/>
              <p:nvPr/>
            </p:nvSpPr>
            <p:spPr>
              <a:xfrm>
                <a:off x="2132171" y="5824247"/>
                <a:ext cx="44291" cy="163871"/>
              </a:xfrm>
              <a:prstGeom prst="rect">
                <a:avLst/>
              </a:prstGeom>
              <a:solidFill>
                <a:srgbClr val="EA88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4" name="Google Shape;204;p30"/>
              <p:cNvSpPr/>
              <p:nvPr/>
            </p:nvSpPr>
            <p:spPr>
              <a:xfrm>
                <a:off x="2132171" y="5988118"/>
                <a:ext cx="44291" cy="107882"/>
              </a:xfrm>
              <a:prstGeom prst="rect">
                <a:avLst/>
              </a:prstGeom>
              <a:solidFill>
                <a:srgbClr val="E025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5" name="Google Shape;205;p30"/>
              <p:cNvSpPr/>
              <p:nvPr/>
            </p:nvSpPr>
            <p:spPr>
              <a:xfrm>
                <a:off x="1905000" y="5824247"/>
                <a:ext cx="227171" cy="163871"/>
              </a:xfrm>
              <a:custGeom>
                <a:avLst/>
                <a:gdLst/>
                <a:ahLst/>
                <a:cxnLst/>
                <a:rect l="l" t="t" r="r" b="b"/>
                <a:pathLst>
                  <a:path w="159" h="120" extrusionOk="0">
                    <a:moveTo>
                      <a:pt x="0" y="0"/>
                    </a:moveTo>
                    <a:lnTo>
                      <a:pt x="159" y="0"/>
                    </a:lnTo>
                    <a:lnTo>
                      <a:pt x="159" y="120"/>
                    </a:lnTo>
                    <a:lnTo>
                      <a:pt x="99" y="120"/>
                    </a:lnTo>
                    <a:lnTo>
                      <a:pt x="99" y="80"/>
                    </a:lnTo>
                    <a:lnTo>
                      <a:pt x="0" y="80"/>
                    </a:lnTo>
                    <a:lnTo>
                      <a:pt x="0" y="0"/>
                    </a:lnTo>
                    <a:close/>
                  </a:path>
                </a:pathLst>
              </a:custGeom>
              <a:solidFill>
                <a:srgbClr val="E04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6" name="Google Shape;206;p30"/>
              <p:cNvSpPr/>
              <p:nvPr/>
            </p:nvSpPr>
            <p:spPr>
              <a:xfrm>
                <a:off x="2046446" y="5988118"/>
                <a:ext cx="85725" cy="107882"/>
              </a:xfrm>
              <a:prstGeom prst="rect">
                <a:avLst/>
              </a:prstGeom>
              <a:solidFill>
                <a:srgbClr val="D614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7" name="Google Shape;207;p30"/>
              <p:cNvSpPr/>
              <p:nvPr/>
            </p:nvSpPr>
            <p:spPr>
              <a:xfrm>
                <a:off x="1905000" y="5933495"/>
                <a:ext cx="141446" cy="54624"/>
              </a:xfrm>
              <a:prstGeom prst="rect">
                <a:avLst/>
              </a:prstGeom>
              <a:solidFill>
                <a:srgbClr val="C93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8" name="Google Shape;208;p30"/>
              <p:cNvSpPr/>
              <p:nvPr/>
            </p:nvSpPr>
            <p:spPr>
              <a:xfrm>
                <a:off x="1905000" y="5988118"/>
                <a:ext cx="141446" cy="107882"/>
              </a:xfrm>
              <a:prstGeom prst="rect">
                <a:avLst/>
              </a:prstGeom>
              <a:solidFill>
                <a:srgbClr val="C01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9" name="Google Shape;209;p30"/>
              <p:cNvSpPr/>
              <p:nvPr/>
            </p:nvSpPr>
            <p:spPr>
              <a:xfrm>
                <a:off x="2293620" y="5988118"/>
                <a:ext cx="57150" cy="107882"/>
              </a:xfrm>
              <a:prstGeom prst="rect">
                <a:avLst/>
              </a:prstGeom>
              <a:solidFill>
                <a:srgbClr val="F445F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0" name="Google Shape;210;p30"/>
              <p:cNvSpPr/>
              <p:nvPr/>
            </p:nvSpPr>
            <p:spPr>
              <a:xfrm>
                <a:off x="2132171" y="5757333"/>
                <a:ext cx="44291" cy="66914"/>
              </a:xfrm>
              <a:prstGeom prst="rect">
                <a:avLst/>
              </a:prstGeom>
              <a:solidFill>
                <a:srgbClr val="F6B67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1" name="Google Shape;211;p30"/>
              <p:cNvSpPr/>
              <p:nvPr/>
            </p:nvSpPr>
            <p:spPr>
              <a:xfrm>
                <a:off x="1905000" y="5715000"/>
                <a:ext cx="227171" cy="42333"/>
              </a:xfrm>
              <a:prstGeom prst="rect">
                <a:avLst/>
              </a:prstGeom>
              <a:solidFill>
                <a:srgbClr val="F48F1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2" name="Google Shape;212;p30"/>
              <p:cNvSpPr/>
              <p:nvPr/>
            </p:nvSpPr>
            <p:spPr>
              <a:xfrm>
                <a:off x="1905000" y="5757333"/>
                <a:ext cx="227171" cy="66914"/>
              </a:xfrm>
              <a:prstGeom prst="rect">
                <a:avLst/>
              </a:prstGeom>
              <a:solidFill>
                <a:srgbClr val="EB660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3" name="Google Shape;213;p30"/>
              <p:cNvSpPr/>
              <p:nvPr/>
            </p:nvSpPr>
            <p:spPr>
              <a:xfrm>
                <a:off x="2176462" y="5824247"/>
                <a:ext cx="117158" cy="163871"/>
              </a:xfrm>
              <a:prstGeom prst="rect">
                <a:avLst/>
              </a:prstGeom>
              <a:solidFill>
                <a:srgbClr val="F3BF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4" name="Google Shape;214;p30"/>
              <p:cNvSpPr/>
              <p:nvPr/>
            </p:nvSpPr>
            <p:spPr>
              <a:xfrm>
                <a:off x="2176462" y="5988118"/>
                <a:ext cx="117158" cy="107882"/>
              </a:xfrm>
              <a:prstGeom prst="rect">
                <a:avLst/>
              </a:prstGeom>
              <a:solidFill>
                <a:srgbClr val="E934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5" name="Google Shape;215;p30"/>
              <p:cNvSpPr/>
              <p:nvPr/>
            </p:nvSpPr>
            <p:spPr>
              <a:xfrm>
                <a:off x="2132171" y="5824247"/>
                <a:ext cx="44291" cy="163871"/>
              </a:xfrm>
              <a:prstGeom prst="rect">
                <a:avLst/>
              </a:prstGeom>
              <a:solidFill>
                <a:srgbClr val="EA88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6" name="Google Shape;216;p30"/>
              <p:cNvSpPr/>
              <p:nvPr/>
            </p:nvSpPr>
            <p:spPr>
              <a:xfrm>
                <a:off x="2132171" y="5988118"/>
                <a:ext cx="44291" cy="107882"/>
              </a:xfrm>
              <a:prstGeom prst="rect">
                <a:avLst/>
              </a:prstGeom>
              <a:solidFill>
                <a:srgbClr val="E025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7" name="Google Shape;217;p30"/>
              <p:cNvSpPr/>
              <p:nvPr/>
            </p:nvSpPr>
            <p:spPr>
              <a:xfrm>
                <a:off x="1905000" y="5824247"/>
                <a:ext cx="227171" cy="163871"/>
              </a:xfrm>
              <a:custGeom>
                <a:avLst/>
                <a:gdLst/>
                <a:ahLst/>
                <a:cxnLst/>
                <a:rect l="l" t="t" r="r" b="b"/>
                <a:pathLst>
                  <a:path w="159" h="120" extrusionOk="0">
                    <a:moveTo>
                      <a:pt x="0" y="0"/>
                    </a:moveTo>
                    <a:lnTo>
                      <a:pt x="159" y="0"/>
                    </a:lnTo>
                    <a:lnTo>
                      <a:pt x="159" y="120"/>
                    </a:lnTo>
                    <a:lnTo>
                      <a:pt x="99" y="120"/>
                    </a:lnTo>
                    <a:lnTo>
                      <a:pt x="99" y="80"/>
                    </a:lnTo>
                    <a:lnTo>
                      <a:pt x="0" y="80"/>
                    </a:lnTo>
                    <a:lnTo>
                      <a:pt x="0" y="0"/>
                    </a:lnTo>
                    <a:close/>
                  </a:path>
                </a:pathLst>
              </a:custGeom>
              <a:solidFill>
                <a:srgbClr val="E04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8" name="Google Shape;218;p30"/>
              <p:cNvSpPr/>
              <p:nvPr/>
            </p:nvSpPr>
            <p:spPr>
              <a:xfrm>
                <a:off x="2046446" y="5988118"/>
                <a:ext cx="85725" cy="107882"/>
              </a:xfrm>
              <a:prstGeom prst="rect">
                <a:avLst/>
              </a:prstGeom>
              <a:solidFill>
                <a:srgbClr val="D614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9" name="Google Shape;219;p30"/>
              <p:cNvSpPr/>
              <p:nvPr/>
            </p:nvSpPr>
            <p:spPr>
              <a:xfrm>
                <a:off x="1905000" y="5933495"/>
                <a:ext cx="141446" cy="54624"/>
              </a:xfrm>
              <a:prstGeom prst="rect">
                <a:avLst/>
              </a:prstGeom>
              <a:solidFill>
                <a:srgbClr val="C93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0" name="Google Shape;220;p30"/>
              <p:cNvSpPr/>
              <p:nvPr/>
            </p:nvSpPr>
            <p:spPr>
              <a:xfrm>
                <a:off x="1905000" y="5988118"/>
                <a:ext cx="141446" cy="107882"/>
              </a:xfrm>
              <a:prstGeom prst="rect">
                <a:avLst/>
              </a:prstGeom>
              <a:solidFill>
                <a:srgbClr val="C01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grpSp>
          <p:nvGrpSpPr>
            <p:cNvPr id="221" name="Google Shape;221;p30"/>
            <p:cNvGrpSpPr/>
            <p:nvPr/>
          </p:nvGrpSpPr>
          <p:grpSpPr>
            <a:xfrm>
              <a:off x="518032" y="978681"/>
              <a:ext cx="4572000" cy="2667393"/>
              <a:chOff x="518032" y="978681"/>
              <a:chExt cx="4572000" cy="2667393"/>
            </a:xfrm>
          </p:grpSpPr>
          <p:sp>
            <p:nvSpPr>
              <p:cNvPr id="222" name="Google Shape;222;p30"/>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3" name="Google Shape;223;p30"/>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ver Slide: Client Logo">
  <p:cSld name="Cover Slide: Client Logo">
    <p:spTree>
      <p:nvGrpSpPr>
        <p:cNvPr id="1" name="Shape 224"/>
        <p:cNvGrpSpPr/>
        <p:nvPr/>
      </p:nvGrpSpPr>
      <p:grpSpPr>
        <a:xfrm>
          <a:off x="0" y="0"/>
          <a:ext cx="0" cy="0"/>
          <a:chOff x="0" y="0"/>
          <a:chExt cx="0" cy="0"/>
        </a:xfrm>
      </p:grpSpPr>
      <p:grpSp>
        <p:nvGrpSpPr>
          <p:cNvPr id="225" name="Google Shape;225;p31"/>
          <p:cNvGrpSpPr/>
          <p:nvPr/>
        </p:nvGrpSpPr>
        <p:grpSpPr>
          <a:xfrm>
            <a:off x="1752601" y="1"/>
            <a:ext cx="7391400" cy="4632007"/>
            <a:chOff x="19140488" y="13674"/>
            <a:chExt cx="7443798" cy="6145827"/>
          </a:xfrm>
        </p:grpSpPr>
        <p:sp>
          <p:nvSpPr>
            <p:cNvPr id="226" name="Google Shape;226;p31"/>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7" name="Google Shape;227;p31"/>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8" name="Google Shape;228;p31"/>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9" name="Google Shape;229;p31"/>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0" name="Google Shape;230;p31"/>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1" name="Google Shape;231;p31"/>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2" name="Google Shape;232;p31"/>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3" name="Google Shape;233;p31"/>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4" name="Google Shape;234;p31"/>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5" name="Google Shape;235;p31"/>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6" name="Google Shape;236;p31"/>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237" name="Google Shape;237;p31"/>
          <p:cNvSpPr>
            <a:spLocks noGrp="1"/>
          </p:cNvSpPr>
          <p:nvPr>
            <p:ph type="pic" idx="2"/>
          </p:nvPr>
        </p:nvSpPr>
        <p:spPr>
          <a:xfrm>
            <a:off x="609601" y="2286000"/>
            <a:ext cx="914400" cy="571500"/>
          </a:xfrm>
          <a:prstGeom prst="rect">
            <a:avLst/>
          </a:prstGeom>
          <a:noFill/>
          <a:ln>
            <a:noFill/>
          </a:ln>
        </p:spPr>
      </p:sp>
      <p:grpSp>
        <p:nvGrpSpPr>
          <p:cNvPr id="238" name="Google Shape;238;p31"/>
          <p:cNvGrpSpPr/>
          <p:nvPr/>
        </p:nvGrpSpPr>
        <p:grpSpPr>
          <a:xfrm>
            <a:off x="489086" y="2176274"/>
            <a:ext cx="1209752" cy="113414"/>
            <a:chOff x="489087" y="2521686"/>
            <a:chExt cx="1209752" cy="151219"/>
          </a:xfrm>
        </p:grpSpPr>
        <p:cxnSp>
          <p:nvCxnSpPr>
            <p:cNvPr id="239" name="Google Shape;239;p31"/>
            <p:cNvCxnSpPr/>
            <p:nvPr/>
          </p:nvCxnSpPr>
          <p:spPr>
            <a:xfrm rot="10800000">
              <a:off x="489087" y="2521686"/>
              <a:ext cx="1209752" cy="0"/>
            </a:xfrm>
            <a:prstGeom prst="straightConnector1">
              <a:avLst/>
            </a:prstGeom>
            <a:noFill/>
            <a:ln w="12700" cap="flat" cmpd="sng">
              <a:solidFill>
                <a:schemeClr val="dk1"/>
              </a:solidFill>
              <a:prstDash val="dot"/>
              <a:round/>
              <a:headEnd type="none" w="sm" len="sm"/>
              <a:tailEnd type="none" w="sm" len="sm"/>
            </a:ln>
          </p:spPr>
        </p:cxnSp>
        <p:cxnSp>
          <p:nvCxnSpPr>
            <p:cNvPr id="240" name="Google Shape;240;p31"/>
            <p:cNvCxnSpPr/>
            <p:nvPr/>
          </p:nvCxnSpPr>
          <p:spPr>
            <a:xfrm rot="5400000">
              <a:off x="413478" y="2597295"/>
              <a:ext cx="151219" cy="0"/>
            </a:xfrm>
            <a:prstGeom prst="straightConnector1">
              <a:avLst/>
            </a:prstGeom>
            <a:noFill/>
            <a:ln w="12700" cap="flat" cmpd="sng">
              <a:solidFill>
                <a:schemeClr val="dk1"/>
              </a:solidFill>
              <a:prstDash val="dot"/>
              <a:round/>
              <a:headEnd type="none" w="sm" len="sm"/>
              <a:tailEnd type="none" w="sm" len="sm"/>
            </a:ln>
          </p:spPr>
        </p:cxnSp>
      </p:grpSp>
      <p:sp>
        <p:nvSpPr>
          <p:cNvPr id="241" name="Google Shape;241;p31"/>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42" name="Google Shape;242;p31"/>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43" name="Google Shape;243;p31"/>
          <p:cNvSpPr txBox="1">
            <a:spLocks noGrp="1"/>
          </p:cNvSpPr>
          <p:nvPr>
            <p:ph type="body" idx="3"/>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244" name="Google Shape;244;p31"/>
          <p:cNvGrpSpPr/>
          <p:nvPr/>
        </p:nvGrpSpPr>
        <p:grpSpPr>
          <a:xfrm>
            <a:off x="968592" y="4628244"/>
            <a:ext cx="914400" cy="400109"/>
            <a:chOff x="518032" y="978681"/>
            <a:chExt cx="4572000" cy="2667393"/>
          </a:xfrm>
        </p:grpSpPr>
        <p:sp>
          <p:nvSpPr>
            <p:cNvPr id="245" name="Google Shape;245;p31"/>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46" name="Google Shape;246;p31"/>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ver Slide: Picture">
  <p:cSld name="Cover Slide: Picture">
    <p:spTree>
      <p:nvGrpSpPr>
        <p:cNvPr id="1" name="Shape 247"/>
        <p:cNvGrpSpPr/>
        <p:nvPr/>
      </p:nvGrpSpPr>
      <p:grpSpPr>
        <a:xfrm>
          <a:off x="0" y="0"/>
          <a:ext cx="0" cy="0"/>
          <a:chOff x="0" y="0"/>
          <a:chExt cx="0" cy="0"/>
        </a:xfrm>
      </p:grpSpPr>
      <p:grpSp>
        <p:nvGrpSpPr>
          <p:cNvPr id="248" name="Google Shape;248;p32"/>
          <p:cNvGrpSpPr/>
          <p:nvPr/>
        </p:nvGrpSpPr>
        <p:grpSpPr>
          <a:xfrm>
            <a:off x="1752601" y="1"/>
            <a:ext cx="7391400" cy="4632007"/>
            <a:chOff x="19140488" y="13674"/>
            <a:chExt cx="7443798" cy="6145827"/>
          </a:xfrm>
        </p:grpSpPr>
        <p:sp>
          <p:nvSpPr>
            <p:cNvPr id="249" name="Google Shape;249;p32"/>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0" name="Google Shape;250;p32"/>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1" name="Google Shape;251;p32"/>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2" name="Google Shape;252;p32"/>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3" name="Google Shape;253;p32"/>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4" name="Google Shape;254;p32"/>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5" name="Google Shape;255;p32"/>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6" name="Google Shape;256;p32"/>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7" name="Google Shape;257;p32"/>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8" name="Google Shape;258;p32"/>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9" name="Google Shape;259;p32"/>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260" name="Google Shape;260;p32"/>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61" name="Google Shape;261;p32"/>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62" name="Google Shape;262;p32"/>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263" name="Google Shape;263;p32"/>
          <p:cNvSpPr>
            <a:spLocks noGrp="1"/>
          </p:cNvSpPr>
          <p:nvPr>
            <p:ph type="pic" idx="3"/>
          </p:nvPr>
        </p:nvSpPr>
        <p:spPr>
          <a:xfrm>
            <a:off x="1752600" y="2174984"/>
            <a:ext cx="6324600" cy="2454167"/>
          </a:xfrm>
          <a:prstGeom prst="rect">
            <a:avLst/>
          </a:prstGeom>
          <a:noFill/>
          <a:ln>
            <a:noFill/>
          </a:ln>
        </p:spPr>
      </p:sp>
      <p:grpSp>
        <p:nvGrpSpPr>
          <p:cNvPr id="264" name="Google Shape;264;p32"/>
          <p:cNvGrpSpPr/>
          <p:nvPr/>
        </p:nvGrpSpPr>
        <p:grpSpPr>
          <a:xfrm>
            <a:off x="968592" y="4628244"/>
            <a:ext cx="914400" cy="400109"/>
            <a:chOff x="518032" y="978681"/>
            <a:chExt cx="4572000" cy="2667393"/>
          </a:xfrm>
        </p:grpSpPr>
        <p:sp>
          <p:nvSpPr>
            <p:cNvPr id="265" name="Google Shape;265;p32"/>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66" name="Google Shape;266;p32"/>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ver Slide: Colour">
  <p:cSld name="Cover Slide: Colour">
    <p:spTree>
      <p:nvGrpSpPr>
        <p:cNvPr id="1" name="Shape 267"/>
        <p:cNvGrpSpPr/>
        <p:nvPr/>
      </p:nvGrpSpPr>
      <p:grpSpPr>
        <a:xfrm>
          <a:off x="0" y="0"/>
          <a:ext cx="0" cy="0"/>
          <a:chOff x="0" y="0"/>
          <a:chExt cx="0" cy="0"/>
        </a:xfrm>
      </p:grpSpPr>
      <p:sp>
        <p:nvSpPr>
          <p:cNvPr id="268" name="Google Shape;268;p33"/>
          <p:cNvSpPr/>
          <p:nvPr/>
        </p:nvSpPr>
        <p:spPr>
          <a:xfrm>
            <a:off x="7391400" y="514351"/>
            <a:ext cx="1752600" cy="4114799"/>
          </a:xfrm>
          <a:prstGeom prst="rect">
            <a:avLst/>
          </a:prstGeom>
          <a:solidFill>
            <a:srgbClr val="FFC28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69" name="Google Shape;269;p33"/>
          <p:cNvSpPr/>
          <p:nvPr/>
        </p:nvSpPr>
        <p:spPr>
          <a:xfrm>
            <a:off x="1752600" y="0"/>
            <a:ext cx="5638800" cy="514350"/>
          </a:xfrm>
          <a:prstGeom prst="rect">
            <a:avLst/>
          </a:prstGeom>
          <a:solidFill>
            <a:srgbClr val="FEA45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0" name="Google Shape;270;p33"/>
          <p:cNvSpPr/>
          <p:nvPr/>
        </p:nvSpPr>
        <p:spPr>
          <a:xfrm>
            <a:off x="1752600" y="514350"/>
            <a:ext cx="5638800" cy="4114800"/>
          </a:xfrm>
          <a:prstGeom prst="rect">
            <a:avLst/>
          </a:pr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1" name="Google Shape;271;p33"/>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2" name="Google Shape;272;p33"/>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73" name="Google Shape;273;p33"/>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274" name="Google Shape;274;p33"/>
          <p:cNvGrpSpPr/>
          <p:nvPr/>
        </p:nvGrpSpPr>
        <p:grpSpPr>
          <a:xfrm>
            <a:off x="968592" y="4628244"/>
            <a:ext cx="914400" cy="400109"/>
            <a:chOff x="518032" y="978681"/>
            <a:chExt cx="4572000" cy="2667393"/>
          </a:xfrm>
        </p:grpSpPr>
        <p:sp>
          <p:nvSpPr>
            <p:cNvPr id="275" name="Google Shape;275;p33"/>
            <p:cNvSpPr/>
            <p:nvPr/>
          </p:nvSpPr>
          <p:spPr>
            <a:xfrm>
              <a:off x="3295650" y="978681"/>
              <a:ext cx="1143000" cy="263229"/>
            </a:xfrm>
            <a:prstGeom prst="rect">
              <a:avLst/>
            </a:pr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6" name="Google Shape;276;p33"/>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losing Statement">
  <p:cSld name="Closing Statement">
    <p:spTree>
      <p:nvGrpSpPr>
        <p:cNvPr id="1" name="Shape 277"/>
        <p:cNvGrpSpPr/>
        <p:nvPr/>
      </p:nvGrpSpPr>
      <p:grpSpPr>
        <a:xfrm>
          <a:off x="0" y="0"/>
          <a:ext cx="0" cy="0"/>
          <a:chOff x="0" y="0"/>
          <a:chExt cx="0" cy="0"/>
        </a:xfrm>
      </p:grpSpPr>
      <p:sp>
        <p:nvSpPr>
          <p:cNvPr id="278" name="Google Shape;278;p34"/>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400"/>
              <a:buFont typeface="Georgia"/>
              <a:buNone/>
              <a:defRPr sz="24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9" name="Google Shape;279;p34"/>
          <p:cNvSpPr txBox="1">
            <a:spLocks noGrp="1"/>
          </p:cNvSpPr>
          <p:nvPr>
            <p:ph type="body" idx="1"/>
          </p:nvPr>
        </p:nvSpPr>
        <p:spPr>
          <a:xfrm>
            <a:off x="533400" y="4400550"/>
            <a:ext cx="4800600" cy="5715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700"/>
              <a:buFont typeface="Arial"/>
              <a:buNone/>
              <a:defRPr sz="700">
                <a:latin typeface="Arial"/>
                <a:ea typeface="Arial"/>
                <a:cs typeface="Arial"/>
                <a:sym typeface="Arial"/>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cxnSp>
        <p:nvCxnSpPr>
          <p:cNvPr id="280" name="Google Shape;280;p34"/>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Section Header Red Manual 1 1 1">
  <p:cSld name="Section Header Red Manual 1 1 1">
    <p:bg>
      <p:bgPr>
        <a:solidFill>
          <a:srgbClr val="E0301E"/>
        </a:solidFill>
        <a:effectLst/>
      </p:bgPr>
    </p:bg>
    <p:spTree>
      <p:nvGrpSpPr>
        <p:cNvPr id="1" name="Shape 281"/>
        <p:cNvGrpSpPr/>
        <p:nvPr/>
      </p:nvGrpSpPr>
      <p:grpSpPr>
        <a:xfrm>
          <a:off x="0" y="0"/>
          <a:ext cx="0" cy="0"/>
          <a:chOff x="0" y="0"/>
          <a:chExt cx="0" cy="0"/>
        </a:xfrm>
      </p:grpSpPr>
      <p:sp>
        <p:nvSpPr>
          <p:cNvPr id="282" name="Google Shape;282;p35"/>
          <p:cNvSpPr txBox="1">
            <a:spLocks noGrp="1"/>
          </p:cNvSpPr>
          <p:nvPr>
            <p:ph type="title"/>
          </p:nvPr>
        </p:nvSpPr>
        <p:spPr>
          <a:xfrm>
            <a:off x="332185" y="321469"/>
            <a:ext cx="1030950" cy="1474425"/>
          </a:xfrm>
          <a:prstGeom prst="rect">
            <a:avLst/>
          </a:prstGeom>
          <a:noFill/>
          <a:ln>
            <a:noFill/>
          </a:ln>
        </p:spPr>
        <p:txBody>
          <a:bodyPr spcFirstLastPara="1" wrap="square" lIns="0" tIns="0" rIns="0" bIns="0" anchor="t" anchorCtr="0">
            <a:noAutofit/>
          </a:bodyPr>
          <a:lstStyle>
            <a:lvl1pPr marR="0" lvl="0" algn="l">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100"/>
              <a:buNone/>
              <a:defRPr sz="1400"/>
            </a:lvl2pPr>
            <a:lvl3pPr lvl="2" algn="l">
              <a:lnSpc>
                <a:spcPct val="100000"/>
              </a:lnSpc>
              <a:spcBef>
                <a:spcPts val="0"/>
              </a:spcBef>
              <a:spcAft>
                <a:spcPts val="0"/>
              </a:spcAft>
              <a:buSzPts val="1100"/>
              <a:buNone/>
              <a:defRPr sz="1400"/>
            </a:lvl3pPr>
            <a:lvl4pPr lvl="3" algn="l">
              <a:lnSpc>
                <a:spcPct val="100000"/>
              </a:lnSpc>
              <a:spcBef>
                <a:spcPts val="0"/>
              </a:spcBef>
              <a:spcAft>
                <a:spcPts val="0"/>
              </a:spcAft>
              <a:buSzPts val="1100"/>
              <a:buNone/>
              <a:defRPr sz="1400"/>
            </a:lvl4pPr>
            <a:lvl5pPr lvl="4" algn="l">
              <a:lnSpc>
                <a:spcPct val="100000"/>
              </a:lnSpc>
              <a:spcBef>
                <a:spcPts val="0"/>
              </a:spcBef>
              <a:spcAft>
                <a:spcPts val="0"/>
              </a:spcAft>
              <a:buSzPts val="1100"/>
              <a:buNone/>
              <a:defRPr sz="1400"/>
            </a:lvl5pPr>
            <a:lvl6pPr lvl="5" algn="l">
              <a:lnSpc>
                <a:spcPct val="100000"/>
              </a:lnSpc>
              <a:spcBef>
                <a:spcPts val="0"/>
              </a:spcBef>
              <a:spcAft>
                <a:spcPts val="0"/>
              </a:spcAft>
              <a:buSzPts val="1100"/>
              <a:buNone/>
              <a:defRPr sz="1400"/>
            </a:lvl6pPr>
            <a:lvl7pPr lvl="6" algn="l">
              <a:lnSpc>
                <a:spcPct val="100000"/>
              </a:lnSpc>
              <a:spcBef>
                <a:spcPts val="0"/>
              </a:spcBef>
              <a:spcAft>
                <a:spcPts val="0"/>
              </a:spcAft>
              <a:buSzPts val="1100"/>
              <a:buNone/>
              <a:defRPr sz="1400"/>
            </a:lvl7pPr>
            <a:lvl8pPr lvl="7" algn="l">
              <a:lnSpc>
                <a:spcPct val="100000"/>
              </a:lnSpc>
              <a:spcBef>
                <a:spcPts val="0"/>
              </a:spcBef>
              <a:spcAft>
                <a:spcPts val="0"/>
              </a:spcAft>
              <a:buSzPts val="1100"/>
              <a:buNone/>
              <a:defRPr sz="1400"/>
            </a:lvl8pPr>
            <a:lvl9pPr lvl="8" algn="l">
              <a:lnSpc>
                <a:spcPct val="100000"/>
              </a:lnSpc>
              <a:spcBef>
                <a:spcPts val="0"/>
              </a:spcBef>
              <a:spcAft>
                <a:spcPts val="0"/>
              </a:spcAft>
              <a:buSzPts val="1100"/>
              <a:buNone/>
              <a:defRPr sz="14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2"/>
            <a:ext cx="7391400" cy="4632007"/>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15"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18"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Tree>
    <p:extLst>
      <p:ext uri="{BB962C8B-B14F-4D97-AF65-F5344CB8AC3E}">
        <p14:creationId xmlns:p14="http://schemas.microsoft.com/office/powerpoint/2010/main" val="36755921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defRPr/>
            </a:lvl1pPr>
          </a:lstStyle>
          <a:p>
            <a:r>
              <a:rPr lang="en-US" noProof="0"/>
              <a:t>Click to edit Master title style</a:t>
            </a:r>
            <a:endParaRPr lang="en-GB" noProof="0"/>
          </a:p>
        </p:txBody>
      </p:sp>
      <p:sp>
        <p:nvSpPr>
          <p:cNvPr id="31" name="Content Placeholder 26"/>
          <p:cNvSpPr>
            <a:spLocks noGrp="1"/>
          </p:cNvSpPr>
          <p:nvPr>
            <p:ph sz="quarter" idx="15"/>
          </p:nvPr>
        </p:nvSpPr>
        <p:spPr>
          <a:xfrm>
            <a:off x="533400" y="1314450"/>
            <a:ext cx="8077200" cy="3314700"/>
          </a:xfrm>
        </p:spPr>
        <p:txBody>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7"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cxnSp>
        <p:nvCxnSpPr>
          <p:cNvPr id="15" name="Shape 14"/>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24274572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533400" y="1314452"/>
            <a:ext cx="39624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4648202" y="1314450"/>
            <a:ext cx="3962399" cy="33147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3" name="TextBox 32"/>
          <p:cNvSpPr txBox="1"/>
          <p:nvPr/>
        </p:nvSpPr>
        <p:spPr>
          <a:xfrm>
            <a:off x="533400" y="4857751"/>
            <a:ext cx="2590800" cy="114300"/>
          </a:xfrm>
          <a:prstGeom prst="rect">
            <a:avLst/>
          </a:prstGeom>
          <a:noFill/>
        </p:spPr>
        <p:txBody>
          <a:bodyPr vert="horz" wrap="square" lIns="0" tIns="0" rIns="0" bIns="0" rtlCol="0" anchor="t" anchorCtr="0">
            <a:noAutofit/>
          </a:bodyPr>
          <a:lstStyle/>
          <a:p>
            <a:endParaRPr lang="en-GB" sz="750" noProof="0" dirty="0">
              <a:latin typeface="Arial" pitchFamily="34" charset="0"/>
              <a:cs typeface="Arial" pitchFamily="34" charset="0"/>
            </a:endParaRPr>
          </a:p>
        </p:txBody>
      </p:sp>
      <p:cxnSp>
        <p:nvCxnSpPr>
          <p:cNvPr id="62" name="Shape 61"/>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27490570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1"/>
            <a:ext cx="8077200" cy="685800"/>
          </a:xfrm>
        </p:spPr>
        <p:txBody>
          <a:bodyPr/>
          <a:lstStyle/>
          <a:p>
            <a:r>
              <a:rPr lang="en-US" noProof="0"/>
              <a:t>Click to edit Master title style</a:t>
            </a:r>
            <a:endParaRPr lang="en-GB" noProof="0"/>
          </a:p>
        </p:txBody>
      </p:sp>
      <p:sp>
        <p:nvSpPr>
          <p:cNvPr id="27" name="Content Placeholder 26"/>
          <p:cNvSpPr>
            <a:spLocks noGrp="1"/>
          </p:cNvSpPr>
          <p:nvPr>
            <p:ph sz="quarter" idx="13"/>
          </p:nvPr>
        </p:nvSpPr>
        <p:spPr>
          <a:xfrm>
            <a:off x="533400" y="1314452"/>
            <a:ext cx="25908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8" name="Content Placeholder 26"/>
          <p:cNvSpPr>
            <a:spLocks noGrp="1"/>
          </p:cNvSpPr>
          <p:nvPr>
            <p:ph sz="quarter" idx="14"/>
          </p:nvPr>
        </p:nvSpPr>
        <p:spPr>
          <a:xfrm>
            <a:off x="3276602" y="1314452"/>
            <a:ext cx="2590799"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6019800" y="1314452"/>
            <a:ext cx="25908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6"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7" name="TextBox 36"/>
          <p:cNvSpPr txBox="1"/>
          <p:nvPr/>
        </p:nvSpPr>
        <p:spPr>
          <a:xfrm>
            <a:off x="533400" y="4857751"/>
            <a:ext cx="2590800" cy="114301"/>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9" name="Shape 18"/>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9375523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533400" y="2514600"/>
            <a:ext cx="3962400" cy="21145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4648200" y="2514600"/>
            <a:ext cx="3962401" cy="21145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3" name="TextBox 32"/>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13" name="Text Placeholder 12"/>
          <p:cNvSpPr>
            <a:spLocks noGrp="1"/>
          </p:cNvSpPr>
          <p:nvPr>
            <p:ph type="body" sz="quarter" idx="16"/>
          </p:nvPr>
        </p:nvSpPr>
        <p:spPr>
          <a:xfrm>
            <a:off x="533400" y="1314450"/>
            <a:ext cx="8077200" cy="1085850"/>
          </a:xfrm>
        </p:spPr>
        <p:txBody>
          <a:bodyPr/>
          <a:lstStyle/>
          <a:p>
            <a:pPr lvl="0"/>
            <a:r>
              <a:rPr lang="en-US" noProof="0"/>
              <a:t>Click to edit Master text styles</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1255696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6019800" y="1314450"/>
            <a:ext cx="2590800" cy="1600200"/>
          </a:xfrm>
        </p:spPr>
        <p:txBody>
          <a:bodyPr/>
          <a:lstStyle/>
          <a:p>
            <a:pPr lvl="0"/>
            <a:r>
              <a:rPr lang="en-US" noProof="0"/>
              <a:t>Click to edit Master text styles</a:t>
            </a:r>
          </a:p>
        </p:txBody>
      </p:sp>
      <p:sp>
        <p:nvSpPr>
          <p:cNvPr id="31" name="Content Placeholder 26"/>
          <p:cNvSpPr>
            <a:spLocks noGrp="1"/>
          </p:cNvSpPr>
          <p:nvPr>
            <p:ph sz="quarter" idx="15"/>
          </p:nvPr>
        </p:nvSpPr>
        <p:spPr>
          <a:xfrm>
            <a:off x="6019800" y="3028950"/>
            <a:ext cx="2590800" cy="1600200"/>
          </a:xfrm>
        </p:spPr>
        <p:txBody>
          <a:bodyPr/>
          <a:lstStyle/>
          <a:p>
            <a:pPr lvl="0"/>
            <a:r>
              <a:rPr lang="en-US" noProof="0"/>
              <a:t>Click to edit Master text styles</a:t>
            </a:r>
          </a:p>
        </p:txBody>
      </p:sp>
      <p:sp>
        <p:nvSpPr>
          <p:cNvPr id="13" name="Text Placeholder 12"/>
          <p:cNvSpPr>
            <a:spLocks noGrp="1"/>
          </p:cNvSpPr>
          <p:nvPr>
            <p:ph type="body" sz="quarter" idx="16"/>
          </p:nvPr>
        </p:nvSpPr>
        <p:spPr>
          <a:xfrm>
            <a:off x="533400" y="1314450"/>
            <a:ext cx="5334000" cy="3314700"/>
          </a:xfrm>
        </p:spPr>
        <p:txBody>
          <a:bodyPr/>
          <a:lstStyle/>
          <a:p>
            <a:pPr lvl="0"/>
            <a:r>
              <a:rPr lang="en-US" noProof="0"/>
              <a:t>Click to edit Master text styles</a:t>
            </a:r>
          </a:p>
        </p:txBody>
      </p:sp>
      <p:sp>
        <p:nvSpPr>
          <p:cNvPr id="19"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20" name="TextBox 19"/>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22940809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314450"/>
            <a:ext cx="2590800" cy="1600200"/>
          </a:xfrm>
        </p:spPr>
        <p:txBody>
          <a:bodyPr/>
          <a:lstStyle/>
          <a:p>
            <a:pPr lvl="0"/>
            <a:r>
              <a:rPr lang="en-US" noProof="0"/>
              <a:t>Click to edit Master text styles</a:t>
            </a:r>
          </a:p>
        </p:txBody>
      </p:sp>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31" name="Content Placeholder 26"/>
          <p:cNvSpPr>
            <a:spLocks noGrp="1"/>
          </p:cNvSpPr>
          <p:nvPr>
            <p:ph sz="quarter" idx="15"/>
          </p:nvPr>
        </p:nvSpPr>
        <p:spPr>
          <a:xfrm>
            <a:off x="533400" y="3028950"/>
            <a:ext cx="2590800" cy="1600200"/>
          </a:xfrm>
        </p:spPr>
        <p:txBody>
          <a:bodyPr/>
          <a:lstStyle/>
          <a:p>
            <a:pPr lvl="0"/>
            <a:r>
              <a:rPr lang="en-US" noProof="0"/>
              <a:t>Click to edit Master text styles</a:t>
            </a:r>
          </a:p>
        </p:txBody>
      </p:sp>
      <p:sp>
        <p:nvSpPr>
          <p:cNvPr id="13" name="Text Placeholder 12"/>
          <p:cNvSpPr>
            <a:spLocks noGrp="1"/>
          </p:cNvSpPr>
          <p:nvPr>
            <p:ph type="body" sz="quarter" idx="16"/>
          </p:nvPr>
        </p:nvSpPr>
        <p:spPr>
          <a:xfrm>
            <a:off x="3276600" y="1314450"/>
            <a:ext cx="5334000" cy="3314700"/>
          </a:xfrm>
        </p:spPr>
        <p:txBody>
          <a:bodyPr/>
          <a:lstStyle/>
          <a:p>
            <a:pPr lvl="0"/>
            <a:r>
              <a:rPr lang="en-US" noProof="0"/>
              <a:t>Click to edit Master text styles</a:t>
            </a:r>
          </a:p>
        </p:txBody>
      </p:sp>
      <p:sp>
        <p:nvSpPr>
          <p:cNvPr id="19"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20" name="TextBox 19"/>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1690512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514350"/>
            <a:ext cx="5334000" cy="685800"/>
          </a:xfrm>
        </p:spPr>
        <p:txBody>
          <a:bodyPr/>
          <a:lstStyle>
            <a:lvl1pPr>
              <a:defRPr/>
            </a:lvl1pPr>
          </a:lstStyle>
          <a:p>
            <a:r>
              <a:rPr lang="en-US" noProof="1"/>
              <a:t>Click to edit Master title style</a:t>
            </a:r>
            <a:endParaRPr lang="en-GB" noProof="1"/>
          </a:p>
        </p:txBody>
      </p:sp>
      <p:sp>
        <p:nvSpPr>
          <p:cNvPr id="31" name="Content Placeholder 26"/>
          <p:cNvSpPr>
            <a:spLocks noGrp="1"/>
          </p:cNvSpPr>
          <p:nvPr>
            <p:ph sz="quarter" idx="15"/>
          </p:nvPr>
        </p:nvSpPr>
        <p:spPr>
          <a:xfrm>
            <a:off x="3276600" y="1314450"/>
            <a:ext cx="5334000" cy="3314700"/>
          </a:xfrm>
        </p:spPr>
        <p:txBody>
          <a:bodyPr/>
          <a:lstStyle>
            <a:lvl1pPr>
              <a:defRPr baseline="0"/>
            </a:lvl1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GB" noProof="1"/>
          </a:p>
        </p:txBody>
      </p:sp>
      <p:sp>
        <p:nvSpPr>
          <p:cNvPr id="12" name="Text Placeholder 11"/>
          <p:cNvSpPr>
            <a:spLocks noGrp="1"/>
          </p:cNvSpPr>
          <p:nvPr>
            <p:ph type="body" sz="quarter" idx="16"/>
          </p:nvPr>
        </p:nvSpPr>
        <p:spPr>
          <a:xfrm>
            <a:off x="533400" y="1314450"/>
            <a:ext cx="2590800" cy="1597914"/>
          </a:xfrm>
        </p:spPr>
        <p:txBody>
          <a:bodyPr/>
          <a:lstStyle>
            <a:lvl1pPr>
              <a:defRPr sz="1800" b="1" i="1" baseline="0">
                <a:solidFill>
                  <a:schemeClr val="tx2"/>
                </a:solidFill>
              </a:defRPr>
            </a:lvl1pPr>
          </a:lstStyle>
          <a:p>
            <a:pPr lvl="0"/>
            <a:r>
              <a:rPr lang="en-US" noProof="1"/>
              <a:t>Click to edit Master text styles</a:t>
            </a:r>
          </a:p>
        </p:txBody>
      </p:sp>
      <p:sp>
        <p:nvSpPr>
          <p:cNvPr id="18"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9" name="TextBox 18"/>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1">
                <a:latin typeface="Arial" pitchFamily="34" charset="0"/>
                <a:cs typeface="Arial" pitchFamily="34" charset="0"/>
              </a:rPr>
              <a:t>PwC</a:t>
            </a:r>
          </a:p>
        </p:txBody>
      </p:sp>
      <p:cxnSp>
        <p:nvCxnSpPr>
          <p:cNvPr id="30" name="Shape 29"/>
          <p:cNvCxnSpPr/>
          <p:nvPr/>
        </p:nvCxnSpPr>
        <p:spPr>
          <a:xfrm rot="5400000" flipH="1" flipV="1">
            <a:off x="5810252" y="-2228850"/>
            <a:ext cx="1142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10897918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1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6" name="TextBox 15"/>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0" name="Shape 9"/>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9"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35114092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1558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11"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2" name="TextBox 11"/>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6"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8"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33962987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lnSpc>
                <a:spcPct val="100000"/>
              </a:lnSpc>
              <a:defRPr baseline="0">
                <a:solidFill>
                  <a:schemeClr val="tx1"/>
                </a:solidFill>
              </a:defRPr>
            </a:lvl1pPr>
          </a:lstStyle>
          <a:p>
            <a:r>
              <a:rPr lang="en-US" noProof="0"/>
              <a:t>Click to edit Master title style</a:t>
            </a:r>
            <a:endParaRPr lang="en-GB" noProof="0"/>
          </a:p>
        </p:txBody>
      </p:sp>
      <p:cxnSp>
        <p:nvCxnSpPr>
          <p:cNvPr id="11" name="Shape 10"/>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2" name="TextBox 11"/>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15" name="Content Placeholder 26"/>
          <p:cNvSpPr>
            <a:spLocks noGrp="1"/>
          </p:cNvSpPr>
          <p:nvPr>
            <p:ph sz="quarter" idx="15"/>
          </p:nvPr>
        </p:nvSpPr>
        <p:spPr>
          <a:xfrm>
            <a:off x="533400" y="1314450"/>
            <a:ext cx="8077200" cy="3314700"/>
          </a:xfrm>
        </p:spPr>
        <p:txBody>
          <a:bodyPr/>
          <a:lstStyle>
            <a:lvl1pPr>
              <a:defRPr sz="2400" baseline="0">
                <a:solidFill>
                  <a:schemeClr val="tx2"/>
                </a:solidFill>
              </a:defRPr>
            </a:lvl1pPr>
            <a:lvl2pPr>
              <a:buClr>
                <a:schemeClr val="tx2"/>
              </a:buClr>
              <a:defRPr sz="2400">
                <a:solidFill>
                  <a:schemeClr val="tx2"/>
                </a:solidFill>
              </a:defRPr>
            </a:lvl2pPr>
            <a:lvl3pPr>
              <a:buClr>
                <a:schemeClr val="tx2"/>
              </a:buClr>
              <a:defRPr sz="2400">
                <a:solidFill>
                  <a:schemeClr val="tx2"/>
                </a:solidFill>
              </a:defRPr>
            </a:lvl3pPr>
            <a:lvl4pPr>
              <a:buClr>
                <a:schemeClr val="tx2"/>
              </a:buClr>
              <a:defRPr sz="2400">
                <a:solidFill>
                  <a:schemeClr val="tx2"/>
                </a:solidFill>
              </a:defRPr>
            </a:lvl4pPr>
            <a:lvl5pPr>
              <a:buClr>
                <a:schemeClr val="tx2"/>
              </a:buClr>
              <a:defRPr sz="2400">
                <a:solidFill>
                  <a:schemeClr val="tx2"/>
                </a:solidFill>
              </a:defRPr>
            </a:lvl5pPr>
            <a:lvl6pPr>
              <a:buClr>
                <a:schemeClr val="tx2"/>
              </a:buClr>
              <a:defRPr sz="2400" baseline="0">
                <a:solidFill>
                  <a:schemeClr val="tx2"/>
                </a:solidFill>
              </a:defRPr>
            </a:lvl6pPr>
            <a:lvl7pPr>
              <a:buClr>
                <a:schemeClr val="tx2"/>
              </a:buClr>
              <a:buAutoNum type="alphaLcPeriod"/>
              <a:defRPr sz="2400" baseline="0">
                <a:solidFill>
                  <a:schemeClr val="tx2"/>
                </a:solidFill>
              </a:defRPr>
            </a:lvl7pPr>
            <a:lvl8pPr>
              <a:buClr>
                <a:schemeClr val="tx2"/>
              </a:buClr>
              <a:buNone/>
              <a:defRPr sz="2400">
                <a:solidFill>
                  <a:schemeClr val="tx2"/>
                </a:solidFill>
              </a:defRPr>
            </a:lvl8pPr>
            <a:lvl9pPr>
              <a:defRPr sz="24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4"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6"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33687634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lnSpc>
                <a:spcPct val="100000"/>
              </a:lnSpc>
              <a:defRPr baseline="0">
                <a:solidFill>
                  <a:schemeClr val="bg1"/>
                </a:solidFill>
              </a:defRPr>
            </a:lvl1pPr>
          </a:lstStyle>
          <a:p>
            <a:r>
              <a:rPr lang="en-US" noProof="0"/>
              <a:t>Click to edit Master title style</a:t>
            </a:r>
            <a:endParaRPr lang="en-GB" noProof="0"/>
          </a:p>
        </p:txBody>
      </p:sp>
      <p:sp>
        <p:nvSpPr>
          <p:cNvPr id="3" name="Content Placeholder 2"/>
          <p:cNvSpPr>
            <a:spLocks noGrp="1"/>
          </p:cNvSpPr>
          <p:nvPr>
            <p:ph idx="1"/>
          </p:nvPr>
        </p:nvSpPr>
        <p:spPr>
          <a:xfrm>
            <a:off x="533400" y="1314450"/>
            <a:ext cx="8077200" cy="3314700"/>
          </a:xfrm>
        </p:spPr>
        <p:txBody>
          <a:bodyPr>
            <a:noAutofit/>
          </a:bodyPr>
          <a:lstStyle>
            <a:lvl1pPr>
              <a:lnSpc>
                <a:spcPts val="2700"/>
              </a:lnSpc>
              <a:spcBef>
                <a:spcPts val="0"/>
              </a:spcBef>
              <a:spcAft>
                <a:spcPts val="450"/>
              </a:spcAft>
              <a:defRPr sz="2400" baseline="0">
                <a:solidFill>
                  <a:schemeClr val="bg1"/>
                </a:solidFill>
              </a:defRPr>
            </a:lvl1pPr>
            <a:lvl2pPr marL="333375" indent="-197644">
              <a:lnSpc>
                <a:spcPts val="2700"/>
              </a:lnSpc>
              <a:spcBef>
                <a:spcPts val="0"/>
              </a:spcBef>
              <a:spcAft>
                <a:spcPts val="450"/>
              </a:spcAft>
              <a:buClr>
                <a:schemeClr val="bg1"/>
              </a:buClr>
              <a:defRPr sz="2400">
                <a:solidFill>
                  <a:schemeClr val="bg1"/>
                </a:solidFill>
              </a:defRPr>
            </a:lvl2pPr>
            <a:lvl3pPr marL="535781" indent="-200025">
              <a:lnSpc>
                <a:spcPts val="2700"/>
              </a:lnSpc>
              <a:spcBef>
                <a:spcPts val="0"/>
              </a:spcBef>
              <a:spcAft>
                <a:spcPts val="450"/>
              </a:spcAft>
              <a:buClr>
                <a:schemeClr val="bg1"/>
              </a:buClr>
              <a:defRPr sz="2400">
                <a:solidFill>
                  <a:schemeClr val="bg1"/>
                </a:solidFill>
              </a:defRPr>
            </a:lvl3pPr>
            <a:lvl4pPr marL="738188" indent="-200025">
              <a:lnSpc>
                <a:spcPts val="2700"/>
              </a:lnSpc>
              <a:spcBef>
                <a:spcPts val="0"/>
              </a:spcBef>
              <a:spcAft>
                <a:spcPts val="450"/>
              </a:spcAft>
              <a:buClr>
                <a:schemeClr val="bg1"/>
              </a:buClr>
              <a:defRPr sz="2400">
                <a:solidFill>
                  <a:schemeClr val="bg1"/>
                </a:solidFill>
              </a:defRPr>
            </a:lvl4pPr>
            <a:lvl5pPr marL="1006079" indent="-200025">
              <a:lnSpc>
                <a:spcPts val="2700"/>
              </a:lnSpc>
              <a:spcBef>
                <a:spcPts val="0"/>
              </a:spcBef>
              <a:spcAft>
                <a:spcPts val="450"/>
              </a:spcAft>
              <a:buClr>
                <a:schemeClr val="bg1"/>
              </a:buClr>
              <a:defRPr sz="2400">
                <a:solidFill>
                  <a:schemeClr val="bg1"/>
                </a:solidFill>
              </a:defRPr>
            </a:lvl5pPr>
            <a:lvl6pPr marL="1208485" indent="-203597">
              <a:lnSpc>
                <a:spcPts val="2700"/>
              </a:lnSpc>
              <a:spcBef>
                <a:spcPts val="0"/>
              </a:spcBef>
              <a:spcAft>
                <a:spcPts val="45"/>
              </a:spcAft>
              <a:buClr>
                <a:schemeClr val="bg1"/>
              </a:buClr>
              <a:buFont typeface="Arial" pitchFamily="34" charset="0"/>
              <a:buNone/>
              <a:defRPr sz="2100">
                <a:solidFill>
                  <a:schemeClr val="bg1"/>
                </a:solidFill>
              </a:defRPr>
            </a:lvl6pPr>
            <a:lvl7pPr>
              <a:defRPr sz="2100">
                <a:solidFill>
                  <a:schemeClr val="bg1"/>
                </a:solidFill>
              </a:defRPr>
            </a:lvl7pPr>
            <a:lvl8pPr>
              <a:lnSpc>
                <a:spcPts val="2700"/>
              </a:lnSpc>
              <a:defRPr sz="2100">
                <a:solidFill>
                  <a:schemeClr val="bg1"/>
                </a:solidFill>
              </a:defRPr>
            </a:lvl8pPr>
            <a:lvl9pPr>
              <a:defRPr sz="2100">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8"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29" name="TextBox 28"/>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1" name="Shape 10"/>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21246809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2"/>
            <a:ext cx="8077200" cy="800099"/>
          </a:xfrm>
        </p:spPr>
        <p:txBody>
          <a:bodyPr anchor="t" anchorCtr="0">
            <a:noAutofit/>
          </a:bodyPr>
          <a:lstStyle>
            <a:lvl1pPr>
              <a:lnSpc>
                <a:spcPct val="90000"/>
              </a:lnSpc>
              <a:defRPr sz="2400">
                <a:solidFill>
                  <a:schemeClr val="tx1"/>
                </a:solidFill>
              </a:defRPr>
            </a:lvl1pPr>
          </a:lstStyle>
          <a:p>
            <a:r>
              <a:rPr lang="en-US" noProof="0"/>
              <a:t>Click to edit Master title style</a:t>
            </a:r>
            <a:endParaRPr lang="en-GB" noProof="0"/>
          </a:p>
        </p:txBody>
      </p:sp>
      <p:sp>
        <p:nvSpPr>
          <p:cNvPr id="58" name="Subtitle 2"/>
          <p:cNvSpPr>
            <a:spLocks noGrp="1"/>
          </p:cNvSpPr>
          <p:nvPr>
            <p:ph type="subTitle" idx="1"/>
          </p:nvPr>
        </p:nvSpPr>
        <p:spPr bwMode="black">
          <a:xfrm>
            <a:off x="533400" y="1428752"/>
            <a:ext cx="8077200" cy="1028699"/>
          </a:xfrm>
        </p:spPr>
        <p:txBody>
          <a:bodyPr>
            <a:noAutofit/>
          </a:bodyPr>
          <a:lstStyle>
            <a:lvl1pPr marL="0" indent="0" algn="l">
              <a:lnSpc>
                <a:spcPct val="90000"/>
              </a:lnSpc>
              <a:buNone/>
              <a:defRPr sz="240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noProof="0"/>
              <a:t>Click to edit Master subtitle style</a:t>
            </a:r>
            <a:endParaRPr lang="en-GB" noProof="0"/>
          </a:p>
        </p:txBody>
      </p:sp>
      <p:sp>
        <p:nvSpPr>
          <p:cNvPr id="33"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4" name="TextBox 33"/>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2" name="Shape 11"/>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42773812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0"/>
            <a:ext cx="8077200" cy="800100"/>
          </a:xfrm>
        </p:spPr>
        <p:txBody>
          <a:bodyPr anchor="t" anchorCtr="0">
            <a:noAutofit/>
          </a:bodyPr>
          <a:lstStyle>
            <a:lvl1pPr>
              <a:lnSpc>
                <a:spcPct val="90000"/>
              </a:lnSpc>
              <a:defRPr sz="2400" baseline="0">
                <a:solidFill>
                  <a:schemeClr val="bg1"/>
                </a:solidFill>
              </a:defRPr>
            </a:lvl1pPr>
          </a:lstStyle>
          <a:p>
            <a:r>
              <a:rPr lang="en-US" noProof="0"/>
              <a:t>Click to edit Master title style</a:t>
            </a:r>
            <a:endParaRPr lang="en-GB" noProof="0"/>
          </a:p>
        </p:txBody>
      </p:sp>
      <p:sp>
        <p:nvSpPr>
          <p:cNvPr id="22" name="Subtitle 2"/>
          <p:cNvSpPr>
            <a:spLocks noGrp="1"/>
          </p:cNvSpPr>
          <p:nvPr>
            <p:ph type="subTitle" idx="1"/>
          </p:nvPr>
        </p:nvSpPr>
        <p:spPr bwMode="black">
          <a:xfrm>
            <a:off x="533400" y="1428750"/>
            <a:ext cx="8077200" cy="1028700"/>
          </a:xfrm>
        </p:spPr>
        <p:txBody>
          <a:bodyPr>
            <a:noAutofit/>
          </a:bodyPr>
          <a:lstStyle>
            <a:lvl1pPr marL="0" indent="0" algn="l">
              <a:lnSpc>
                <a:spcPct val="90000"/>
              </a:lnSpc>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US" noProof="0"/>
              <a:t>Click to edit Master subtitle style</a:t>
            </a:r>
            <a:endParaRPr lang="en-GB" noProof="0"/>
          </a:p>
        </p:txBody>
      </p:sp>
      <p:sp>
        <p:nvSpPr>
          <p:cNvPr id="37"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38" name="TextBox 37"/>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1" name="Shape 10"/>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19652085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0"/>
            <a:ext cx="8077200" cy="800100"/>
          </a:xfrm>
        </p:spPr>
        <p:txBody>
          <a:bodyPr anchor="t" anchorCtr="0">
            <a:noAutofit/>
          </a:bodyPr>
          <a:lstStyle>
            <a:lvl1pPr>
              <a:lnSpc>
                <a:spcPct val="90000"/>
              </a:lnSpc>
              <a:defRPr sz="2400">
                <a:solidFill>
                  <a:schemeClr val="bg1"/>
                </a:solidFill>
              </a:defRPr>
            </a:lvl1pPr>
          </a:lstStyle>
          <a:p>
            <a:r>
              <a:rPr lang="en-US" noProof="0"/>
              <a:t>Click to edit Master title style</a:t>
            </a:r>
            <a:endParaRPr lang="en-GB" noProof="0"/>
          </a:p>
        </p:txBody>
      </p:sp>
      <p:sp>
        <p:nvSpPr>
          <p:cNvPr id="20" name="Content Placeholder 19"/>
          <p:cNvSpPr>
            <a:spLocks noGrp="1"/>
          </p:cNvSpPr>
          <p:nvPr>
            <p:ph sz="quarter" idx="13"/>
          </p:nvPr>
        </p:nvSpPr>
        <p:spPr>
          <a:xfrm>
            <a:off x="533402" y="2114550"/>
            <a:ext cx="3962399" cy="25146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3" name="Subtitle 2"/>
          <p:cNvSpPr>
            <a:spLocks noGrp="1"/>
          </p:cNvSpPr>
          <p:nvPr>
            <p:ph type="subTitle" idx="1"/>
          </p:nvPr>
        </p:nvSpPr>
        <p:spPr bwMode="black">
          <a:xfrm>
            <a:off x="533400" y="1428751"/>
            <a:ext cx="8077200" cy="571500"/>
          </a:xfrm>
        </p:spPr>
        <p:txBody>
          <a:bodyPr>
            <a:noAutofit/>
          </a:bodyPr>
          <a:lstStyle>
            <a:lvl1pPr marL="0" indent="0" algn="l">
              <a:lnSpc>
                <a:spcPct val="90000"/>
              </a:lnSpc>
              <a:buNone/>
              <a:defRPr sz="240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US" noProof="0"/>
              <a:t>Click to edit Master subtitle style</a:t>
            </a:r>
            <a:endParaRPr lang="en-GB" noProof="0"/>
          </a:p>
        </p:txBody>
      </p:sp>
      <p:sp>
        <p:nvSpPr>
          <p:cNvPr id="31"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32" name="TextBox 31"/>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2" name="Shape 11"/>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30/11/2023</a:t>
            </a:fld>
            <a:endParaRPr lang="en-US"/>
          </a:p>
        </p:txBody>
      </p:sp>
    </p:spTree>
    <p:extLst>
      <p:ext uri="{BB962C8B-B14F-4D97-AF65-F5344CB8AC3E}">
        <p14:creationId xmlns:p14="http://schemas.microsoft.com/office/powerpoint/2010/main" val="32067656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115308" y="-2905506"/>
            <a:ext cx="1142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6" y="628650"/>
            <a:ext cx="5343525" cy="685800"/>
          </a:xfrm>
        </p:spPr>
        <p:txBody>
          <a:bodyPr anchor="t" anchorCtr="0">
            <a:noAutofit/>
          </a:bodyPr>
          <a:lstStyle>
            <a:lvl1pPr>
              <a:lnSpc>
                <a:spcPct val="90000"/>
              </a:lnSpc>
              <a:defRPr sz="2400" b="1" i="1" baseline="0">
                <a:solidFill>
                  <a:schemeClr val="tx1"/>
                </a:solidFill>
              </a:defRPr>
            </a:lvl1pPr>
          </a:lstStyle>
          <a:p>
            <a:r>
              <a:rPr lang="en-GB" noProof="0" dirty="0"/>
              <a:t>Click to add the presentation’s main title</a:t>
            </a:r>
          </a:p>
        </p:txBody>
      </p:sp>
      <p:sp>
        <p:nvSpPr>
          <p:cNvPr id="143" name="Subtitle 2"/>
          <p:cNvSpPr>
            <a:spLocks noGrp="1"/>
          </p:cNvSpPr>
          <p:nvPr>
            <p:ph type="subTitle" idx="1" hasCustomPrompt="1"/>
          </p:nvPr>
        </p:nvSpPr>
        <p:spPr bwMode="black">
          <a:xfrm>
            <a:off x="1895476" y="1371600"/>
            <a:ext cx="5343525" cy="685801"/>
          </a:xfrm>
        </p:spPr>
        <p:txBody>
          <a:bodyPr>
            <a:noAutofit/>
          </a:bodyPr>
          <a:lstStyle>
            <a:lvl1pPr marL="0" indent="0" algn="l">
              <a:lnSpc>
                <a:spcPct val="90000"/>
              </a:lnSpc>
              <a:spcAft>
                <a:spcPts val="0"/>
              </a:spcAft>
              <a:buNone/>
              <a:defRPr sz="2400" baseline="0">
                <a:solidFill>
                  <a:schemeClr val="tx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144" name="Text Placeholder 31"/>
          <p:cNvSpPr>
            <a:spLocks noGrp="1"/>
          </p:cNvSpPr>
          <p:nvPr>
            <p:ph type="body" sz="quarter" idx="10" hasCustomPrompt="1"/>
          </p:nvPr>
        </p:nvSpPr>
        <p:spPr bwMode="black">
          <a:xfrm>
            <a:off x="1895475" y="281178"/>
            <a:ext cx="4105656" cy="109728"/>
          </a:xfrm>
        </p:spPr>
        <p:txBody>
          <a:bodyPr/>
          <a:lstStyle>
            <a:lvl1pPr>
              <a:defRPr sz="825">
                <a:solidFill>
                  <a:schemeClr val="tx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102" name="Group 101"/>
          <p:cNvGrpSpPr>
            <a:grpSpLocks noChangeAspect="1"/>
          </p:cNvGrpSpPr>
          <p:nvPr/>
        </p:nvGrpSpPr>
        <p:grpSpPr>
          <a:xfrm>
            <a:off x="968593" y="4326512"/>
            <a:ext cx="1232283" cy="701842"/>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grpSp>
    </p:spTree>
    <p:extLst>
      <p:ext uri="{BB962C8B-B14F-4D97-AF65-F5344CB8AC3E}">
        <p14:creationId xmlns:p14="http://schemas.microsoft.com/office/powerpoint/2010/main" val="2188206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p:nvGrpSpPr>
        <p:grpSpPr bwMode="gray">
          <a:xfrm>
            <a:off x="1752601" y="2"/>
            <a:ext cx="7391400" cy="4632007"/>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31" name="Picture Placeholder 76"/>
          <p:cNvSpPr>
            <a:spLocks noGrp="1"/>
          </p:cNvSpPr>
          <p:nvPr>
            <p:ph type="pic" sz="quarter" idx="13"/>
          </p:nvPr>
        </p:nvSpPr>
        <p:spPr>
          <a:xfrm>
            <a:off x="609601" y="2286000"/>
            <a:ext cx="914400" cy="571500"/>
          </a:xfrm>
        </p:spPr>
        <p:txBody>
          <a:bodyPr/>
          <a:lstStyle>
            <a:lvl1pPr>
              <a:defRPr sz="1050"/>
            </a:lvl1pPr>
          </a:lstStyle>
          <a:p>
            <a:r>
              <a:rPr lang="en-US" noProof="0"/>
              <a:t>Click icon to add picture</a:t>
            </a:r>
            <a:endParaRPr lang="en-GB" noProof="0" dirty="0"/>
          </a:p>
        </p:txBody>
      </p:sp>
      <p:grpSp>
        <p:nvGrpSpPr>
          <p:cNvPr id="3" name="Group 31"/>
          <p:cNvGrpSpPr/>
          <p:nvPr/>
        </p:nvGrpSpPr>
        <p:grpSpPr>
          <a:xfrm>
            <a:off x="489087" y="2176274"/>
            <a:ext cx="1209752" cy="113414"/>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a:t>Click to add the presentation’s main title</a:t>
            </a:r>
          </a:p>
        </p:txBody>
      </p:sp>
      <p:sp>
        <p:nvSpPr>
          <p:cNvPr id="46"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47"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96" name="Group 32"/>
          <p:cNvGrpSpPr/>
          <p:nvPr/>
        </p:nvGrpSpPr>
        <p:grpSpPr>
          <a:xfrm>
            <a:off x="968592" y="4628245"/>
            <a:ext cx="914400" cy="40010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9780212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p:nvGrpSpPr>
        <p:grpSpPr bwMode="gray">
          <a:xfrm>
            <a:off x="1752601" y="2"/>
            <a:ext cx="7391400" cy="4632007"/>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54"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55"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56"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sp>
        <p:nvSpPr>
          <p:cNvPr id="17" name="Picture Placeholder 76"/>
          <p:cNvSpPr>
            <a:spLocks noGrp="1"/>
          </p:cNvSpPr>
          <p:nvPr>
            <p:ph type="pic" sz="quarter" idx="13"/>
          </p:nvPr>
        </p:nvSpPr>
        <p:spPr>
          <a:xfrm>
            <a:off x="1752600" y="2174984"/>
            <a:ext cx="6324600" cy="2454167"/>
          </a:xfrm>
        </p:spPr>
        <p:txBody>
          <a:bodyPr/>
          <a:lstStyle>
            <a:lvl1pPr>
              <a:defRPr sz="1050"/>
            </a:lvl1pPr>
          </a:lstStyle>
          <a:p>
            <a:r>
              <a:rPr lang="en-US" noProof="0"/>
              <a:t>Click icon to add picture</a:t>
            </a:r>
            <a:endParaRPr lang="en-GB" noProof="0" dirty="0"/>
          </a:p>
        </p:txBody>
      </p:sp>
      <p:grpSp>
        <p:nvGrpSpPr>
          <p:cNvPr id="18" name="Group 32"/>
          <p:cNvGrpSpPr/>
          <p:nvPr/>
        </p:nvGrpSpPr>
        <p:grpSpPr>
          <a:xfrm>
            <a:off x="968592" y="4628245"/>
            <a:ext cx="914400" cy="40010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19063845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514352"/>
            <a:ext cx="1752600" cy="4114799"/>
          </a:xfrm>
          <a:prstGeom prst="rect">
            <a:avLst/>
          </a:prstGeom>
          <a:solidFill>
            <a:schemeClr val="tx2">
              <a:lumMod val="40000"/>
              <a:lumOff val="60000"/>
            </a:schemeClr>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81" name="Rectangle 648"/>
          <p:cNvSpPr>
            <a:spLocks noChangeArrowheads="1"/>
          </p:cNvSpPr>
          <p:nvPr/>
        </p:nvSpPr>
        <p:spPr bwMode="gray">
          <a:xfrm>
            <a:off x="1752600" y="0"/>
            <a:ext cx="5638800" cy="514350"/>
          </a:xfrm>
          <a:prstGeom prst="rect">
            <a:avLst/>
          </a:prstGeom>
          <a:solidFill>
            <a:schemeClr val="tx2">
              <a:lumMod val="60000"/>
              <a:lumOff val="40000"/>
            </a:schemeClr>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83" name="Rectangle 650"/>
          <p:cNvSpPr>
            <a:spLocks noChangeArrowheads="1"/>
          </p:cNvSpPr>
          <p:nvPr/>
        </p:nvSpPr>
        <p:spPr bwMode="gray">
          <a:xfrm>
            <a:off x="1752600" y="514350"/>
            <a:ext cx="5638800" cy="4114800"/>
          </a:xfrm>
          <a:prstGeom prst="rect">
            <a:avLst/>
          </a:prstGeom>
          <a:solidFill>
            <a:schemeClr val="tx2"/>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50"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51"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52"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11" name="Group 32"/>
          <p:cNvGrpSpPr/>
          <p:nvPr/>
        </p:nvGrpSpPr>
        <p:grpSpPr>
          <a:xfrm>
            <a:off x="968592" y="4628245"/>
            <a:ext cx="914400" cy="40010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40280650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defRPr sz="2400">
                <a:solidFill>
                  <a:schemeClr val="tx1"/>
                </a:solidFill>
              </a:defRPr>
            </a:lvl1pPr>
          </a:lstStyle>
          <a:p>
            <a:r>
              <a:rPr lang="en-US" noProof="0"/>
              <a:t>Click to edit Master title style</a:t>
            </a:r>
            <a:endParaRPr lang="en-GB" noProof="0"/>
          </a:p>
        </p:txBody>
      </p:sp>
      <p:sp>
        <p:nvSpPr>
          <p:cNvPr id="11" name="Text Placeholder 10"/>
          <p:cNvSpPr>
            <a:spLocks noGrp="1"/>
          </p:cNvSpPr>
          <p:nvPr>
            <p:ph type="body" sz="quarter" idx="10" hasCustomPrompt="1"/>
          </p:nvPr>
        </p:nvSpPr>
        <p:spPr>
          <a:xfrm>
            <a:off x="533400" y="4400550"/>
            <a:ext cx="4800600" cy="571500"/>
          </a:xfrm>
        </p:spPr>
        <p:txBody>
          <a:bodyPr anchor="b"/>
          <a:lstStyle>
            <a:lvl1pPr>
              <a:defRPr sz="675">
                <a:latin typeface="Arial" pitchFamily="34" charset="0"/>
                <a:cs typeface="Arial" pitchFamily="34" charset="0"/>
              </a:defRPr>
            </a:lvl1pPr>
          </a:lstStyle>
          <a:p>
            <a:pPr lvl="0"/>
            <a:r>
              <a:rPr lang="en-GB" noProof="0"/>
              <a:t>Add legal and copyright disclaimers here.</a:t>
            </a:r>
          </a:p>
        </p:txBody>
      </p:sp>
      <p:cxnSp>
        <p:nvCxnSpPr>
          <p:cNvPr id="7" name="Shape 6"/>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40592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matchingName="Section Header Red Manual 1 1 1">
  <p:cSld name="Section Header Red Manual 1 1 1">
    <p:bg>
      <p:bgPr>
        <a:solidFill>
          <a:srgbClr val="E0301E"/>
        </a:solidFill>
        <a:effectLst/>
      </p:bgPr>
    </p:bg>
    <p:spTree>
      <p:nvGrpSpPr>
        <p:cNvPr id="1" name="Shape 388"/>
        <p:cNvGrpSpPr/>
        <p:nvPr/>
      </p:nvGrpSpPr>
      <p:grpSpPr>
        <a:xfrm>
          <a:off x="0" y="0"/>
          <a:ext cx="0" cy="0"/>
          <a:chOff x="0" y="0"/>
          <a:chExt cx="0" cy="0"/>
        </a:xfrm>
      </p:grpSpPr>
      <p:sp>
        <p:nvSpPr>
          <p:cNvPr id="389" name="Google Shape;389;g2106439a3b6_3_15"/>
          <p:cNvSpPr txBox="1">
            <a:spLocks noGrp="1"/>
          </p:cNvSpPr>
          <p:nvPr>
            <p:ph type="title"/>
          </p:nvPr>
        </p:nvSpPr>
        <p:spPr>
          <a:xfrm>
            <a:off x="332185" y="321469"/>
            <a:ext cx="1030950" cy="1474425"/>
          </a:xfrm>
          <a:prstGeom prst="rect">
            <a:avLst/>
          </a:prstGeom>
          <a:noFill/>
          <a:ln>
            <a:noFill/>
          </a:ln>
        </p:spPr>
        <p:txBody>
          <a:bodyPr spcFirstLastPara="1" wrap="square" lIns="0" tIns="0" rIns="0" bIns="0" anchor="t" anchorCtr="0">
            <a:noAutofit/>
          </a:bodyPr>
          <a:lstStyle>
            <a:lvl1pPr marR="0" lvl="0" algn="l">
              <a:lnSpc>
                <a:spcPct val="80000"/>
              </a:lnSpc>
              <a:spcBef>
                <a:spcPts val="0"/>
              </a:spcBef>
              <a:spcAft>
                <a:spcPts val="0"/>
              </a:spcAft>
              <a:buClr>
                <a:schemeClr val="lt1"/>
              </a:buClr>
              <a:buSzPts val="14400"/>
              <a:buFont typeface="Arial"/>
              <a:buNone/>
              <a:defRPr sz="108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350"/>
            </a:lvl2pPr>
            <a:lvl3pPr lvl="2" algn="l">
              <a:lnSpc>
                <a:spcPct val="100000"/>
              </a:lnSpc>
              <a:spcBef>
                <a:spcPts val="0"/>
              </a:spcBef>
              <a:spcAft>
                <a:spcPts val="0"/>
              </a:spcAft>
              <a:buSzPts val="1400"/>
              <a:buNone/>
              <a:defRPr sz="1350"/>
            </a:lvl3pPr>
            <a:lvl4pPr lvl="3" algn="l">
              <a:lnSpc>
                <a:spcPct val="100000"/>
              </a:lnSpc>
              <a:spcBef>
                <a:spcPts val="0"/>
              </a:spcBef>
              <a:spcAft>
                <a:spcPts val="0"/>
              </a:spcAft>
              <a:buSzPts val="1400"/>
              <a:buNone/>
              <a:defRPr sz="1350"/>
            </a:lvl4pPr>
            <a:lvl5pPr lvl="4" algn="l">
              <a:lnSpc>
                <a:spcPct val="100000"/>
              </a:lnSpc>
              <a:spcBef>
                <a:spcPts val="0"/>
              </a:spcBef>
              <a:spcAft>
                <a:spcPts val="0"/>
              </a:spcAft>
              <a:buSzPts val="1400"/>
              <a:buNone/>
              <a:defRPr sz="1350"/>
            </a:lvl5pPr>
            <a:lvl6pPr lvl="5" algn="l">
              <a:lnSpc>
                <a:spcPct val="100000"/>
              </a:lnSpc>
              <a:spcBef>
                <a:spcPts val="0"/>
              </a:spcBef>
              <a:spcAft>
                <a:spcPts val="0"/>
              </a:spcAft>
              <a:buSzPts val="1400"/>
              <a:buNone/>
              <a:defRPr sz="1350"/>
            </a:lvl6pPr>
            <a:lvl7pPr lvl="6" algn="l">
              <a:lnSpc>
                <a:spcPct val="100000"/>
              </a:lnSpc>
              <a:spcBef>
                <a:spcPts val="0"/>
              </a:spcBef>
              <a:spcAft>
                <a:spcPts val="0"/>
              </a:spcAft>
              <a:buSzPts val="1400"/>
              <a:buNone/>
              <a:defRPr sz="1350"/>
            </a:lvl7pPr>
            <a:lvl8pPr lvl="7" algn="l">
              <a:lnSpc>
                <a:spcPct val="100000"/>
              </a:lnSpc>
              <a:spcBef>
                <a:spcPts val="0"/>
              </a:spcBef>
              <a:spcAft>
                <a:spcPts val="0"/>
              </a:spcAft>
              <a:buSzPts val="1400"/>
              <a:buNone/>
              <a:defRPr sz="1350"/>
            </a:lvl8pPr>
            <a:lvl9pPr lvl="8" algn="l">
              <a:lnSpc>
                <a:spcPct val="100000"/>
              </a:lnSpc>
              <a:spcBef>
                <a:spcPts val="0"/>
              </a:spcBef>
              <a:spcAft>
                <a:spcPts val="0"/>
              </a:spcAft>
              <a:buSzPts val="1400"/>
              <a:buNone/>
              <a:defRPr sz="1350"/>
            </a:lvl9pPr>
          </a:lstStyle>
          <a:p>
            <a:endParaRPr/>
          </a:p>
        </p:txBody>
      </p:sp>
    </p:spTree>
    <p:extLst>
      <p:ext uri="{BB962C8B-B14F-4D97-AF65-F5344CB8AC3E}">
        <p14:creationId xmlns:p14="http://schemas.microsoft.com/office/powerpoint/2010/main" val="3310659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Cover Slide">
  <p:cSld name="1_Cover Slide">
    <p:spTree>
      <p:nvGrpSpPr>
        <p:cNvPr id="1" name="Shape 56"/>
        <p:cNvGrpSpPr/>
        <p:nvPr/>
      </p:nvGrpSpPr>
      <p:grpSpPr>
        <a:xfrm>
          <a:off x="0" y="0"/>
          <a:ext cx="0" cy="0"/>
          <a:chOff x="0" y="0"/>
          <a:chExt cx="0" cy="0"/>
        </a:xfrm>
      </p:grpSpPr>
      <p:grpSp>
        <p:nvGrpSpPr>
          <p:cNvPr id="57" name="Google Shape;57;p14"/>
          <p:cNvGrpSpPr/>
          <p:nvPr/>
        </p:nvGrpSpPr>
        <p:grpSpPr>
          <a:xfrm>
            <a:off x="1752601" y="2"/>
            <a:ext cx="7391400" cy="4632007"/>
            <a:chOff x="19140488" y="13674"/>
            <a:chExt cx="7443798" cy="6145827"/>
          </a:xfrm>
        </p:grpSpPr>
        <p:sp>
          <p:nvSpPr>
            <p:cNvPr id="58" name="Google Shape;58;p14"/>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59" name="Google Shape;59;p14"/>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0" name="Google Shape;60;p14"/>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1" name="Google Shape;61;p14"/>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2" name="Google Shape;62;p14"/>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3" name="Google Shape;63;p14"/>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4" name="Google Shape;64;p14"/>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5" name="Google Shape;65;p14"/>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6" name="Google Shape;66;p14"/>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7" name="Google Shape;67;p14"/>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8" name="Google Shape;68;p14"/>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69" name="Google Shape;69;p14"/>
          <p:cNvSpPr txBox="1">
            <a:spLocks noGrp="1"/>
          </p:cNvSpPr>
          <p:nvPr>
            <p:ph type="ctrTitle"/>
          </p:nvPr>
        </p:nvSpPr>
        <p:spPr>
          <a:xfrm>
            <a:off x="1895477"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4"/>
          <p:cNvSpPr txBox="1">
            <a:spLocks noGrp="1"/>
          </p:cNvSpPr>
          <p:nvPr>
            <p:ph type="subTitle" idx="1"/>
          </p:nvPr>
        </p:nvSpPr>
        <p:spPr>
          <a:xfrm>
            <a:off x="1895477" y="1371601"/>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Tree>
    <p:extLst>
      <p:ext uri="{BB962C8B-B14F-4D97-AF65-F5344CB8AC3E}">
        <p14:creationId xmlns:p14="http://schemas.microsoft.com/office/powerpoint/2010/main" val="11412301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1_Content: One">
  <p:cSld name="1_Content: One">
    <p:spTree>
      <p:nvGrpSpPr>
        <p:cNvPr id="1" name="Shape 289"/>
        <p:cNvGrpSpPr/>
        <p:nvPr/>
      </p:nvGrpSpPr>
      <p:grpSpPr>
        <a:xfrm>
          <a:off x="0" y="0"/>
          <a:ext cx="0" cy="0"/>
          <a:chOff x="0" y="0"/>
          <a:chExt cx="0" cy="0"/>
        </a:xfrm>
      </p:grpSpPr>
      <p:sp>
        <p:nvSpPr>
          <p:cNvPr id="290" name="Google Shape;290;p37"/>
          <p:cNvSpPr txBox="1">
            <a:spLocks noGrp="1"/>
          </p:cNvSpPr>
          <p:nvPr>
            <p:ph type="title"/>
          </p:nvPr>
        </p:nvSpPr>
        <p:spPr>
          <a:xfrm>
            <a:off x="482139" y="707988"/>
            <a:ext cx="8179724" cy="556708"/>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dk1"/>
              </a:buClr>
              <a:buSzPts val="1500"/>
              <a:buFont typeface="Corbel"/>
              <a:buNone/>
              <a:defRPr sz="1700" b="0" i="0">
                <a:solidFill>
                  <a:schemeClr val="dk1"/>
                </a:solidFill>
                <a:latin typeface="Corbel"/>
                <a:ea typeface="Corbel"/>
                <a:cs typeface="Corbel"/>
                <a:sym typeface="Corbel"/>
              </a:defRPr>
            </a:lvl1pPr>
            <a:lvl2pPr lvl="1" algn="l">
              <a:spcBef>
                <a:spcPts val="0"/>
              </a:spcBef>
              <a:spcAft>
                <a:spcPts val="0"/>
              </a:spcAft>
              <a:buSzPts val="1200"/>
              <a:buNone/>
              <a:defRPr/>
            </a:lvl2pPr>
            <a:lvl3pPr lvl="2" algn="l">
              <a:spcBef>
                <a:spcPts val="0"/>
              </a:spcBef>
              <a:spcAft>
                <a:spcPts val="0"/>
              </a:spcAft>
              <a:buSzPts val="1200"/>
              <a:buNone/>
              <a:defRPr/>
            </a:lvl3pPr>
            <a:lvl4pPr lvl="3" algn="l">
              <a:spcBef>
                <a:spcPts val="0"/>
              </a:spcBef>
              <a:spcAft>
                <a:spcPts val="0"/>
              </a:spcAft>
              <a:buSzPts val="1200"/>
              <a:buNone/>
              <a:defRPr/>
            </a:lvl4pPr>
            <a:lvl5pPr lvl="4" algn="l">
              <a:spcBef>
                <a:spcPts val="0"/>
              </a:spcBef>
              <a:spcAft>
                <a:spcPts val="0"/>
              </a:spcAft>
              <a:buSzPts val="1200"/>
              <a:buNone/>
              <a:defRPr/>
            </a:lvl5pPr>
            <a:lvl6pPr lvl="5" algn="l">
              <a:spcBef>
                <a:spcPts val="0"/>
              </a:spcBef>
              <a:spcAft>
                <a:spcPts val="0"/>
              </a:spcAft>
              <a:buSzPts val="1200"/>
              <a:buNone/>
              <a:defRPr/>
            </a:lvl6pPr>
            <a:lvl7pPr lvl="6" algn="l">
              <a:spcBef>
                <a:spcPts val="0"/>
              </a:spcBef>
              <a:spcAft>
                <a:spcPts val="0"/>
              </a:spcAft>
              <a:buSzPts val="1200"/>
              <a:buNone/>
              <a:defRPr/>
            </a:lvl7pPr>
            <a:lvl8pPr lvl="7" algn="l">
              <a:spcBef>
                <a:spcPts val="0"/>
              </a:spcBef>
              <a:spcAft>
                <a:spcPts val="0"/>
              </a:spcAft>
              <a:buSzPts val="1200"/>
              <a:buNone/>
              <a:defRPr/>
            </a:lvl8pPr>
            <a:lvl9pPr lvl="8" algn="l">
              <a:spcBef>
                <a:spcPts val="0"/>
              </a:spcBef>
              <a:spcAft>
                <a:spcPts val="0"/>
              </a:spcAft>
              <a:buSzPts val="1200"/>
              <a:buNone/>
              <a:defRPr/>
            </a:lvl9pPr>
          </a:lstStyle>
          <a:p>
            <a:endParaRPr/>
          </a:p>
        </p:txBody>
      </p:sp>
      <p:sp>
        <p:nvSpPr>
          <p:cNvPr id="291" name="Google Shape;291;p37"/>
          <p:cNvSpPr txBox="1">
            <a:spLocks noGrp="1"/>
          </p:cNvSpPr>
          <p:nvPr>
            <p:ph type="body" idx="1"/>
          </p:nvPr>
        </p:nvSpPr>
        <p:spPr>
          <a:xfrm>
            <a:off x="482139" y="1361515"/>
            <a:ext cx="8179724" cy="3231328"/>
          </a:xfrm>
          <a:prstGeom prst="rect">
            <a:avLst/>
          </a:prstGeom>
          <a:noFill/>
          <a:ln>
            <a:noFill/>
          </a:ln>
        </p:spPr>
        <p:txBody>
          <a:bodyPr spcFirstLastPara="1" wrap="square" lIns="75575" tIns="0" rIns="75575" bIns="0" anchor="ctr" anchorCtr="0">
            <a:normAutofit/>
          </a:bodyPr>
          <a:lstStyle>
            <a:lvl1pPr marL="457189" lvl="0" indent="-412740" algn="l">
              <a:lnSpc>
                <a:spcPct val="100000"/>
              </a:lnSpc>
              <a:spcBef>
                <a:spcPts val="400"/>
              </a:spcBef>
              <a:spcAft>
                <a:spcPts val="0"/>
              </a:spcAft>
              <a:buSzPts val="2900"/>
              <a:buChar char="•"/>
              <a:defRPr>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marR="0" lvl="5" indent="-304793" algn="l">
              <a:lnSpc>
                <a:spcPct val="100000"/>
              </a:lnSpc>
              <a:spcBef>
                <a:spcPts val="500"/>
              </a:spcBef>
              <a:spcAft>
                <a:spcPts val="0"/>
              </a:spcAft>
              <a:buClr>
                <a:schemeClr val="dk1"/>
              </a:buClr>
              <a:buSzPts val="1200"/>
              <a:buFont typeface="Corbel"/>
              <a:buAutoNum type="arabicPeriod"/>
              <a:defRPr/>
            </a:lvl6pPr>
            <a:lvl7pPr marL="3200320" marR="0" lvl="6" indent="-304793" algn="l">
              <a:lnSpc>
                <a:spcPct val="100000"/>
              </a:lnSpc>
              <a:spcBef>
                <a:spcPts val="400"/>
              </a:spcBef>
              <a:spcAft>
                <a:spcPts val="0"/>
              </a:spcAft>
              <a:buClr>
                <a:schemeClr val="dk1"/>
              </a:buClr>
              <a:buSzPts val="1200"/>
              <a:buFont typeface="Corbel"/>
              <a:buAutoNum type="alphaLcPeriod"/>
              <a:defRPr/>
            </a:lvl7pPr>
            <a:lvl8pPr marL="3657509" marR="0" lvl="7" indent="-304793" algn="l">
              <a:lnSpc>
                <a:spcPct val="100000"/>
              </a:lnSpc>
              <a:spcBef>
                <a:spcPts val="400"/>
              </a:spcBef>
              <a:spcAft>
                <a:spcPts val="0"/>
              </a:spcAft>
              <a:buClr>
                <a:schemeClr val="dk1"/>
              </a:buClr>
              <a:buSzPts val="1200"/>
              <a:buFont typeface="Corbel"/>
              <a:buAutoNum type="romanLcPeriod"/>
              <a:defRPr/>
            </a:lvl8pPr>
            <a:lvl9pPr marL="4114697" marR="0" lvl="8" indent="-228594" algn="l">
              <a:lnSpc>
                <a:spcPct val="100000"/>
              </a:lnSpc>
              <a:spcBef>
                <a:spcPts val="400"/>
              </a:spcBef>
              <a:spcAft>
                <a:spcPts val="400"/>
              </a:spcAft>
              <a:buClr>
                <a:schemeClr val="dk1"/>
              </a:buClr>
              <a:buSzPts val="1200"/>
              <a:buFont typeface="Arial"/>
              <a:buNone/>
              <a:defRPr/>
            </a:lvl9pPr>
          </a:lstStyle>
          <a:p>
            <a:endParaRPr/>
          </a:p>
        </p:txBody>
      </p:sp>
    </p:spTree>
    <p:extLst>
      <p:ext uri="{BB962C8B-B14F-4D97-AF65-F5344CB8AC3E}">
        <p14:creationId xmlns:p14="http://schemas.microsoft.com/office/powerpoint/2010/main" val="32150462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ER: One">
  <p:cSld name="ER: One">
    <p:spTree>
      <p:nvGrpSpPr>
        <p:cNvPr id="1" name="Shape 298"/>
        <p:cNvGrpSpPr/>
        <p:nvPr/>
      </p:nvGrpSpPr>
      <p:grpSpPr>
        <a:xfrm>
          <a:off x="0" y="0"/>
          <a:ext cx="0" cy="0"/>
          <a:chOff x="0" y="0"/>
          <a:chExt cx="0" cy="0"/>
        </a:xfrm>
      </p:grpSpPr>
      <p:sp>
        <p:nvSpPr>
          <p:cNvPr id="299" name="Google Shape;299;p39"/>
          <p:cNvSpPr txBox="1">
            <a:spLocks noGrp="1"/>
          </p:cNvSpPr>
          <p:nvPr>
            <p:ph type="title"/>
          </p:nvPr>
        </p:nvSpPr>
        <p:spPr>
          <a:xfrm>
            <a:off x="482139" y="707988"/>
            <a:ext cx="8179724" cy="556708"/>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dk1"/>
              </a:buClr>
              <a:buSzPts val="1500"/>
              <a:buFont typeface="Corbel"/>
              <a:buNone/>
              <a:defRPr sz="1700" b="0" i="0">
                <a:solidFill>
                  <a:schemeClr val="dk1"/>
                </a:solidFill>
                <a:latin typeface="Corbel"/>
                <a:ea typeface="Corbel"/>
                <a:cs typeface="Corbel"/>
                <a:sym typeface="Corbel"/>
              </a:defRPr>
            </a:lvl1pPr>
            <a:lvl2pPr lvl="1" algn="l">
              <a:spcBef>
                <a:spcPts val="0"/>
              </a:spcBef>
              <a:spcAft>
                <a:spcPts val="0"/>
              </a:spcAft>
              <a:buSzPts val="1200"/>
              <a:buNone/>
              <a:defRPr/>
            </a:lvl2pPr>
            <a:lvl3pPr lvl="2" algn="l">
              <a:spcBef>
                <a:spcPts val="0"/>
              </a:spcBef>
              <a:spcAft>
                <a:spcPts val="0"/>
              </a:spcAft>
              <a:buSzPts val="1200"/>
              <a:buNone/>
              <a:defRPr/>
            </a:lvl3pPr>
            <a:lvl4pPr lvl="3" algn="l">
              <a:spcBef>
                <a:spcPts val="0"/>
              </a:spcBef>
              <a:spcAft>
                <a:spcPts val="0"/>
              </a:spcAft>
              <a:buSzPts val="1200"/>
              <a:buNone/>
              <a:defRPr/>
            </a:lvl4pPr>
            <a:lvl5pPr lvl="4" algn="l">
              <a:spcBef>
                <a:spcPts val="0"/>
              </a:spcBef>
              <a:spcAft>
                <a:spcPts val="0"/>
              </a:spcAft>
              <a:buSzPts val="1200"/>
              <a:buNone/>
              <a:defRPr/>
            </a:lvl5pPr>
            <a:lvl6pPr lvl="5" algn="l">
              <a:spcBef>
                <a:spcPts val="0"/>
              </a:spcBef>
              <a:spcAft>
                <a:spcPts val="0"/>
              </a:spcAft>
              <a:buSzPts val="1200"/>
              <a:buNone/>
              <a:defRPr/>
            </a:lvl6pPr>
            <a:lvl7pPr lvl="6" algn="l">
              <a:spcBef>
                <a:spcPts val="0"/>
              </a:spcBef>
              <a:spcAft>
                <a:spcPts val="0"/>
              </a:spcAft>
              <a:buSzPts val="1200"/>
              <a:buNone/>
              <a:defRPr/>
            </a:lvl7pPr>
            <a:lvl8pPr lvl="7" algn="l">
              <a:spcBef>
                <a:spcPts val="0"/>
              </a:spcBef>
              <a:spcAft>
                <a:spcPts val="0"/>
              </a:spcAft>
              <a:buSzPts val="1200"/>
              <a:buNone/>
              <a:defRPr/>
            </a:lvl8pPr>
            <a:lvl9pPr lvl="8" algn="l">
              <a:spcBef>
                <a:spcPts val="0"/>
              </a:spcBef>
              <a:spcAft>
                <a:spcPts val="0"/>
              </a:spcAft>
              <a:buSzPts val="1200"/>
              <a:buNone/>
              <a:defRPr/>
            </a:lvl9pPr>
          </a:lstStyle>
          <a:p>
            <a:endParaRPr/>
          </a:p>
        </p:txBody>
      </p:sp>
      <p:sp>
        <p:nvSpPr>
          <p:cNvPr id="300" name="Google Shape;300;p39"/>
          <p:cNvSpPr txBox="1">
            <a:spLocks noGrp="1"/>
          </p:cNvSpPr>
          <p:nvPr>
            <p:ph type="body" idx="1"/>
          </p:nvPr>
        </p:nvSpPr>
        <p:spPr>
          <a:xfrm>
            <a:off x="482139" y="1912172"/>
            <a:ext cx="8179724" cy="2680671"/>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a:latin typeface="Corbel"/>
                <a:ea typeface="Corbel"/>
                <a:cs typeface="Corbel"/>
                <a:sym typeface="Corbel"/>
              </a:defRPr>
            </a:lvl1pPr>
            <a:lvl2pPr marL="914378" lvl="1" indent="-273044" algn="l">
              <a:lnSpc>
                <a:spcPct val="100000"/>
              </a:lnSpc>
              <a:spcBef>
                <a:spcPts val="500"/>
              </a:spcBef>
              <a:spcAft>
                <a:spcPts val="0"/>
              </a:spcAft>
              <a:buSzPts val="700"/>
              <a:buChar char="•"/>
              <a:defRPr sz="500">
                <a:latin typeface="Corbel"/>
                <a:ea typeface="Corbel"/>
                <a:cs typeface="Corbel"/>
                <a:sym typeface="Corbel"/>
              </a:defRPr>
            </a:lvl2pPr>
            <a:lvl3pPr marL="1371566" lvl="2" indent="-273044" algn="l">
              <a:lnSpc>
                <a:spcPct val="100000"/>
              </a:lnSpc>
              <a:spcBef>
                <a:spcPts val="500"/>
              </a:spcBef>
              <a:spcAft>
                <a:spcPts val="0"/>
              </a:spcAft>
              <a:buSzPts val="700"/>
              <a:buChar char="•"/>
              <a:defRPr sz="500">
                <a:latin typeface="Corbel"/>
                <a:ea typeface="Corbel"/>
                <a:cs typeface="Corbel"/>
                <a:sym typeface="Corbel"/>
              </a:defRPr>
            </a:lvl3pPr>
            <a:lvl4pPr marL="1828754" lvl="3" indent="-273044" algn="l">
              <a:lnSpc>
                <a:spcPct val="100000"/>
              </a:lnSpc>
              <a:spcBef>
                <a:spcPts val="500"/>
              </a:spcBef>
              <a:spcAft>
                <a:spcPts val="0"/>
              </a:spcAft>
              <a:buSzPts val="700"/>
              <a:buChar char="•"/>
              <a:defRPr sz="500">
                <a:latin typeface="Corbel"/>
                <a:ea typeface="Corbel"/>
                <a:cs typeface="Corbel"/>
                <a:sym typeface="Corbel"/>
              </a:defRPr>
            </a:lvl4pPr>
            <a:lvl5pPr marL="2285943" lvl="4" indent="-273044" algn="l">
              <a:lnSpc>
                <a:spcPct val="100000"/>
              </a:lnSpc>
              <a:spcBef>
                <a:spcPts val="500"/>
              </a:spcBef>
              <a:spcAft>
                <a:spcPts val="0"/>
              </a:spcAft>
              <a:buSzPts val="700"/>
              <a:buChar char="•"/>
              <a:defRPr sz="500">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
        <p:nvSpPr>
          <p:cNvPr id="301" name="Google Shape;301;p39"/>
          <p:cNvSpPr txBox="1">
            <a:spLocks noGrp="1"/>
          </p:cNvSpPr>
          <p:nvPr>
            <p:ph type="body" idx="2"/>
          </p:nvPr>
        </p:nvSpPr>
        <p:spPr>
          <a:xfrm>
            <a:off x="482138" y="1324201"/>
            <a:ext cx="4023360" cy="490145"/>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i="1">
                <a:solidFill>
                  <a:schemeClr val="accent1"/>
                </a:solidFill>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
        <p:nvSpPr>
          <p:cNvPr id="302" name="Google Shape;302;p39"/>
          <p:cNvSpPr txBox="1">
            <a:spLocks noGrp="1"/>
          </p:cNvSpPr>
          <p:nvPr>
            <p:ph type="body" idx="3"/>
          </p:nvPr>
        </p:nvSpPr>
        <p:spPr>
          <a:xfrm>
            <a:off x="4638502" y="1324201"/>
            <a:ext cx="4023360" cy="490145"/>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i="1">
                <a:solidFill>
                  <a:schemeClr val="accent1"/>
                </a:solidFill>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Tree>
    <p:extLst>
      <p:ext uri="{BB962C8B-B14F-4D97-AF65-F5344CB8AC3E}">
        <p14:creationId xmlns:p14="http://schemas.microsoft.com/office/powerpoint/2010/main" val="2593894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theme" Target="../theme/theme3.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533401" y="514350"/>
            <a:ext cx="8077201" cy="68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800"/>
              <a:buFont typeface="Georgia"/>
              <a:buNone/>
              <a:defRPr sz="1800" b="1" i="1" u="none" strike="noStrike" cap="none">
                <a:solidFill>
                  <a:schemeClr val="dk1"/>
                </a:solidFill>
                <a:latin typeface="Georgia"/>
                <a:ea typeface="Georgia"/>
                <a:cs typeface="Georgia"/>
                <a:sym typeface="Georgia"/>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533401" y="1314450"/>
            <a:ext cx="8077199" cy="3314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500"/>
              <a:buFont typeface="Georgia"/>
              <a:buNone/>
              <a:defRPr sz="1500" b="0" i="0" u="none" strike="noStrike" cap="none">
                <a:solidFill>
                  <a:schemeClr val="dk1"/>
                </a:solidFill>
                <a:latin typeface="Georgia"/>
                <a:ea typeface="Georgia"/>
                <a:cs typeface="Georgia"/>
                <a:sym typeface="Georgia"/>
              </a:defRPr>
            </a:lvl1pPr>
            <a:lvl2pPr marL="914400" marR="0" lvl="1"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2pPr>
            <a:lvl3pPr marL="1371600" marR="0" lvl="2"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3pPr>
            <a:lvl4pPr marL="1828800" marR="0" lvl="3"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4pPr>
            <a:lvl5pPr marL="2286000" marR="0" lvl="4"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5pPr>
            <a:lvl6pPr marL="2743200" marR="0" lvl="5" indent="-323850" algn="l" rtl="0">
              <a:lnSpc>
                <a:spcPct val="100000"/>
              </a:lnSpc>
              <a:spcBef>
                <a:spcPts val="700"/>
              </a:spcBef>
              <a:spcAft>
                <a:spcPts val="0"/>
              </a:spcAft>
              <a:buClr>
                <a:schemeClr val="dk1"/>
              </a:buClr>
              <a:buSzPts val="1500"/>
              <a:buFont typeface="Georgia"/>
              <a:buAutoNum type="arabicPeriod"/>
              <a:defRPr sz="1500" b="0" i="0" u="none" strike="noStrike" cap="none">
                <a:solidFill>
                  <a:schemeClr val="dk1"/>
                </a:solidFill>
                <a:latin typeface="Georgia"/>
                <a:ea typeface="Georgia"/>
                <a:cs typeface="Georgia"/>
                <a:sym typeface="Georgia"/>
              </a:defRPr>
            </a:lvl6pPr>
            <a:lvl7pPr marL="3200400" marR="0" lvl="6" indent="-323850" algn="l" rtl="0">
              <a:lnSpc>
                <a:spcPct val="100000"/>
              </a:lnSpc>
              <a:spcBef>
                <a:spcPts val="700"/>
              </a:spcBef>
              <a:spcAft>
                <a:spcPts val="0"/>
              </a:spcAft>
              <a:buClr>
                <a:schemeClr val="dk1"/>
              </a:buClr>
              <a:buSzPts val="1500"/>
              <a:buFont typeface="Georgia"/>
              <a:buAutoNum type="alphaLcPeriod"/>
              <a:defRPr sz="1500" b="0" i="0" u="none" strike="noStrike" cap="none">
                <a:solidFill>
                  <a:schemeClr val="dk1"/>
                </a:solidFill>
                <a:latin typeface="Georgia"/>
                <a:ea typeface="Georgia"/>
                <a:cs typeface="Georgia"/>
                <a:sym typeface="Georgia"/>
              </a:defRPr>
            </a:lvl7pPr>
            <a:lvl8pPr marL="3657600" marR="0" lvl="7" indent="-323850" algn="l" rtl="0">
              <a:lnSpc>
                <a:spcPct val="100000"/>
              </a:lnSpc>
              <a:spcBef>
                <a:spcPts val="700"/>
              </a:spcBef>
              <a:spcAft>
                <a:spcPts val="0"/>
              </a:spcAft>
              <a:buClr>
                <a:schemeClr val="dk1"/>
              </a:buClr>
              <a:buSzPts val="1500"/>
              <a:buFont typeface="Georgia"/>
              <a:buAutoNum type="romanLcPeriod"/>
              <a:defRPr sz="1500" b="0" i="0" u="none" strike="noStrike" cap="none">
                <a:solidFill>
                  <a:schemeClr val="dk1"/>
                </a:solidFill>
                <a:latin typeface="Georgia"/>
                <a:ea typeface="Georgia"/>
                <a:cs typeface="Georgia"/>
                <a:sym typeface="Georgia"/>
              </a:defRPr>
            </a:lvl8pPr>
            <a:lvl9pPr marL="4114800" marR="0" lvl="8" indent="-228600" algn="l" rtl="0">
              <a:lnSpc>
                <a:spcPct val="100000"/>
              </a:lnSpc>
              <a:spcBef>
                <a:spcPts val="700"/>
              </a:spcBef>
              <a:spcAft>
                <a:spcPts val="700"/>
              </a:spcAft>
              <a:buClr>
                <a:schemeClr val="dk2"/>
              </a:buClr>
              <a:buSzPts val="1500"/>
              <a:buFont typeface="Arial"/>
              <a:buNone/>
              <a:defRPr sz="1500" b="1" i="0" u="none" strike="noStrike" cap="none">
                <a:solidFill>
                  <a:schemeClr val="dk2"/>
                </a:solidFill>
                <a:latin typeface="Georgia"/>
                <a:ea typeface="Georgia"/>
                <a:cs typeface="Georgia"/>
                <a:sym typeface="Georgia"/>
              </a:defRPr>
            </a:lvl9pPr>
          </a:lstStyle>
          <a:p>
            <a:endParaRPr/>
          </a:p>
        </p:txBody>
      </p:sp>
      <p:sp>
        <p:nvSpPr>
          <p:cNvPr id="53" name="Google Shape;53;p13"/>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marR="0" lvl="0" indent="0" algn="r" rtl="0">
              <a:spcBef>
                <a:spcPts val="0"/>
              </a:spcBef>
              <a:buNone/>
              <a:defRPr sz="800" b="0" i="0" u="none" strike="noStrike" cap="none">
                <a:solidFill>
                  <a:schemeClr val="dk1"/>
                </a:solidFill>
                <a:latin typeface="Arial"/>
                <a:ea typeface="Arial"/>
                <a:cs typeface="Arial"/>
                <a:sym typeface="Arial"/>
              </a:defRPr>
            </a:lvl1pPr>
            <a:lvl2pPr marL="0" marR="0" lvl="1" indent="0" algn="r" rtl="0">
              <a:spcBef>
                <a:spcPts val="0"/>
              </a:spcBef>
              <a:buNone/>
              <a:defRPr sz="800" b="0" i="0" u="none" strike="noStrike" cap="none">
                <a:solidFill>
                  <a:schemeClr val="dk1"/>
                </a:solidFill>
                <a:latin typeface="Arial"/>
                <a:ea typeface="Arial"/>
                <a:cs typeface="Arial"/>
                <a:sym typeface="Arial"/>
              </a:defRPr>
            </a:lvl2pPr>
            <a:lvl3pPr marL="0" marR="0" lvl="2" indent="0" algn="r" rtl="0">
              <a:spcBef>
                <a:spcPts val="0"/>
              </a:spcBef>
              <a:buNone/>
              <a:defRPr sz="800" b="0" i="0" u="none" strike="noStrike" cap="none">
                <a:solidFill>
                  <a:schemeClr val="dk1"/>
                </a:solidFill>
                <a:latin typeface="Arial"/>
                <a:ea typeface="Arial"/>
                <a:cs typeface="Arial"/>
                <a:sym typeface="Arial"/>
              </a:defRPr>
            </a:lvl3pPr>
            <a:lvl4pPr marL="0" marR="0" lvl="3" indent="0" algn="r" rtl="0">
              <a:spcBef>
                <a:spcPts val="0"/>
              </a:spcBef>
              <a:buNone/>
              <a:defRPr sz="800" b="0" i="0" u="none" strike="noStrike" cap="none">
                <a:solidFill>
                  <a:schemeClr val="dk1"/>
                </a:solidFill>
                <a:latin typeface="Arial"/>
                <a:ea typeface="Arial"/>
                <a:cs typeface="Arial"/>
                <a:sym typeface="Arial"/>
              </a:defRPr>
            </a:lvl4pPr>
            <a:lvl5pPr marL="0" marR="0" lvl="4" indent="0" algn="r" rtl="0">
              <a:spcBef>
                <a:spcPts val="0"/>
              </a:spcBef>
              <a:buNone/>
              <a:defRPr sz="800" b="0" i="0" u="none" strike="noStrike" cap="none">
                <a:solidFill>
                  <a:schemeClr val="dk1"/>
                </a:solidFill>
                <a:latin typeface="Arial"/>
                <a:ea typeface="Arial"/>
                <a:cs typeface="Arial"/>
                <a:sym typeface="Arial"/>
              </a:defRPr>
            </a:lvl5pPr>
            <a:lvl6pPr marL="0" marR="0" lvl="5" indent="0" algn="r" rtl="0">
              <a:spcBef>
                <a:spcPts val="0"/>
              </a:spcBef>
              <a:buNone/>
              <a:defRPr sz="800" b="0" i="0" u="none" strike="noStrike" cap="none">
                <a:solidFill>
                  <a:schemeClr val="dk1"/>
                </a:solidFill>
                <a:latin typeface="Arial"/>
                <a:ea typeface="Arial"/>
                <a:cs typeface="Arial"/>
                <a:sym typeface="Arial"/>
              </a:defRPr>
            </a:lvl6pPr>
            <a:lvl7pPr marL="0" marR="0" lvl="6" indent="0" algn="r" rtl="0">
              <a:spcBef>
                <a:spcPts val="0"/>
              </a:spcBef>
              <a:buNone/>
              <a:defRPr sz="800" b="0" i="0" u="none" strike="noStrike" cap="none">
                <a:solidFill>
                  <a:schemeClr val="dk1"/>
                </a:solidFill>
                <a:latin typeface="Arial"/>
                <a:ea typeface="Arial"/>
                <a:cs typeface="Arial"/>
                <a:sym typeface="Arial"/>
              </a:defRPr>
            </a:lvl7pPr>
            <a:lvl8pPr marL="0" marR="0" lvl="7" indent="0" algn="r" rtl="0">
              <a:spcBef>
                <a:spcPts val="0"/>
              </a:spcBef>
              <a:buNone/>
              <a:defRPr sz="800" b="0" i="0" u="none" strike="noStrike" cap="none">
                <a:solidFill>
                  <a:schemeClr val="dk1"/>
                </a:solidFill>
                <a:latin typeface="Arial"/>
                <a:ea typeface="Arial"/>
                <a:cs typeface="Arial"/>
                <a:sym typeface="Arial"/>
              </a:defRPr>
            </a:lvl8pPr>
            <a:lvl9pPr marL="0" marR="0" lvl="8" indent="0" algn="r" rtl="0">
              <a:spcBef>
                <a:spcPts val="0"/>
              </a:spcBef>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54" name="Google Shape;54;p13"/>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marR="0" lvl="0" algn="r"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55" name="Google Shape;55;p13"/>
          <p:cNvSpPr txBox="1">
            <a:spLocks noGrp="1"/>
          </p:cNvSpPr>
          <p:nvPr>
            <p:ph type="ftr" idx="11"/>
          </p:nvPr>
        </p:nvSpPr>
        <p:spPr>
          <a:xfrm>
            <a:off x="530352" y="4743450"/>
            <a:ext cx="5260848" cy="113157"/>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1" y="514350"/>
            <a:ext cx="8077201" cy="685800"/>
          </a:xfrm>
          <a:prstGeom prst="rect">
            <a:avLst/>
          </a:prstGeom>
        </p:spPr>
        <p:txBody>
          <a:bodyPr vert="horz" lIns="0" tIns="0" rIns="0" bIns="0" rtlCol="0" anchor="t" anchorCtr="0">
            <a:noAutofit/>
          </a:bodyPr>
          <a:lstStyle/>
          <a:p>
            <a:r>
              <a:rPr lang="en-GB" noProof="0"/>
              <a:t>Click to edit</a:t>
            </a:r>
            <a:br>
              <a:rPr lang="en-GB" noProof="0"/>
            </a:br>
            <a:r>
              <a:rPr lang="en-GB" noProof="0"/>
              <a:t>Master title style</a:t>
            </a:r>
          </a:p>
        </p:txBody>
      </p:sp>
      <p:sp>
        <p:nvSpPr>
          <p:cNvPr id="3" name="Text Placeholder 2"/>
          <p:cNvSpPr>
            <a:spLocks noGrp="1"/>
          </p:cNvSpPr>
          <p:nvPr>
            <p:ph type="body" idx="1"/>
          </p:nvPr>
        </p:nvSpPr>
        <p:spPr>
          <a:xfrm>
            <a:off x="533402" y="1314450"/>
            <a:ext cx="8077199" cy="331470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6"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30/11/2023</a:t>
            </a:fld>
            <a:endParaRPr lang="en-US"/>
          </a:p>
        </p:txBody>
      </p:sp>
      <p:sp>
        <p:nvSpPr>
          <p:cNvPr id="7" name="Footer Placeholder 4"/>
          <p:cNvSpPr>
            <a:spLocks noGrp="1"/>
          </p:cNvSpPr>
          <p:nvPr>
            <p:ph type="ftr" sz="quarter" idx="3"/>
          </p:nvPr>
        </p:nvSpPr>
        <p:spPr>
          <a:xfrm>
            <a:off x="530352" y="4743450"/>
            <a:ext cx="5260848" cy="113157"/>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Tree>
    <p:extLst>
      <p:ext uri="{BB962C8B-B14F-4D97-AF65-F5344CB8AC3E}">
        <p14:creationId xmlns:p14="http://schemas.microsoft.com/office/powerpoint/2010/main" val="2821274285"/>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Lst>
  <p:txStyles>
    <p:titleStyle>
      <a:lvl1pPr algn="l" defTabSz="685800" rtl="0" eaLnBrk="1" latinLnBrk="0" hangingPunct="1">
        <a:lnSpc>
          <a:spcPct val="100000"/>
        </a:lnSpc>
        <a:spcBef>
          <a:spcPct val="0"/>
        </a:spcBef>
        <a:buNone/>
        <a:defRPr sz="1800" b="1" i="1" kern="1200">
          <a:solidFill>
            <a:schemeClr val="tx1"/>
          </a:solidFill>
          <a:latin typeface="+mj-lt"/>
          <a:ea typeface="+mj-ea"/>
          <a:cs typeface="+mj-cs"/>
        </a:defRPr>
      </a:lvl1pPr>
    </p:titleStyle>
    <p:bodyStyle>
      <a:lvl1pPr marL="0" marR="0" indent="-205740" algn="l" defTabSz="685800" rtl="0" eaLnBrk="1" fontAlgn="auto" latinLnBrk="0" hangingPunct="1">
        <a:lnSpc>
          <a:spcPct val="100000"/>
        </a:lnSpc>
        <a:spcBef>
          <a:spcPts val="0"/>
        </a:spcBef>
        <a:spcAft>
          <a:spcPts val="675"/>
        </a:spcAft>
        <a:buClr>
          <a:schemeClr val="tx1"/>
        </a:buClr>
        <a:buSzTx/>
        <a:buFontTx/>
        <a:buNone/>
        <a:tabLst/>
        <a:defRPr sz="1500" kern="1200">
          <a:solidFill>
            <a:schemeClr val="tx1"/>
          </a:solidFill>
          <a:latin typeface="Georgia" pitchFamily="18" charset="0"/>
          <a:ea typeface="+mn-ea"/>
          <a:cs typeface="+mn-cs"/>
        </a:defRPr>
      </a:lvl1pPr>
      <a:lvl2pPr marL="20574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2pPr>
      <a:lvl3pPr marL="41148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3pPr>
      <a:lvl4pPr marL="61722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4pPr>
      <a:lvl5pPr marL="82296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baseline="0">
          <a:solidFill>
            <a:schemeClr val="tx1"/>
          </a:solidFill>
          <a:latin typeface="Georgia" pitchFamily="18" charset="0"/>
          <a:ea typeface="+mn-ea"/>
          <a:cs typeface="+mn-cs"/>
        </a:defRPr>
      </a:lvl5pPr>
      <a:lvl6pPr marL="205740" marR="0" indent="-205740" algn="l" defTabSz="685800" rtl="0" eaLnBrk="1" fontAlgn="auto" latinLnBrk="0" hangingPunct="1">
        <a:lnSpc>
          <a:spcPct val="100000"/>
        </a:lnSpc>
        <a:spcBef>
          <a:spcPts val="0"/>
        </a:spcBef>
        <a:spcAft>
          <a:spcPts val="675"/>
        </a:spcAft>
        <a:buClr>
          <a:schemeClr val="tx1"/>
        </a:buClr>
        <a:buSzPct val="100000"/>
        <a:buFont typeface="+mj-lt"/>
        <a:buAutoNum type="arabicPeriod"/>
        <a:tabLst/>
        <a:defRPr sz="1500" kern="1200" baseline="0">
          <a:solidFill>
            <a:schemeClr val="tx1"/>
          </a:solidFill>
          <a:latin typeface="Georgia" pitchFamily="18" charset="0"/>
          <a:ea typeface="+mn-ea"/>
          <a:cs typeface="+mn-cs"/>
        </a:defRPr>
      </a:lvl6pPr>
      <a:lvl7pPr marL="411480" indent="-205740" algn="l" defTabSz="685800" rtl="0" eaLnBrk="1" latinLnBrk="0" hangingPunct="1">
        <a:lnSpc>
          <a:spcPct val="100000"/>
        </a:lnSpc>
        <a:spcBef>
          <a:spcPts val="0"/>
        </a:spcBef>
        <a:spcAft>
          <a:spcPts val="675"/>
        </a:spcAft>
        <a:buSzPct val="100000"/>
        <a:buFont typeface="+mj-lt"/>
        <a:buAutoNum type="alphaLcPeriod"/>
        <a:defRPr sz="1500" kern="1200" baseline="0">
          <a:solidFill>
            <a:schemeClr val="tx1"/>
          </a:solidFill>
          <a:latin typeface="Georgia" pitchFamily="18" charset="0"/>
          <a:ea typeface="+mn-ea"/>
          <a:cs typeface="+mn-cs"/>
        </a:defRPr>
      </a:lvl7pPr>
      <a:lvl8pPr marL="617220" indent="-205740" algn="l" defTabSz="685800" rtl="0" eaLnBrk="1" latinLnBrk="0" hangingPunct="1">
        <a:lnSpc>
          <a:spcPct val="100000"/>
        </a:lnSpc>
        <a:spcBef>
          <a:spcPts val="0"/>
        </a:spcBef>
        <a:spcAft>
          <a:spcPts val="675"/>
        </a:spcAft>
        <a:buSzPct val="100000"/>
        <a:buFont typeface="+mj-lt"/>
        <a:buAutoNum type="romanLcPeriod"/>
        <a:defRPr sz="1500" kern="1200" baseline="0">
          <a:solidFill>
            <a:schemeClr val="tx1"/>
          </a:solidFill>
          <a:latin typeface="Georgia" pitchFamily="18" charset="0"/>
          <a:ea typeface="+mn-ea"/>
          <a:cs typeface="+mn-cs"/>
        </a:defRPr>
      </a:lvl8pPr>
      <a:lvl9pPr marL="0" indent="-205740" algn="l" defTabSz="685800" rtl="0" eaLnBrk="1" latinLnBrk="0" hangingPunct="1">
        <a:lnSpc>
          <a:spcPct val="100000"/>
        </a:lnSpc>
        <a:spcBef>
          <a:spcPts val="0"/>
        </a:spcBef>
        <a:spcAft>
          <a:spcPts val="675"/>
        </a:spcAft>
        <a:buFont typeface="Arial" pitchFamily="34" charset="0"/>
        <a:buNone/>
        <a:defRPr sz="1500" b="1" kern="1200" baseline="0">
          <a:solidFill>
            <a:schemeClr val="tx2"/>
          </a:solidFill>
          <a:latin typeface="Georgia" pitchFamily="18" charset="0"/>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customXml" Target="../../customXml/item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customXml" Target="../../customXml/item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4.xml"/><Relationship Id="rId1" Type="http://schemas.openxmlformats.org/officeDocument/2006/relationships/customXml" Target="../../customXml/item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4.xml"/><Relationship Id="rId1" Type="http://schemas.openxmlformats.org/officeDocument/2006/relationships/customXml" Target="../../customXml/item21.xml"/></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3.xml"/><Relationship Id="rId7" Type="http://schemas.openxmlformats.org/officeDocument/2006/relationships/diagramColors" Target="../diagrams/colors2.xml"/><Relationship Id="rId2" Type="http://schemas.openxmlformats.org/officeDocument/2006/relationships/slideLayout" Target="../slideLayouts/slideLayout34.xml"/><Relationship Id="rId1" Type="http://schemas.openxmlformats.org/officeDocument/2006/relationships/customXml" Target="../../customXml/item2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4.xml"/><Relationship Id="rId1" Type="http://schemas.openxmlformats.org/officeDocument/2006/relationships/customXml" Target="../../customXml/item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4.xml"/><Relationship Id="rId1" Type="http://schemas.openxmlformats.org/officeDocument/2006/relationships/customXml" Target="../../customXml/item2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4.xml"/><Relationship Id="rId1" Type="http://schemas.openxmlformats.org/officeDocument/2006/relationships/customXml" Target="../../customXml/item2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4.xml"/><Relationship Id="rId1" Type="http://schemas.openxmlformats.org/officeDocument/2006/relationships/customXml" Target="../../customXml/item2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customXml" Target="../../customXml/item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4.xml"/><Relationship Id="rId1" Type="http://schemas.openxmlformats.org/officeDocument/2006/relationships/customXml" Target="../../customXml/item2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4.xml"/><Relationship Id="rId1" Type="http://schemas.openxmlformats.org/officeDocument/2006/relationships/customXml" Target="../../customXml/item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4.xml"/><Relationship Id="rId1" Type="http://schemas.openxmlformats.org/officeDocument/2006/relationships/customXml" Target="../../customXml/item2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4.xml"/><Relationship Id="rId1" Type="http://schemas.openxmlformats.org/officeDocument/2006/relationships/customXml" Target="../../customXml/item2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4.xml"/><Relationship Id="rId1" Type="http://schemas.openxmlformats.org/officeDocument/2006/relationships/customXml" Target="../../customXml/item2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4.xml"/><Relationship Id="rId1" Type="http://schemas.openxmlformats.org/officeDocument/2006/relationships/customXml" Target="../../customXml/item2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4.xml"/><Relationship Id="rId1" Type="http://schemas.openxmlformats.org/officeDocument/2006/relationships/customXml" Target="../../customXml/item3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customXml" Target="../../customXml/item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4.xml"/><Relationship Id="rId1" Type="http://schemas.openxmlformats.org/officeDocument/2006/relationships/customXml" Target="../../customXml/item3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4.xml"/><Relationship Id="rId1" Type="http://schemas.openxmlformats.org/officeDocument/2006/relationships/customXml" Target="../../customXml/item3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4.xml"/><Relationship Id="rId1" Type="http://schemas.openxmlformats.org/officeDocument/2006/relationships/customXml" Target="../../customXml/item3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4.xml"/><Relationship Id="rId1" Type="http://schemas.openxmlformats.org/officeDocument/2006/relationships/customXml" Target="../../customXml/item3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4.xml"/><Relationship Id="rId1" Type="http://schemas.openxmlformats.org/officeDocument/2006/relationships/customXml" Target="../../customXml/item1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4.xml"/><Relationship Id="rId1" Type="http://schemas.openxmlformats.org/officeDocument/2006/relationships/customXml" Target="../../customXml/item3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4.xml"/><Relationship Id="rId1" Type="http://schemas.openxmlformats.org/officeDocument/2006/relationships/customXml" Target="../../customXml/item3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4.xml"/><Relationship Id="rId1" Type="http://schemas.openxmlformats.org/officeDocument/2006/relationships/customXml" Target="../../customXml/item3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4.xml"/><Relationship Id="rId1" Type="http://schemas.openxmlformats.org/officeDocument/2006/relationships/customXml" Target="../../customXml/item3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customXml" Target="../../customXml/item8.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customXml" Target="../../customXml/item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4.xml"/><Relationship Id="rId1" Type="http://schemas.openxmlformats.org/officeDocument/2006/relationships/customXml" Target="../../customXml/item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4.xml"/><Relationship Id="rId1" Type="http://schemas.openxmlformats.org/officeDocument/2006/relationships/customXml" Target="../../customXml/item1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4.xml"/><Relationship Id="rId1" Type="http://schemas.openxmlformats.org/officeDocument/2006/relationships/customXml" Target="../../customXml/item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4.xml"/><Relationship Id="rId1" Type="http://schemas.openxmlformats.org/officeDocument/2006/relationships/customXml" Target="../../customXml/item14.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8.xml"/><Relationship Id="rId7" Type="http://schemas.openxmlformats.org/officeDocument/2006/relationships/diagramColors" Target="../diagrams/colors1.xml"/><Relationship Id="rId2" Type="http://schemas.openxmlformats.org/officeDocument/2006/relationships/slideLayout" Target="../slideLayouts/slideLayout34.xml"/><Relationship Id="rId1" Type="http://schemas.openxmlformats.org/officeDocument/2006/relationships/customXml" Target="../../customXml/item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4.xml"/><Relationship Id="rId1" Type="http://schemas.openxmlformats.org/officeDocument/2006/relationships/customXml" Target="../../customXml/item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68"/>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609" name="Google Shape;609;p68"/>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610" name="Google Shape;610;p68"/>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330)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The Auditor’s Responses to Assessed Risks</a:t>
            </a:r>
            <a:endParaRPr/>
          </a:p>
        </p:txBody>
      </p:sp>
    </p:spTree>
    <p:custDataLst>
      <p:custData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77"/>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684" name="Google Shape;684;p77"/>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685" name="Google Shape;685;p77"/>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600)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Another Auditor </a:t>
            </a:r>
            <a:endParaRPr/>
          </a:p>
        </p:txBody>
      </p:sp>
    </p:spTree>
    <p:custDataLst>
      <p:custData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326697" y="514351"/>
            <a:ext cx="6490607" cy="404132"/>
          </a:xfrm>
        </p:spPr>
        <p:txBody>
          <a:bodyPr/>
          <a:lstStyle/>
          <a:p>
            <a:pPr eaLnBrk="1" hangingPunct="1"/>
            <a:r>
              <a:rPr lang="en-US" dirty="0">
                <a:solidFill>
                  <a:schemeClr val="accent5"/>
                </a:solidFill>
              </a:rPr>
              <a:t>Contents of SA 600</a:t>
            </a:r>
          </a:p>
        </p:txBody>
      </p:sp>
      <p:sp>
        <p:nvSpPr>
          <p:cNvPr id="25603" name="Content Placeholder 2"/>
          <p:cNvSpPr>
            <a:spLocks noGrp="1"/>
          </p:cNvSpPr>
          <p:nvPr>
            <p:ph sz="quarter" idx="15"/>
          </p:nvPr>
        </p:nvSpPr>
        <p:spPr>
          <a:xfrm>
            <a:off x="1326697" y="1218119"/>
            <a:ext cx="5067173" cy="3336070"/>
          </a:xfrm>
        </p:spPr>
        <p:txBody>
          <a:bodyPr/>
          <a:lstStyle/>
          <a:p>
            <a:pPr marL="0" lvl="0" indent="12700" algn="l" rtl="0">
              <a:lnSpc>
                <a:spcPct val="100000"/>
              </a:lnSpc>
              <a:spcBef>
                <a:spcPts val="0"/>
              </a:spcBef>
              <a:spcAft>
                <a:spcPts val="0"/>
              </a:spcAft>
              <a:buSzPts val="1400"/>
              <a:buFont typeface="Noto Sans Symbols"/>
              <a:buChar char="⮚"/>
            </a:pPr>
            <a:r>
              <a:rPr lang="en-US" sz="1400" dirty="0">
                <a:solidFill>
                  <a:srgbClr val="C00000"/>
                </a:solidFill>
              </a:rPr>
              <a:t> Scoping and Introduction</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Definitions</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Acceptance as Principal Auditor </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Principal Auditor’s Procedures</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Coordination between the Auditors</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Reporting Considerations and Division of Responsibility</a:t>
            </a:r>
            <a:endParaRPr lang="en-US" sz="1400" dirty="0"/>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3912270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Scoping and Introduction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244709"/>
            <a:ext cx="7517969" cy="3314700"/>
          </a:xfrm>
        </p:spPr>
        <p:txBody>
          <a:bodyPr/>
          <a:lstStyle/>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Scope-</a:t>
            </a:r>
            <a:r>
              <a:rPr lang="en-US" sz="1400" dirty="0">
                <a:latin typeface="Georgia"/>
                <a:ea typeface="Georgia"/>
                <a:cs typeface="Georgia"/>
                <a:sym typeface="Georgia"/>
              </a:rPr>
              <a:t> SA 600 Using the Work of Another Auditor deals with the responsibility of the principal auditor in relation to the use of work of other auditors.</a:t>
            </a:r>
          </a:p>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Effective Date-</a:t>
            </a:r>
            <a:r>
              <a:rPr lang="en-US" sz="1400" dirty="0">
                <a:latin typeface="Georgia"/>
                <a:ea typeface="Georgia"/>
                <a:cs typeface="Georgia"/>
                <a:sym typeface="Georgia"/>
              </a:rPr>
              <a:t> Applicable for all audits related to accounting periods beginning on or after April 1, 2002.</a:t>
            </a:r>
          </a:p>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Exclusion-</a:t>
            </a:r>
            <a:r>
              <a:rPr lang="en-US" sz="1400" b="1" dirty="0">
                <a:latin typeface="Georgia"/>
                <a:ea typeface="Georgia"/>
                <a:cs typeface="Georgia"/>
                <a:sym typeface="Georgia"/>
              </a:rPr>
              <a:t> </a:t>
            </a:r>
            <a:r>
              <a:rPr lang="en-US" sz="1400" dirty="0">
                <a:latin typeface="Georgia"/>
                <a:ea typeface="Georgia"/>
                <a:cs typeface="Georgia"/>
                <a:sym typeface="Georgia"/>
              </a:rPr>
              <a:t>Does not cover instances where two or more auditors are appointed as joint auditor and relationship with predecessor auditor.</a:t>
            </a:r>
          </a:p>
          <a:p>
            <a:pPr marL="420624" lvl="0" indent="-285750" algn="l" rtl="0">
              <a:spcBef>
                <a:spcPts val="1100"/>
              </a:spcBef>
              <a:spcAft>
                <a:spcPts val="800"/>
              </a:spcAft>
              <a:buFont typeface="Arial" panose="020B0604020202020204" pitchFamily="34" charset="0"/>
              <a:buChar char="•"/>
            </a:pPr>
            <a:r>
              <a:rPr lang="en-US" sz="1400" b="1" u="sng" dirty="0">
                <a:latin typeface="Georgia"/>
                <a:ea typeface="Georgia"/>
                <a:cs typeface="Georgia"/>
                <a:sym typeface="Georgia"/>
              </a:rPr>
              <a:t>Applicability-</a:t>
            </a:r>
            <a:r>
              <a:rPr lang="en-US" sz="1400" b="1" dirty="0">
                <a:latin typeface="Georgia"/>
                <a:ea typeface="Georgia"/>
                <a:cs typeface="Georgia"/>
                <a:sym typeface="Georgia"/>
              </a:rPr>
              <a:t> </a:t>
            </a:r>
            <a:r>
              <a:rPr lang="en-US" sz="1400" dirty="0">
                <a:latin typeface="Georgia"/>
                <a:ea typeface="Georgia"/>
                <a:cs typeface="Georgia"/>
                <a:sym typeface="Georgia"/>
              </a:rPr>
              <a:t>This standard will not apply where the financial information of a component is immaterial and applies when several immaterial components are together material to the entity’s financial information.</a:t>
            </a:r>
            <a:endParaRPr lang="en-US" sz="1400" b="1" u="sng"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570505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6B190B8-FEA7-F8EB-F327-76DCC3DCBE3F}"/>
              </a:ext>
            </a:extLst>
          </p:cNvPr>
          <p:cNvGraphicFramePr>
            <a:graphicFrameLocks noGrp="1"/>
          </p:cNvGraphicFramePr>
          <p:nvPr>
            <p:ph sz="quarter" idx="15"/>
            <p:extLst>
              <p:ext uri="{D42A27DB-BD31-4B8C-83A1-F6EECF244321}">
                <p14:modId xmlns:p14="http://schemas.microsoft.com/office/powerpoint/2010/main" val="3387723816"/>
              </p:ext>
            </p:extLst>
          </p:nvPr>
        </p:nvGraphicFramePr>
        <p:xfrm>
          <a:off x="533400" y="965737"/>
          <a:ext cx="8077200" cy="33147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Definitions</a:t>
            </a:r>
            <a:endParaRPr lang="en-US" sz="1800" b="1" dirty="0">
              <a:solidFill>
                <a:schemeClr val="accent5"/>
              </a:solidFill>
              <a:latin typeface="Georgia"/>
              <a:ea typeface="Georgia"/>
              <a:cs typeface="Georgia"/>
              <a:sym typeface="Georgia"/>
            </a:endParaRPr>
          </a:p>
        </p:txBody>
      </p:sp>
      <p:sp>
        <p:nvSpPr>
          <p:cNvPr id="2" name="Content Placeholder 2">
            <a:extLst>
              <a:ext uri="{FF2B5EF4-FFF2-40B4-BE49-F238E27FC236}">
                <a16:creationId xmlns:a16="http://schemas.microsoft.com/office/drawing/2014/main" id="{10014680-4DF2-D779-581F-71DCF40AE9A9}"/>
              </a:ext>
            </a:extLst>
          </p:cNvPr>
          <p:cNvSpPr txBox="1">
            <a:spLocks/>
          </p:cNvSpPr>
          <p:nvPr/>
        </p:nvSpPr>
        <p:spPr>
          <a:xfrm>
            <a:off x="418462" y="4417017"/>
            <a:ext cx="8075903" cy="483354"/>
          </a:xfrm>
          <a:prstGeom prst="rect">
            <a:avLst/>
          </a:prstGeom>
        </p:spPr>
        <p:txBody>
          <a:bodyPr vert="horz" lIns="0" tIns="0" rIns="0" bIns="0" rtlCol="0">
            <a:noAutofit/>
          </a:bodyPr>
          <a:lstStyle>
            <a:lvl1pPr marL="0" marR="0" indent="-205740" algn="l" defTabSz="685800" rtl="0" eaLnBrk="1" fontAlgn="auto" latinLnBrk="0" hangingPunct="1">
              <a:lnSpc>
                <a:spcPct val="100000"/>
              </a:lnSpc>
              <a:spcBef>
                <a:spcPts val="0"/>
              </a:spcBef>
              <a:spcAft>
                <a:spcPts val="675"/>
              </a:spcAft>
              <a:buClr>
                <a:schemeClr val="tx1"/>
              </a:buClr>
              <a:buSzTx/>
              <a:buFontTx/>
              <a:buNone/>
              <a:tabLst/>
              <a:defRPr sz="1500" kern="1200" baseline="0">
                <a:solidFill>
                  <a:schemeClr val="tx1"/>
                </a:solidFill>
                <a:latin typeface="Georgia" pitchFamily="18" charset="0"/>
                <a:ea typeface="+mn-ea"/>
                <a:cs typeface="+mn-cs"/>
              </a:defRPr>
            </a:lvl1pPr>
            <a:lvl2pPr marL="20574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2pPr>
            <a:lvl3pPr marL="41148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3pPr>
            <a:lvl4pPr marL="61722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4pPr>
            <a:lvl5pPr marL="82296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baseline="0">
                <a:solidFill>
                  <a:schemeClr val="tx1"/>
                </a:solidFill>
                <a:latin typeface="Georgia" pitchFamily="18" charset="0"/>
                <a:ea typeface="+mn-ea"/>
                <a:cs typeface="+mn-cs"/>
              </a:defRPr>
            </a:lvl5pPr>
            <a:lvl6pPr marL="205740" marR="0" indent="-205740" algn="l" defTabSz="685800" rtl="0" eaLnBrk="1" fontAlgn="auto" latinLnBrk="0" hangingPunct="1">
              <a:lnSpc>
                <a:spcPct val="100000"/>
              </a:lnSpc>
              <a:spcBef>
                <a:spcPts val="0"/>
              </a:spcBef>
              <a:spcAft>
                <a:spcPts val="675"/>
              </a:spcAft>
              <a:buClr>
                <a:schemeClr val="tx1"/>
              </a:buClr>
              <a:buSzPct val="100000"/>
              <a:buFont typeface="+mj-lt"/>
              <a:buAutoNum type="arabicPeriod"/>
              <a:tabLst/>
              <a:defRPr sz="1500" kern="1200" baseline="0">
                <a:solidFill>
                  <a:schemeClr val="tx1"/>
                </a:solidFill>
                <a:latin typeface="Georgia" pitchFamily="18" charset="0"/>
                <a:ea typeface="+mn-ea"/>
                <a:cs typeface="+mn-cs"/>
              </a:defRPr>
            </a:lvl6pPr>
            <a:lvl7pPr marL="411480" indent="-205740" algn="l" defTabSz="685800" rtl="0" eaLnBrk="1" latinLnBrk="0" hangingPunct="1">
              <a:lnSpc>
                <a:spcPct val="100000"/>
              </a:lnSpc>
              <a:spcBef>
                <a:spcPts val="0"/>
              </a:spcBef>
              <a:spcAft>
                <a:spcPts val="675"/>
              </a:spcAft>
              <a:buSzPct val="100000"/>
              <a:buFont typeface="+mj-lt"/>
              <a:buAutoNum type="alphaLcPeriod"/>
              <a:defRPr sz="1500" kern="1200" baseline="0">
                <a:solidFill>
                  <a:schemeClr val="tx1"/>
                </a:solidFill>
                <a:latin typeface="Georgia" pitchFamily="18" charset="0"/>
                <a:ea typeface="+mn-ea"/>
                <a:cs typeface="+mn-cs"/>
              </a:defRPr>
            </a:lvl7pPr>
            <a:lvl8pPr marL="617220" indent="-205740" algn="l" defTabSz="685800" rtl="0" eaLnBrk="1" latinLnBrk="0" hangingPunct="1">
              <a:lnSpc>
                <a:spcPct val="100000"/>
              </a:lnSpc>
              <a:spcBef>
                <a:spcPts val="0"/>
              </a:spcBef>
              <a:spcAft>
                <a:spcPts val="675"/>
              </a:spcAft>
              <a:buSzPct val="100000"/>
              <a:buFont typeface="+mj-lt"/>
              <a:buAutoNum type="romanLcPeriod"/>
              <a:defRPr sz="1500" kern="1200" baseline="0">
                <a:solidFill>
                  <a:schemeClr val="tx1"/>
                </a:solidFill>
                <a:latin typeface="Georgia" pitchFamily="18" charset="0"/>
                <a:ea typeface="+mn-ea"/>
                <a:cs typeface="+mn-cs"/>
              </a:defRPr>
            </a:lvl8pPr>
            <a:lvl9pPr marL="0" indent="-205740" algn="l" defTabSz="685800" rtl="0" eaLnBrk="1" latinLnBrk="0" hangingPunct="1">
              <a:lnSpc>
                <a:spcPct val="100000"/>
              </a:lnSpc>
              <a:spcBef>
                <a:spcPts val="0"/>
              </a:spcBef>
              <a:spcAft>
                <a:spcPts val="675"/>
              </a:spcAft>
              <a:buFont typeface="Arial" pitchFamily="34" charset="0"/>
              <a:buNone/>
              <a:defRPr sz="1500" b="1" kern="1200" baseline="0">
                <a:solidFill>
                  <a:schemeClr val="tx2"/>
                </a:solidFill>
                <a:latin typeface="Georgia" pitchFamily="18" charset="0"/>
                <a:ea typeface="+mn-ea"/>
                <a:cs typeface="+mn-cs"/>
              </a:defRPr>
            </a:lvl9pPr>
          </a:lstStyle>
          <a:p>
            <a:pPr marL="134874" indent="0">
              <a:spcBef>
                <a:spcPts val="1100"/>
              </a:spcBef>
              <a:spcAft>
                <a:spcPts val="0"/>
              </a:spcAft>
            </a:pPr>
            <a:r>
              <a:rPr lang="en-US" sz="1300" b="1" u="sng" dirty="0">
                <a:latin typeface="Georgia"/>
                <a:ea typeface="Georgia"/>
                <a:cs typeface="Georgia"/>
                <a:sym typeface="Georgia"/>
              </a:rPr>
              <a:t>Note:</a:t>
            </a:r>
            <a:r>
              <a:rPr lang="en-US" sz="1300" dirty="0">
                <a:latin typeface="Georgia"/>
                <a:ea typeface="Georgia"/>
                <a:cs typeface="Georgia"/>
                <a:sym typeface="Georgia"/>
              </a:rPr>
              <a:t>  “</a:t>
            </a:r>
            <a:r>
              <a:rPr lang="en-US" sz="1300" i="1" dirty="0">
                <a:latin typeface="Georgia"/>
                <a:ea typeface="Georgia"/>
                <a:cs typeface="Georgia"/>
                <a:sym typeface="Georgia"/>
              </a:rPr>
              <a:t>When the principal auditor uses the work of another auditor, the principal auditor should determine how the work of another auditor will affect the audit.”</a:t>
            </a:r>
            <a:endParaRPr lang="en-US" sz="1300" b="1" dirty="0">
              <a:latin typeface="Georgia"/>
              <a:ea typeface="Georgia"/>
              <a:cs typeface="Georgia"/>
              <a:sym typeface="Georgia"/>
            </a:endParaRPr>
          </a:p>
          <a:p>
            <a:pPr marL="420624" indent="-285750">
              <a:spcBef>
                <a:spcPts val="1100"/>
              </a:spcBef>
              <a:spcAft>
                <a:spcPts val="0"/>
              </a:spcAft>
              <a:buFont typeface="Arial" panose="020B0604020202020204" pitchFamily="34" charset="0"/>
              <a:buChar char="•"/>
            </a:pPr>
            <a:endParaRPr lang="en-US" sz="1300" b="1" u="sng"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458100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Acceptance as Principal Auditor</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244709"/>
            <a:ext cx="7517969" cy="3314700"/>
          </a:xfrm>
        </p:spPr>
        <p:txBody>
          <a:bodyPr/>
          <a:lstStyle/>
          <a:p>
            <a:pPr marL="0" lvl="0" indent="0" algn="just" rtl="0">
              <a:lnSpc>
                <a:spcPct val="120000"/>
              </a:lnSpc>
              <a:spcBef>
                <a:spcPts val="3000"/>
              </a:spcBef>
              <a:spcAft>
                <a:spcPts val="0"/>
              </a:spcAft>
              <a:buNone/>
            </a:pPr>
            <a:r>
              <a:rPr lang="en-US" sz="1400" dirty="0">
                <a:latin typeface="Georgia"/>
                <a:ea typeface="Georgia"/>
                <a:cs typeface="Georgia"/>
                <a:sym typeface="Georgia"/>
              </a:rPr>
              <a:t>Auditor to decide whether the auditor’s own participation is sufficient to be able to act as the principal auditor with the following consideration:</a:t>
            </a:r>
          </a:p>
          <a:p>
            <a:pPr marL="660400" marR="203200" lvl="0" indent="-304800" algn="just" rtl="0">
              <a:lnSpc>
                <a:spcPct val="177777"/>
              </a:lnSpc>
              <a:spcBef>
                <a:spcPts val="23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The </a:t>
            </a:r>
            <a:r>
              <a:rPr lang="en-US" sz="1400" b="1" dirty="0">
                <a:latin typeface="Georgia"/>
                <a:ea typeface="Georgia"/>
                <a:cs typeface="Georgia"/>
                <a:sym typeface="Georgia"/>
              </a:rPr>
              <a:t>materiality </a:t>
            </a:r>
            <a:r>
              <a:rPr lang="en-US" sz="1400" dirty="0">
                <a:latin typeface="Georgia"/>
                <a:ea typeface="Georgia"/>
                <a:cs typeface="Georgia"/>
                <a:sym typeface="Georgia"/>
              </a:rPr>
              <a:t>of the portion of the financial information</a:t>
            </a:r>
          </a:p>
          <a:p>
            <a:pPr marL="660400" marR="203200" lvl="0" indent="-304800" algn="just" rtl="0">
              <a:lnSpc>
                <a:spcPct val="177777"/>
              </a:lnSpc>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The degree of knowledge regarding the business of the components</a:t>
            </a:r>
          </a:p>
          <a:p>
            <a:pPr marL="660400" marR="203200" lvl="0" indent="-304800" algn="just" rtl="0">
              <a:lnSpc>
                <a:spcPct val="177777"/>
              </a:lnSpc>
              <a:spcBef>
                <a:spcPts val="0"/>
              </a:spcBef>
              <a:spcAft>
                <a:spcPts val="0"/>
              </a:spcAft>
              <a:buClr>
                <a:srgbClr val="314259"/>
              </a:buClr>
              <a:buSzPts val="1200"/>
              <a:buFont typeface="Wingdings" panose="05000000000000000000" pitchFamily="2" charset="2"/>
              <a:buChar char="Ø"/>
            </a:pPr>
            <a:r>
              <a:rPr lang="en-US" sz="1400" b="1" dirty="0">
                <a:latin typeface="Georgia"/>
                <a:ea typeface="Georgia"/>
                <a:cs typeface="Georgia"/>
                <a:sym typeface="Georgia"/>
              </a:rPr>
              <a:t>Risk of material misstatements </a:t>
            </a:r>
            <a:r>
              <a:rPr lang="en-US" sz="1400" dirty="0">
                <a:latin typeface="Georgia"/>
                <a:ea typeface="Georgia"/>
                <a:cs typeface="Georgia"/>
                <a:sym typeface="Georgia"/>
              </a:rPr>
              <a:t>of the components audited by the other auditor</a:t>
            </a:r>
          </a:p>
          <a:p>
            <a:pPr marL="660400" marR="203200" lvl="0" indent="-304800" algn="just" rtl="0">
              <a:lnSpc>
                <a:spcPct val="177777"/>
              </a:lnSpc>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Performance of audit procedures per this SA regarding the components audited by the other auditor in which the principal auditor has significant participation</a:t>
            </a:r>
          </a:p>
          <a:p>
            <a:pPr marL="0" lvl="0" indent="0" algn="just" rtl="0">
              <a:lnSpc>
                <a:spcPct val="177777"/>
              </a:lnSpc>
              <a:spcBef>
                <a:spcPts val="1600"/>
              </a:spcBef>
              <a:spcAft>
                <a:spcPts val="1500"/>
              </a:spcAft>
              <a:buNone/>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067837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Principal Auditor’s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159470"/>
            <a:ext cx="7517969" cy="3314700"/>
          </a:xfrm>
        </p:spPr>
        <p:txBody>
          <a:bodyPr/>
          <a:lstStyle/>
          <a:p>
            <a:pPr marL="660400" marR="203200" lvl="0" indent="-304800" algn="just" rtl="0">
              <a:spcBef>
                <a:spcPts val="16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Consider the professional competence of the other auditor who is a not a member of ICAI in the context of the specific assignment</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Perform procedures to obtain sufficient appropriate audit evidence that the other auditor’s work is adequate for the principal auditor’s purpose. Principal auditor to follow the below-mentioned procedures:</a:t>
            </a:r>
          </a:p>
          <a:p>
            <a:pPr marL="660400" marR="203200" lvl="0" indent="-304800" algn="just" rtl="0">
              <a:spcBef>
                <a:spcPts val="0"/>
              </a:spcBef>
              <a:spcAft>
                <a:spcPts val="0"/>
              </a:spcAft>
              <a:buClr>
                <a:srgbClr val="314259"/>
              </a:buClr>
              <a:buSzPts val="1200"/>
              <a:buFont typeface="Wingdings" panose="05000000000000000000" pitchFamily="2" charset="2"/>
              <a:buChar char="Ø"/>
            </a:pPr>
            <a:endParaRPr lang="en-US" sz="1400" dirty="0">
              <a:latin typeface="Georgia"/>
              <a:ea typeface="Georgia"/>
              <a:cs typeface="Georgia"/>
              <a:sym typeface="Georgia"/>
            </a:endParaRP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Advise the end-use of the other auditor work and report</a:t>
            </a: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Coordinate efforts at the planning stage</a:t>
            </a: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Inform the other auditor of areas requiring special consideration</a:t>
            </a: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Procedure for identification of inter-component transaction for disclosure</a:t>
            </a: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200" dirty="0">
                <a:solidFill>
                  <a:schemeClr val="tx1"/>
                </a:solidFill>
                <a:latin typeface="Georgia"/>
                <a:ea typeface="Georgia"/>
                <a:cs typeface="Georgia"/>
                <a:sym typeface="Georgia"/>
              </a:rPr>
              <a:t>Discuss audit procedures applied by the other auditor or </a:t>
            </a:r>
            <a:r>
              <a:rPr lang="en-US" sz="1200" b="1" dirty="0">
                <a:solidFill>
                  <a:schemeClr val="tx1"/>
                </a:solidFill>
                <a:latin typeface="Georgia"/>
                <a:ea typeface="Georgia"/>
                <a:cs typeface="Georgia"/>
                <a:sym typeface="Georgia"/>
              </a:rPr>
              <a:t>review written the summary of the findings </a:t>
            </a:r>
            <a:r>
              <a:rPr lang="en-US" sz="1200" dirty="0">
                <a:solidFill>
                  <a:schemeClr val="tx1"/>
                </a:solidFill>
                <a:latin typeface="Georgia"/>
                <a:ea typeface="Georgia"/>
                <a:cs typeface="Georgia"/>
                <a:sym typeface="Georgia"/>
              </a:rPr>
              <a:t>in the form of questionnaire or checklist.</a:t>
            </a: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200" b="1" dirty="0">
                <a:solidFill>
                  <a:schemeClr val="tx1"/>
                </a:solidFill>
                <a:latin typeface="Georgia"/>
                <a:ea typeface="Georgia"/>
                <a:cs typeface="Georgia"/>
                <a:sym typeface="Georgia"/>
              </a:rPr>
              <a:t>Nature, timing, and extent </a:t>
            </a:r>
            <a:r>
              <a:rPr lang="en-US" sz="1200" dirty="0">
                <a:solidFill>
                  <a:schemeClr val="tx1"/>
                </a:solidFill>
                <a:latin typeface="Georgia"/>
                <a:ea typeface="Georgia"/>
                <a:cs typeface="Georgia"/>
                <a:sym typeface="Georgia"/>
              </a:rPr>
              <a:t>of procedures depend upon the engagement and principal auditor’s understanding of the other auditor’s professional competence.</a:t>
            </a:r>
          </a:p>
          <a:p>
            <a:pPr marL="1320800" marR="406400" lvl="1" indent="-304800" algn="just" rtl="0">
              <a:spcBef>
                <a:spcPts val="0"/>
              </a:spcBef>
              <a:spcAft>
                <a:spcPts val="0"/>
              </a:spcAft>
              <a:buClr>
                <a:srgbClr val="314259"/>
              </a:buClr>
              <a:buSzPts val="1200"/>
              <a:buFont typeface="Wingdings" panose="05000000000000000000" pitchFamily="2" charset="2"/>
              <a:buChar char="Ø"/>
            </a:pPr>
            <a:r>
              <a:rPr lang="en-US" sz="1200" dirty="0">
                <a:solidFill>
                  <a:schemeClr val="tx1"/>
                </a:solidFill>
                <a:latin typeface="Georgia"/>
                <a:ea typeface="Georgia"/>
                <a:cs typeface="Georgia"/>
                <a:sym typeface="Georgia"/>
              </a:rPr>
              <a:t>If the </a:t>
            </a:r>
            <a:r>
              <a:rPr lang="en-US" sz="1200" b="1" dirty="0">
                <a:solidFill>
                  <a:schemeClr val="tx1"/>
                </a:solidFill>
                <a:latin typeface="Georgia"/>
                <a:ea typeface="Georgia"/>
                <a:cs typeface="Georgia"/>
                <a:sym typeface="Georgia"/>
              </a:rPr>
              <a:t>other auditor’s report is modified</a:t>
            </a:r>
            <a:r>
              <a:rPr lang="en-US" sz="1200" dirty="0">
                <a:solidFill>
                  <a:schemeClr val="tx1"/>
                </a:solidFill>
                <a:latin typeface="Georgia"/>
                <a:ea typeface="Georgia"/>
                <a:cs typeface="Georgia"/>
                <a:sym typeface="Georgia"/>
              </a:rPr>
              <a:t>, then how qualifications or adverse remarks was dealt by the principal auditor in framing final report.</a:t>
            </a:r>
          </a:p>
          <a:p>
            <a:pPr marL="1320800" marR="406400" lvl="1" indent="-304800" algn="just" rtl="0">
              <a:spcBef>
                <a:spcPts val="0"/>
              </a:spcBef>
              <a:spcAft>
                <a:spcPts val="0"/>
              </a:spcAft>
              <a:buClr>
                <a:srgbClr val="314259"/>
              </a:buClr>
              <a:buSzPts val="1200"/>
              <a:buFont typeface="Wingdings" panose="05000000000000000000" pitchFamily="2" charset="2"/>
              <a:buChar char="Ø"/>
            </a:pPr>
            <a:endParaRPr lang="en-US" sz="1400" dirty="0">
              <a:latin typeface="Georgia"/>
              <a:ea typeface="Georgia"/>
              <a:cs typeface="Georgia"/>
              <a:sym typeface="Georgia"/>
            </a:endParaRPr>
          </a:p>
          <a:p>
            <a:pPr marL="171450" marR="203200" lvl="0" indent="-171450" algn="just" rtl="0">
              <a:spcBef>
                <a:spcPts val="3200"/>
              </a:spcBef>
              <a:spcAft>
                <a:spcPts val="0"/>
              </a:spcAft>
              <a:buFont typeface="Wingdings" panose="05000000000000000000" pitchFamily="2" charset="2"/>
              <a:buChar char="Ø"/>
            </a:pPr>
            <a:endParaRPr lang="en-US" sz="1400" dirty="0">
              <a:latin typeface="Georgia"/>
              <a:ea typeface="Georgia"/>
              <a:cs typeface="Georgia"/>
              <a:sym typeface="Georgia"/>
            </a:endParaRPr>
          </a:p>
          <a:p>
            <a:pPr marL="171450" lvl="0" indent="-171450" algn="just" rtl="0">
              <a:spcBef>
                <a:spcPts val="1600"/>
              </a:spcBef>
              <a:spcAft>
                <a:spcPts val="1500"/>
              </a:spcAft>
              <a:buFont typeface="Wingdings" panose="05000000000000000000" pitchFamily="2" charset="2"/>
              <a:buChar char="Ø"/>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635318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Coordination between the auditors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159470"/>
            <a:ext cx="7517969" cy="3314700"/>
          </a:xfrm>
        </p:spPr>
        <p:txBody>
          <a:bodyPr/>
          <a:lstStyle/>
          <a:p>
            <a:pPr marL="660400" marR="203200" lvl="0" indent="-304800" algn="just" rtl="0">
              <a:lnSpc>
                <a:spcPct val="150000"/>
              </a:lnSpc>
              <a:spcBef>
                <a:spcPts val="16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There should be sufficient liaison (through written communication) between the principal auditor and other auditors</a:t>
            </a:r>
          </a:p>
          <a:p>
            <a:pPr marL="660400" marR="203200" lvl="0" indent="-304800" algn="just" rtl="0">
              <a:lnSpc>
                <a:spcPct val="150000"/>
              </a:lnSpc>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Other auditors should coordinate with the principal auditor knowing the context in which the work to be used</a:t>
            </a:r>
          </a:p>
          <a:p>
            <a:pPr marL="660400" marR="203200" lvl="0" indent="-304800" algn="just" rtl="0">
              <a:lnSpc>
                <a:spcPct val="150000"/>
              </a:lnSpc>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The principal auditor should advise the other auditor of any relevant matters that comes to principal auditor’s attention</a:t>
            </a:r>
          </a:p>
          <a:p>
            <a:pPr marL="660400" marR="203200" lvl="0" indent="-304800" algn="just" rtl="0">
              <a:lnSpc>
                <a:spcPct val="150000"/>
              </a:lnSpc>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The principal auditor may require the other auditor to answer detailed questionnaire required for discharging duties</a:t>
            </a:r>
          </a:p>
          <a:p>
            <a:pPr marL="660400" marR="203200" lvl="0" indent="-304800" algn="just" rtl="0">
              <a:lnSpc>
                <a:spcPct val="150000"/>
              </a:lnSpc>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Another auditor must respond to such questionnaires on a timely basis</a:t>
            </a:r>
          </a:p>
        </p:txBody>
      </p:sp>
    </p:spTree>
    <p:custDataLst>
      <p:custData r:id="rId1"/>
    </p:custDataLst>
    <p:extLst>
      <p:ext uri="{BB962C8B-B14F-4D97-AF65-F5344CB8AC3E}">
        <p14:creationId xmlns:p14="http://schemas.microsoft.com/office/powerpoint/2010/main" val="2342668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Reporting Considerations and Division of Responsibility</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159470"/>
            <a:ext cx="7517969" cy="3314700"/>
          </a:xfrm>
        </p:spPr>
        <p:txBody>
          <a:bodyPr/>
          <a:lstStyle/>
          <a:p>
            <a:pPr marL="0" lvl="0" indent="0" algn="just" rtl="0">
              <a:lnSpc>
                <a:spcPct val="120000"/>
              </a:lnSpc>
              <a:spcBef>
                <a:spcPts val="3000"/>
              </a:spcBef>
              <a:spcAft>
                <a:spcPts val="0"/>
              </a:spcAft>
              <a:buNone/>
            </a:pPr>
            <a:r>
              <a:rPr lang="en-US" sz="1400" b="1" u="sng" dirty="0">
                <a:latin typeface="Georgia"/>
                <a:ea typeface="Georgia"/>
                <a:cs typeface="Georgia"/>
                <a:sym typeface="Georgia"/>
              </a:rPr>
              <a:t>Reporting Considerations-</a:t>
            </a:r>
            <a:r>
              <a:rPr lang="en-US" sz="1400" dirty="0">
                <a:latin typeface="Georgia"/>
                <a:ea typeface="Georgia"/>
                <a:cs typeface="Georgia"/>
                <a:sym typeface="Georgia"/>
              </a:rPr>
              <a:t> If the principal auditor is of the opinion that the work of the other auditor cannot be used and the principal auditor is not able to perform sufficient additional procedures for that component, then a qualified opinion or disclaimer of opinion has to be given. If the other auditor issues or intends to issue a modified auditor’s report, then the principal auditor should consider if it requires modification to the principal auditor’s report based on the nature &amp; significance of the subject of modification. </a:t>
            </a:r>
          </a:p>
          <a:p>
            <a:pPr indent="0" algn="just">
              <a:lnSpc>
                <a:spcPct val="120000"/>
              </a:lnSpc>
              <a:spcBef>
                <a:spcPts val="3000"/>
              </a:spcBef>
              <a:spcAft>
                <a:spcPts val="0"/>
              </a:spcAft>
            </a:pPr>
            <a:r>
              <a:rPr lang="en-US" sz="1400" b="1" u="sng" dirty="0">
                <a:latin typeface="Georgia"/>
                <a:ea typeface="Georgia"/>
                <a:cs typeface="Georgia"/>
                <a:sym typeface="Georgia"/>
              </a:rPr>
              <a:t>Division of Responsibility-</a:t>
            </a:r>
            <a:r>
              <a:rPr lang="en-US" sz="1400" dirty="0">
                <a:latin typeface="Georgia"/>
                <a:ea typeface="Georgia"/>
                <a:cs typeface="Georgia"/>
                <a:sym typeface="Georgia"/>
              </a:rPr>
              <a:t> Principal auditor is not responsible for other auditor’s work except that in case of any suspicion arises about the reliability of the other auditor’s work. The principal auditor should clearly state the division of responsibility by indicating the extent, to which the information audited by the other auditor has been relied upon in forming an opinion on the entity’s financial statement as a whole.</a:t>
            </a:r>
          </a:p>
          <a:p>
            <a:pPr marL="0" lvl="0" indent="0" algn="just" rtl="0">
              <a:lnSpc>
                <a:spcPct val="120000"/>
              </a:lnSpc>
              <a:spcBef>
                <a:spcPts val="3000"/>
              </a:spcBef>
              <a:spcAft>
                <a:spcPts val="0"/>
              </a:spcAft>
              <a:buNone/>
            </a:pPr>
            <a:endParaRPr lang="en-US" sz="1400" dirty="0">
              <a:latin typeface="Georgia"/>
              <a:ea typeface="Georgia"/>
              <a:cs typeface="Georgia"/>
              <a:sym typeface="Georgia"/>
            </a:endParaRPr>
          </a:p>
          <a:p>
            <a:pPr marL="0" lvl="0" indent="0" algn="just" rtl="0">
              <a:lnSpc>
                <a:spcPct val="120000"/>
              </a:lnSpc>
              <a:spcBef>
                <a:spcPts val="3000"/>
              </a:spcBef>
              <a:spcAft>
                <a:spcPts val="0"/>
              </a:spcAft>
              <a:buNone/>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2992846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86"/>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739" name="Google Shape;739;p86"/>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740" name="Google Shape;740;p86"/>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610)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Internal Auditors</a:t>
            </a:r>
            <a:endParaRPr/>
          </a:p>
        </p:txBody>
      </p:sp>
    </p:spTree>
    <p:custDataLst>
      <p:custData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326697" y="514351"/>
            <a:ext cx="6490607" cy="404132"/>
          </a:xfrm>
        </p:spPr>
        <p:txBody>
          <a:bodyPr/>
          <a:lstStyle/>
          <a:p>
            <a:pPr eaLnBrk="1" hangingPunct="1"/>
            <a:r>
              <a:rPr lang="en-US" dirty="0">
                <a:solidFill>
                  <a:schemeClr val="accent5"/>
                </a:solidFill>
              </a:rPr>
              <a:t>Contents of SA 610</a:t>
            </a:r>
          </a:p>
        </p:txBody>
      </p:sp>
      <p:sp>
        <p:nvSpPr>
          <p:cNvPr id="25603" name="Content Placeholder 2"/>
          <p:cNvSpPr>
            <a:spLocks noGrp="1"/>
          </p:cNvSpPr>
          <p:nvPr>
            <p:ph sz="quarter" idx="15"/>
          </p:nvPr>
        </p:nvSpPr>
        <p:spPr>
          <a:xfrm>
            <a:off x="1326697" y="1218119"/>
            <a:ext cx="5067173" cy="3336070"/>
          </a:xfrm>
        </p:spPr>
        <p:txBody>
          <a:bodyPr/>
          <a:lstStyle/>
          <a:p>
            <a:pPr marL="0" lvl="0" indent="12700" algn="l" rtl="0">
              <a:lnSpc>
                <a:spcPct val="100000"/>
              </a:lnSpc>
              <a:spcBef>
                <a:spcPts val="0"/>
              </a:spcBef>
              <a:spcAft>
                <a:spcPts val="0"/>
              </a:spcAft>
              <a:buSzPts val="1400"/>
              <a:buFont typeface="Noto Sans Symbols"/>
              <a:buChar char="⮚"/>
            </a:pPr>
            <a:r>
              <a:rPr lang="en-US" sz="1400" dirty="0">
                <a:solidFill>
                  <a:srgbClr val="C00000"/>
                </a:solidFill>
              </a:rPr>
              <a:t> Scoping and Objective</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Relation between Internal and External Auditor</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Whether and to What extent to use of Internal Auditor work</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Examples of Internal Audit Work</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Specific work of Internal Auditor and Documentation</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2776668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326697" y="514351"/>
            <a:ext cx="6490607" cy="404132"/>
          </a:xfrm>
        </p:spPr>
        <p:txBody>
          <a:bodyPr/>
          <a:lstStyle/>
          <a:p>
            <a:pPr eaLnBrk="1" hangingPunct="1"/>
            <a:r>
              <a:rPr lang="en-US" dirty="0">
                <a:solidFill>
                  <a:schemeClr val="accent5"/>
                </a:solidFill>
              </a:rPr>
              <a:t>Contents of SA 330</a:t>
            </a:r>
          </a:p>
        </p:txBody>
      </p:sp>
      <p:sp>
        <p:nvSpPr>
          <p:cNvPr id="25603" name="Content Placeholder 2"/>
          <p:cNvSpPr>
            <a:spLocks noGrp="1"/>
          </p:cNvSpPr>
          <p:nvPr>
            <p:ph sz="quarter" idx="15"/>
          </p:nvPr>
        </p:nvSpPr>
        <p:spPr>
          <a:xfrm>
            <a:off x="1326697" y="1218119"/>
            <a:ext cx="5067173" cy="3336070"/>
          </a:xfrm>
        </p:spPr>
        <p:txBody>
          <a:bodyPr/>
          <a:lstStyle/>
          <a:p>
            <a:pPr marL="0" lvl="0" indent="12700" algn="l" rtl="0">
              <a:lnSpc>
                <a:spcPct val="100000"/>
              </a:lnSpc>
              <a:spcBef>
                <a:spcPts val="0"/>
              </a:spcBef>
              <a:spcAft>
                <a:spcPts val="0"/>
              </a:spcAft>
              <a:buSzPts val="1400"/>
              <a:buFont typeface="Noto Sans Symbols"/>
              <a:buChar char="⮚"/>
            </a:pPr>
            <a:r>
              <a:rPr lang="en-US" sz="1400" dirty="0">
                <a:solidFill>
                  <a:srgbClr val="C00000"/>
                </a:solidFill>
              </a:rPr>
              <a:t> Scoping and Introduction</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Nature and Extent of Test of Controls</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Timing of Controls test and Interim Period</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If Audit evidence obtained in previous audit can be used ?</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Sufficient and Appropriateness of Audit Evidence</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Substantive Procedures</a:t>
            </a:r>
            <a:endParaRPr lang="en-US" sz="1400" dirty="0"/>
          </a:p>
          <a:p>
            <a:pPr marL="0" lvl="0" indent="12700" algn="l" rtl="0">
              <a:lnSpc>
                <a:spcPct val="100000"/>
              </a:lnSpc>
              <a:spcBef>
                <a:spcPts val="700"/>
              </a:spcBef>
              <a:spcAft>
                <a:spcPts val="0"/>
              </a:spcAft>
              <a:buSzPts val="1400"/>
              <a:buFont typeface="Noto Sans Symbols"/>
              <a:buChar char="⮚"/>
            </a:pPr>
            <a:r>
              <a:rPr lang="en-US" sz="1400" dirty="0">
                <a:solidFill>
                  <a:srgbClr val="C00000"/>
                </a:solidFill>
              </a:rPr>
              <a:t> Documentation</a:t>
            </a:r>
            <a:endParaRPr lang="en-US" sz="1400" dirty="0"/>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4264617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Scoping and Objective</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244709"/>
            <a:ext cx="7517969" cy="3314700"/>
          </a:xfrm>
        </p:spPr>
        <p:txBody>
          <a:bodyPr/>
          <a:lstStyle/>
          <a:p>
            <a:pPr marL="285750" lvl="0" indent="-285750" algn="just" rtl="0">
              <a:spcBef>
                <a:spcPts val="3000"/>
              </a:spcBef>
              <a:spcAft>
                <a:spcPts val="0"/>
              </a:spcAft>
              <a:buFont typeface="Arial" panose="020B0604020202020204" pitchFamily="34" charset="0"/>
              <a:buChar char="•"/>
            </a:pPr>
            <a:r>
              <a:rPr lang="en-US" sz="1400" b="1" u="sng" dirty="0">
                <a:latin typeface="Georgia"/>
                <a:ea typeface="Georgia"/>
                <a:cs typeface="Georgia"/>
                <a:sym typeface="Georgia"/>
              </a:rPr>
              <a:t>Scoping-</a:t>
            </a:r>
            <a:r>
              <a:rPr lang="en-US" sz="1400" b="1" dirty="0">
                <a:latin typeface="Georgia"/>
                <a:ea typeface="Georgia"/>
                <a:cs typeface="Georgia"/>
                <a:sym typeface="Georgia"/>
              </a:rPr>
              <a:t> </a:t>
            </a:r>
            <a:r>
              <a:rPr lang="en-US" sz="1400" dirty="0">
                <a:latin typeface="Georgia"/>
                <a:ea typeface="Georgia"/>
                <a:cs typeface="Georgia"/>
                <a:sym typeface="Georgia"/>
              </a:rPr>
              <a:t>SA 610 is not applicable when an individual internal auditor provides direct assistance to external auditor for audit procedures and the applicable legal &amp; regulatory framework restricts accessing internal auditor’s working papers</a:t>
            </a:r>
          </a:p>
          <a:p>
            <a:pPr marL="285750" lvl="0" indent="-285750" algn="just" rtl="0">
              <a:spcBef>
                <a:spcPts val="3000"/>
              </a:spcBef>
              <a:spcAft>
                <a:spcPts val="0"/>
              </a:spcAft>
              <a:buFont typeface="Arial" panose="020B0604020202020204" pitchFamily="34" charset="0"/>
              <a:buChar char="•"/>
            </a:pPr>
            <a:r>
              <a:rPr lang="en-US" sz="1400" b="1" u="sng" dirty="0">
                <a:latin typeface="Georgia"/>
                <a:ea typeface="Georgia"/>
                <a:cs typeface="Georgia"/>
                <a:sym typeface="Georgia"/>
              </a:rPr>
              <a:t>Objective- </a:t>
            </a:r>
            <a:r>
              <a:rPr lang="en-US" sz="1400" dirty="0">
                <a:latin typeface="Georgia"/>
                <a:ea typeface="Georgia"/>
                <a:cs typeface="Georgia"/>
                <a:sym typeface="Georgia"/>
              </a:rPr>
              <a:t>If an entity has an internal audit function and its relevance to the external auditor’s work, then the external auditor should determine:</a:t>
            </a:r>
          </a:p>
          <a:p>
            <a:pPr marL="742950" lvl="0" indent="-285750" algn="just" rtl="0">
              <a:spcBef>
                <a:spcPts val="1500"/>
              </a:spcBef>
              <a:spcAft>
                <a:spcPts val="0"/>
              </a:spcAft>
              <a:buFont typeface="Wingdings" panose="05000000000000000000" pitchFamily="2" charset="2"/>
              <a:buChar char="Ø"/>
            </a:pPr>
            <a:r>
              <a:rPr lang="en-US" sz="1400" dirty="0">
                <a:latin typeface="Georgia"/>
                <a:ea typeface="Georgia"/>
                <a:cs typeface="Georgia"/>
                <a:sym typeface="Georgia"/>
              </a:rPr>
              <a:t>If the specific work of the internal auditor can be used and if so, to what extent</a:t>
            </a:r>
          </a:p>
          <a:p>
            <a:pPr marL="742950" lvl="0" indent="-285750" algn="just" rtl="0">
              <a:spcBef>
                <a:spcPts val="1500"/>
              </a:spcBef>
              <a:spcAft>
                <a:spcPts val="0"/>
              </a:spcAft>
              <a:buFont typeface="Wingdings" panose="05000000000000000000" pitchFamily="2" charset="2"/>
              <a:buChar char="Ø"/>
            </a:pPr>
            <a:r>
              <a:rPr lang="en-US" sz="1400" dirty="0">
                <a:latin typeface="Georgia"/>
                <a:ea typeface="Georgia"/>
                <a:cs typeface="Georgia"/>
                <a:sym typeface="Georgia"/>
              </a:rPr>
              <a:t>Such work is adequate for the audit purpose</a:t>
            </a:r>
          </a:p>
        </p:txBody>
      </p:sp>
    </p:spTree>
    <p:custDataLst>
      <p:custData r:id="rId1"/>
    </p:custDataLst>
    <p:extLst>
      <p:ext uri="{BB962C8B-B14F-4D97-AF65-F5344CB8AC3E}">
        <p14:creationId xmlns:p14="http://schemas.microsoft.com/office/powerpoint/2010/main" val="1136694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Relationship Between the Internal Auditor and External Auditor</a:t>
            </a:r>
            <a:endParaRPr lang="en-US" sz="1800" b="1" dirty="0">
              <a:solidFill>
                <a:schemeClr val="accent5"/>
              </a:solidFill>
              <a:latin typeface="Georgia"/>
              <a:ea typeface="Georgia"/>
              <a:cs typeface="Georgia"/>
              <a:sym typeface="Georgia"/>
            </a:endParaRPr>
          </a:p>
        </p:txBody>
      </p:sp>
      <p:graphicFrame>
        <p:nvGraphicFramePr>
          <p:cNvPr id="5" name="Google Shape;759;p89">
            <a:extLst>
              <a:ext uri="{FF2B5EF4-FFF2-40B4-BE49-F238E27FC236}">
                <a16:creationId xmlns:a16="http://schemas.microsoft.com/office/drawing/2014/main" id="{E23C8A34-A73F-C3E9-5952-13BD3FE88333}"/>
              </a:ext>
            </a:extLst>
          </p:cNvPr>
          <p:cNvGraphicFramePr/>
          <p:nvPr>
            <p:extLst>
              <p:ext uri="{D42A27DB-BD31-4B8C-83A1-F6EECF244321}">
                <p14:modId xmlns:p14="http://schemas.microsoft.com/office/powerpoint/2010/main" val="3339935504"/>
              </p:ext>
            </p:extLst>
          </p:nvPr>
        </p:nvGraphicFramePr>
        <p:xfrm>
          <a:off x="564395" y="1198213"/>
          <a:ext cx="7601325" cy="2661985"/>
        </p:xfrm>
        <a:graphic>
          <a:graphicData uri="http://schemas.openxmlformats.org/drawingml/2006/table">
            <a:tbl>
              <a:tblPr>
                <a:noFill/>
                <a:tableStyleId>{56978023-9F65-4D7A-9C08-32822F2921C3}</a:tableStyleId>
              </a:tblPr>
              <a:tblGrid>
                <a:gridCol w="1806846">
                  <a:extLst>
                    <a:ext uri="{9D8B030D-6E8A-4147-A177-3AD203B41FA5}">
                      <a16:colId xmlns:a16="http://schemas.microsoft.com/office/drawing/2014/main" val="20000"/>
                    </a:ext>
                  </a:extLst>
                </a:gridCol>
                <a:gridCol w="2688956">
                  <a:extLst>
                    <a:ext uri="{9D8B030D-6E8A-4147-A177-3AD203B41FA5}">
                      <a16:colId xmlns:a16="http://schemas.microsoft.com/office/drawing/2014/main" val="20001"/>
                    </a:ext>
                  </a:extLst>
                </a:gridCol>
                <a:gridCol w="3105523">
                  <a:extLst>
                    <a:ext uri="{9D8B030D-6E8A-4147-A177-3AD203B41FA5}">
                      <a16:colId xmlns:a16="http://schemas.microsoft.com/office/drawing/2014/main" val="20002"/>
                    </a:ext>
                  </a:extLst>
                </a:gridCol>
              </a:tblGrid>
              <a:tr h="467856">
                <a:tc>
                  <a:txBody>
                    <a:bodyPr/>
                    <a:lstStyle/>
                    <a:p>
                      <a:pPr marL="0" lvl="0" indent="0" algn="ctr" rtl="0">
                        <a:spcBef>
                          <a:spcPts val="0"/>
                        </a:spcBef>
                        <a:spcAft>
                          <a:spcPts val="0"/>
                        </a:spcAft>
                        <a:buNone/>
                      </a:pPr>
                      <a:r>
                        <a:rPr lang="en" sz="1200" b="1" dirty="0">
                          <a:solidFill>
                            <a:schemeClr val="tx1"/>
                          </a:solidFill>
                          <a:latin typeface="Georgia"/>
                          <a:ea typeface="Georgia"/>
                          <a:cs typeface="Georgia"/>
                          <a:sym typeface="Georgia"/>
                        </a:rPr>
                        <a:t>Particulars</a:t>
                      </a:r>
                      <a:endParaRPr sz="1200" b="1" dirty="0">
                        <a:solidFill>
                          <a:schemeClr val="tx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None/>
                      </a:pPr>
                      <a:r>
                        <a:rPr lang="en" sz="1200" b="1" dirty="0">
                          <a:solidFill>
                            <a:schemeClr val="tx1"/>
                          </a:solidFill>
                          <a:latin typeface="Georgia"/>
                          <a:ea typeface="Georgia"/>
                          <a:cs typeface="Georgia"/>
                          <a:sym typeface="Georgia"/>
                        </a:rPr>
                        <a:t>Internal Auditor</a:t>
                      </a:r>
                      <a:endParaRPr sz="1200" b="1" dirty="0">
                        <a:solidFill>
                          <a:schemeClr val="tx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tc>
                  <a:txBody>
                    <a:bodyPr/>
                    <a:lstStyle/>
                    <a:p>
                      <a:pPr marL="0" lvl="0" indent="0" algn="ctr" rtl="0">
                        <a:spcBef>
                          <a:spcPts val="0"/>
                        </a:spcBef>
                        <a:spcAft>
                          <a:spcPts val="0"/>
                        </a:spcAft>
                        <a:buClr>
                          <a:schemeClr val="dk1"/>
                        </a:buClr>
                        <a:buSzPts val="1100"/>
                        <a:buFont typeface="Arial"/>
                        <a:buNone/>
                      </a:pPr>
                      <a:r>
                        <a:rPr lang="en" sz="1200" b="1" dirty="0">
                          <a:solidFill>
                            <a:schemeClr val="tx1"/>
                          </a:solidFill>
                          <a:latin typeface="Georgia"/>
                          <a:ea typeface="Georgia"/>
                          <a:cs typeface="Georgia"/>
                          <a:sym typeface="Georgia"/>
                        </a:rPr>
                        <a:t>External Auditor</a:t>
                      </a:r>
                      <a:endParaRPr sz="1200" b="1" dirty="0">
                        <a:solidFill>
                          <a:schemeClr val="tx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663329">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Role and Scope</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Determined by the management</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a:solidFill>
                            <a:schemeClr val="bg1"/>
                          </a:solidFill>
                          <a:latin typeface="Georgia"/>
                          <a:ea typeface="Georgia"/>
                          <a:cs typeface="Georgia"/>
                          <a:sym typeface="Georgia"/>
                        </a:rPr>
                        <a:t>Statutory and defined by the applicable law and regulation</a:t>
                      </a:r>
                      <a:endParaRPr sz="12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1"/>
                  </a:ext>
                </a:extLst>
              </a:tr>
              <a:tr h="765400">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Objective/ Functions</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Set by the management and different from the external auditor</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Different objectives but some functions performed  to achieve objective may be similar</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2"/>
                  </a:ext>
                </a:extLst>
              </a:tr>
              <a:tr h="765400">
                <a:tc>
                  <a:txBody>
                    <a:bodyPr/>
                    <a:lstStyle/>
                    <a:p>
                      <a:pPr marL="0" lvl="0" indent="0" algn="just" rtl="0">
                        <a:lnSpc>
                          <a:spcPct val="100000"/>
                        </a:lnSpc>
                        <a:spcBef>
                          <a:spcPts val="800"/>
                        </a:spcBef>
                        <a:spcAft>
                          <a:spcPts val="800"/>
                        </a:spcAft>
                        <a:buNone/>
                      </a:pPr>
                      <a:r>
                        <a:rPr lang="en" sz="1200">
                          <a:solidFill>
                            <a:schemeClr val="bg1"/>
                          </a:solidFill>
                          <a:latin typeface="Georgia"/>
                          <a:ea typeface="Georgia"/>
                          <a:cs typeface="Georgia"/>
                          <a:sym typeface="Georgia"/>
                        </a:rPr>
                        <a:t>Independence &amp; Responsibility</a:t>
                      </a:r>
                      <a:endParaRPr sz="12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a:solidFill>
                            <a:schemeClr val="bg1"/>
                          </a:solidFill>
                          <a:latin typeface="Georgia"/>
                          <a:ea typeface="Georgia"/>
                          <a:cs typeface="Georgia"/>
                          <a:sym typeface="Georgia"/>
                        </a:rPr>
                        <a:t>Not independent of the entity irrespective of the degree of autonomy and objectivity</a:t>
                      </a:r>
                      <a:endParaRPr sz="12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Sole responsibility for the audit opinion expressed and not reduced by the use of internal auditor’s work</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3"/>
                  </a:ext>
                </a:extLst>
              </a:tr>
            </a:tbl>
          </a:graphicData>
        </a:graphic>
      </p:graphicFrame>
    </p:spTree>
    <p:custDataLst>
      <p:custData r:id="rId1"/>
    </p:custDataLst>
    <p:extLst>
      <p:ext uri="{BB962C8B-B14F-4D97-AF65-F5344CB8AC3E}">
        <p14:creationId xmlns:p14="http://schemas.microsoft.com/office/powerpoint/2010/main" val="3064608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Whether and to What extent to use of Internal Auditor Work</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64396" y="1174968"/>
            <a:ext cx="7517969" cy="3314700"/>
          </a:xfrm>
        </p:spPr>
        <p:txBody>
          <a:bodyPr/>
          <a:lstStyle/>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A) If the internal auditor’s work is adequate for audit purpose and evaluate:</a:t>
            </a:r>
          </a:p>
          <a:p>
            <a:pPr marL="660400" marR="203200" lvl="0" indent="-304800" algn="just" rtl="0">
              <a:spcBef>
                <a:spcPts val="16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Objectivity of internal audit function</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Internal auditor’s technical competence</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Internal auditor’s work is carried out with professional care</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Effective communication between the internal auditor and the external auditor</a:t>
            </a:r>
          </a:p>
          <a:p>
            <a:pPr marL="0" lvl="0" indent="0" algn="just" rtl="0">
              <a:spcBef>
                <a:spcPts val="1600"/>
              </a:spcBef>
              <a:spcAft>
                <a:spcPts val="0"/>
              </a:spcAft>
              <a:buClr>
                <a:schemeClr val="dk1"/>
              </a:buClr>
              <a:buSzPts val="1100"/>
              <a:buFont typeface="Arial"/>
              <a:buNone/>
            </a:pPr>
            <a:r>
              <a:rPr lang="en-US" sz="1400" dirty="0">
                <a:latin typeface="Georgia"/>
                <a:ea typeface="Georgia"/>
                <a:cs typeface="Georgia"/>
                <a:sym typeface="Georgia"/>
              </a:rPr>
              <a:t>B) Planned effect of internal auditors work on the nature, timing or extent of external auditor’s procedures and consider:</a:t>
            </a:r>
          </a:p>
          <a:p>
            <a:pPr marL="660400" marR="203200" lvl="0" indent="-304800" algn="just" rtl="0">
              <a:spcBef>
                <a:spcPts val="16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Nature and scope of specific work performed or to be performed</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Assessed risk of material misstatement at the assertion level for a particular class of transaction, account balance and disclosure</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The degree of subjectivity involved in evaluating the audit evidence to support the relevant assertions</a:t>
            </a:r>
          </a:p>
        </p:txBody>
      </p:sp>
    </p:spTree>
    <p:custDataLst>
      <p:custData r:id="rId1"/>
    </p:custDataLst>
    <p:extLst>
      <p:ext uri="{BB962C8B-B14F-4D97-AF65-F5344CB8AC3E}">
        <p14:creationId xmlns:p14="http://schemas.microsoft.com/office/powerpoint/2010/main" val="3727561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Examples of Internal Auditor Work</a:t>
            </a:r>
            <a:endParaRPr lang="en-US" sz="1800" b="1" dirty="0">
              <a:solidFill>
                <a:schemeClr val="accent5"/>
              </a:solidFill>
              <a:latin typeface="Georgia"/>
              <a:ea typeface="Georgia"/>
              <a:cs typeface="Georgia"/>
              <a:sym typeface="Georgia"/>
            </a:endParaRPr>
          </a:p>
        </p:txBody>
      </p:sp>
      <p:grpSp>
        <p:nvGrpSpPr>
          <p:cNvPr id="2" name="Group 1">
            <a:extLst>
              <a:ext uri="{FF2B5EF4-FFF2-40B4-BE49-F238E27FC236}">
                <a16:creationId xmlns:a16="http://schemas.microsoft.com/office/drawing/2014/main" id="{E17353AF-8AA2-D34F-39B0-04A051436BA6}"/>
              </a:ext>
            </a:extLst>
          </p:cNvPr>
          <p:cNvGrpSpPr/>
          <p:nvPr/>
        </p:nvGrpSpPr>
        <p:grpSpPr>
          <a:xfrm>
            <a:off x="606038" y="1446567"/>
            <a:ext cx="2461021" cy="984408"/>
            <a:chOff x="2808089" y="1265"/>
            <a:chExt cx="2461021" cy="984408"/>
          </a:xfrm>
        </p:grpSpPr>
        <p:sp>
          <p:nvSpPr>
            <p:cNvPr id="4" name="Rectangle 3">
              <a:extLst>
                <a:ext uri="{FF2B5EF4-FFF2-40B4-BE49-F238E27FC236}">
                  <a16:creationId xmlns:a16="http://schemas.microsoft.com/office/drawing/2014/main" id="{F41AEBF2-94D2-F203-5095-E21A2F1A415C}"/>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7205D3D8-F82C-9407-9EEF-6EE9DA1032E6}"/>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Examining of Financial and Operating Information</a:t>
              </a:r>
              <a:endParaRPr lang="en-US" sz="1400" b="0" u="none" kern="1200" dirty="0">
                <a:solidFill>
                  <a:schemeClr val="bg1"/>
                </a:solidFill>
              </a:endParaRPr>
            </a:p>
          </p:txBody>
        </p:sp>
      </p:grpSp>
      <p:grpSp>
        <p:nvGrpSpPr>
          <p:cNvPr id="9" name="Group 8">
            <a:extLst>
              <a:ext uri="{FF2B5EF4-FFF2-40B4-BE49-F238E27FC236}">
                <a16:creationId xmlns:a16="http://schemas.microsoft.com/office/drawing/2014/main" id="{C60EBFA6-6646-CB41-885A-272C6B7CD3E0}"/>
              </a:ext>
            </a:extLst>
          </p:cNvPr>
          <p:cNvGrpSpPr/>
          <p:nvPr/>
        </p:nvGrpSpPr>
        <p:grpSpPr>
          <a:xfrm>
            <a:off x="3240750" y="1446567"/>
            <a:ext cx="2461021" cy="984408"/>
            <a:chOff x="2808089" y="1265"/>
            <a:chExt cx="2461021" cy="984408"/>
          </a:xfrm>
        </p:grpSpPr>
        <p:sp>
          <p:nvSpPr>
            <p:cNvPr id="10" name="Rectangle 9">
              <a:extLst>
                <a:ext uri="{FF2B5EF4-FFF2-40B4-BE49-F238E27FC236}">
                  <a16:creationId xmlns:a16="http://schemas.microsoft.com/office/drawing/2014/main" id="{3957AD13-DE94-2B03-14C1-7F561A0C89AB}"/>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C86D1BAF-6A55-1F05-A77A-7E52CD6C6726}"/>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Monitoring and reviewing of Internal Controls</a:t>
              </a:r>
              <a:endParaRPr lang="en-US" sz="1400" b="0" u="none" kern="1200" dirty="0">
                <a:solidFill>
                  <a:schemeClr val="bg1"/>
                </a:solidFill>
              </a:endParaRPr>
            </a:p>
          </p:txBody>
        </p:sp>
      </p:grpSp>
      <p:grpSp>
        <p:nvGrpSpPr>
          <p:cNvPr id="12" name="Group 11">
            <a:extLst>
              <a:ext uri="{FF2B5EF4-FFF2-40B4-BE49-F238E27FC236}">
                <a16:creationId xmlns:a16="http://schemas.microsoft.com/office/drawing/2014/main" id="{C20FA0EA-3689-546B-8A48-8137AAC90203}"/>
              </a:ext>
            </a:extLst>
          </p:cNvPr>
          <p:cNvGrpSpPr/>
          <p:nvPr/>
        </p:nvGrpSpPr>
        <p:grpSpPr>
          <a:xfrm>
            <a:off x="5875462" y="1446567"/>
            <a:ext cx="2461021" cy="984408"/>
            <a:chOff x="2808089" y="1265"/>
            <a:chExt cx="2461021" cy="984408"/>
          </a:xfrm>
        </p:grpSpPr>
        <p:sp>
          <p:nvSpPr>
            <p:cNvPr id="13" name="Rectangle 12">
              <a:extLst>
                <a:ext uri="{FF2B5EF4-FFF2-40B4-BE49-F238E27FC236}">
                  <a16:creationId xmlns:a16="http://schemas.microsoft.com/office/drawing/2014/main" id="{E7969D18-37D7-BCB1-2590-5F1AF554CA11}"/>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TextBox 13">
              <a:extLst>
                <a:ext uri="{FF2B5EF4-FFF2-40B4-BE49-F238E27FC236}">
                  <a16:creationId xmlns:a16="http://schemas.microsoft.com/office/drawing/2014/main" id="{1698F50E-642E-1AA7-521B-4049B138708E}"/>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Risk Management</a:t>
              </a:r>
              <a:endParaRPr lang="en-US" sz="1400" b="0" u="none" kern="1200" dirty="0">
                <a:solidFill>
                  <a:schemeClr val="bg1"/>
                </a:solidFill>
              </a:endParaRPr>
            </a:p>
          </p:txBody>
        </p:sp>
      </p:grpSp>
      <p:grpSp>
        <p:nvGrpSpPr>
          <p:cNvPr id="15" name="Group 14">
            <a:extLst>
              <a:ext uri="{FF2B5EF4-FFF2-40B4-BE49-F238E27FC236}">
                <a16:creationId xmlns:a16="http://schemas.microsoft.com/office/drawing/2014/main" id="{2AD7FE3F-F80B-1C8F-1FBD-AE66A843FC55}"/>
              </a:ext>
            </a:extLst>
          </p:cNvPr>
          <p:cNvGrpSpPr/>
          <p:nvPr/>
        </p:nvGrpSpPr>
        <p:grpSpPr>
          <a:xfrm>
            <a:off x="3230419" y="2738092"/>
            <a:ext cx="2461021" cy="984408"/>
            <a:chOff x="2808089" y="1265"/>
            <a:chExt cx="2461021" cy="984408"/>
          </a:xfrm>
        </p:grpSpPr>
        <p:sp>
          <p:nvSpPr>
            <p:cNvPr id="16" name="Rectangle 15">
              <a:extLst>
                <a:ext uri="{FF2B5EF4-FFF2-40B4-BE49-F238E27FC236}">
                  <a16:creationId xmlns:a16="http://schemas.microsoft.com/office/drawing/2014/main" id="{D6B4473C-9B6B-13C5-4D06-579FF5354306}"/>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7395DC02-BC4C-5DE6-08D1-77CF0F600C48}"/>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Review of compliance with Laws and Regulations etc</a:t>
              </a:r>
              <a:endParaRPr lang="en-US" sz="1400" b="0" u="none" kern="1200" dirty="0">
                <a:solidFill>
                  <a:schemeClr val="bg1"/>
                </a:solidFill>
              </a:endParaRPr>
            </a:p>
          </p:txBody>
        </p:sp>
      </p:grpSp>
    </p:spTree>
    <p:custDataLst>
      <p:custData r:id="rId1"/>
    </p:custDataLst>
    <p:extLst>
      <p:ext uri="{BB962C8B-B14F-4D97-AF65-F5344CB8AC3E}">
        <p14:creationId xmlns:p14="http://schemas.microsoft.com/office/powerpoint/2010/main" val="2156146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Specefic Work of Internal Auditor and Documentation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64396" y="1174968"/>
            <a:ext cx="7517969" cy="3314700"/>
          </a:xfrm>
        </p:spPr>
        <p:txBody>
          <a:bodyPr/>
          <a:lstStyle/>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To use the work of the internal auditors, external auditor should evaluate and perform audit procedures in that work to determine its adequacy if:</a:t>
            </a:r>
          </a:p>
          <a:p>
            <a:pPr marL="660400" marR="203200" lvl="0" indent="-304800" algn="just" rtl="0">
              <a:spcBef>
                <a:spcPts val="16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Work performed exhibits adequate technical training and proficiency</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Properly supervised, reviewed and documented</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Sufficient audit evidence has been obtained to draw reasonable conclusions</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Conclusions reached are appropriate</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Reports are consistent with the working papers</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Exceptions or unusual matters, if any are properly resolved</a:t>
            </a:r>
          </a:p>
          <a:p>
            <a:pPr marL="0" lvl="0" indent="0" algn="just" rtl="0">
              <a:spcBef>
                <a:spcPts val="1600"/>
              </a:spcBef>
              <a:spcAft>
                <a:spcPts val="1500"/>
              </a:spcAft>
              <a:buNone/>
            </a:pPr>
            <a:r>
              <a:rPr lang="en-US" sz="1400" dirty="0">
                <a:latin typeface="Georgia"/>
                <a:ea typeface="Georgia"/>
                <a:cs typeface="Georgia"/>
                <a:sym typeface="Georgia"/>
              </a:rPr>
              <a:t>The External auditor should perform all the above-mentioned procedures and document the same.</a:t>
            </a:r>
          </a:p>
        </p:txBody>
      </p:sp>
    </p:spTree>
    <p:custDataLst>
      <p:custData r:id="rId1"/>
    </p:custDataLst>
    <p:extLst>
      <p:ext uri="{BB962C8B-B14F-4D97-AF65-F5344CB8AC3E}">
        <p14:creationId xmlns:p14="http://schemas.microsoft.com/office/powerpoint/2010/main" val="3373932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93"/>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783" name="Google Shape;783;p93"/>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784" name="Google Shape;784;p93"/>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620)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Auditor’s Expert</a:t>
            </a:r>
            <a:endParaRPr/>
          </a:p>
        </p:txBody>
      </p:sp>
    </p:spTree>
    <p:custDataLst>
      <p:custData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326697" y="514351"/>
            <a:ext cx="6490607" cy="404132"/>
          </a:xfrm>
        </p:spPr>
        <p:txBody>
          <a:bodyPr/>
          <a:lstStyle/>
          <a:p>
            <a:pPr eaLnBrk="1" hangingPunct="1"/>
            <a:r>
              <a:rPr lang="en-US" dirty="0">
                <a:solidFill>
                  <a:schemeClr val="accent5"/>
                </a:solidFill>
              </a:rPr>
              <a:t>Contents of SA 620</a:t>
            </a:r>
          </a:p>
        </p:txBody>
      </p:sp>
      <p:sp>
        <p:nvSpPr>
          <p:cNvPr id="25603" name="Content Placeholder 2"/>
          <p:cNvSpPr>
            <a:spLocks noGrp="1"/>
          </p:cNvSpPr>
          <p:nvPr>
            <p:ph sz="quarter" idx="15"/>
          </p:nvPr>
        </p:nvSpPr>
        <p:spPr>
          <a:xfrm>
            <a:off x="1326697" y="1218119"/>
            <a:ext cx="5067173" cy="3336070"/>
          </a:xfrm>
        </p:spPr>
        <p:txBody>
          <a:bodyPr/>
          <a:lstStyle/>
          <a:p>
            <a:pPr marL="0" lvl="0" indent="12700" algn="just" rtl="0">
              <a:lnSpc>
                <a:spcPct val="100000"/>
              </a:lnSpc>
              <a:spcBef>
                <a:spcPts val="0"/>
              </a:spcBef>
              <a:spcAft>
                <a:spcPts val="0"/>
              </a:spcAft>
              <a:buSzPts val="1400"/>
              <a:buFont typeface="Noto Sans Symbols"/>
              <a:buChar char="⮚"/>
            </a:pPr>
            <a:r>
              <a:rPr lang="en-US" sz="1400" dirty="0">
                <a:solidFill>
                  <a:srgbClr val="C00000"/>
                </a:solidFill>
              </a:rPr>
              <a:t> Scoping and Objective</a:t>
            </a:r>
            <a:endParaRPr lang="en-US" sz="1400" dirty="0"/>
          </a:p>
          <a:p>
            <a:pPr marL="0" lvl="0" indent="12700" algn="just" rtl="0">
              <a:lnSpc>
                <a:spcPct val="100000"/>
              </a:lnSpc>
              <a:spcBef>
                <a:spcPts val="700"/>
              </a:spcBef>
              <a:spcAft>
                <a:spcPts val="0"/>
              </a:spcAft>
              <a:buSzPts val="1400"/>
              <a:buFont typeface="Noto Sans Symbols"/>
              <a:buChar char="⮚"/>
            </a:pPr>
            <a:r>
              <a:rPr lang="en-US" sz="1400" dirty="0">
                <a:solidFill>
                  <a:srgbClr val="C00000"/>
                </a:solidFill>
              </a:rPr>
              <a:t> Definitions </a:t>
            </a:r>
          </a:p>
          <a:p>
            <a:pPr marL="0" lvl="0" indent="12700" algn="just" rtl="0">
              <a:lnSpc>
                <a:spcPct val="100000"/>
              </a:lnSpc>
              <a:spcBef>
                <a:spcPts val="700"/>
              </a:spcBef>
              <a:spcAft>
                <a:spcPts val="0"/>
              </a:spcAft>
              <a:buSzPts val="1400"/>
              <a:buFont typeface="Noto Sans Symbols"/>
              <a:buChar char="⮚"/>
            </a:pPr>
            <a:r>
              <a:rPr lang="en-US" sz="1400" dirty="0">
                <a:solidFill>
                  <a:srgbClr val="C00000"/>
                </a:solidFill>
              </a:rPr>
              <a:t> Nature, Timing and Extent of Audit Procedures </a:t>
            </a:r>
            <a:endParaRPr lang="en-US" sz="1400" dirty="0"/>
          </a:p>
          <a:p>
            <a:pPr marL="0" lvl="0" indent="12700" algn="just" rtl="0">
              <a:lnSpc>
                <a:spcPct val="100000"/>
              </a:lnSpc>
              <a:spcBef>
                <a:spcPts val="700"/>
              </a:spcBef>
              <a:spcAft>
                <a:spcPts val="0"/>
              </a:spcAft>
              <a:buSzPts val="1400"/>
              <a:buFont typeface="Noto Sans Symbols"/>
              <a:buChar char="⮚"/>
            </a:pPr>
            <a:r>
              <a:rPr lang="en-US" sz="1400" dirty="0">
                <a:solidFill>
                  <a:srgbClr val="C00000"/>
                </a:solidFill>
              </a:rPr>
              <a:t> Requirements related to Auditor's Expert Work </a:t>
            </a:r>
            <a:endParaRPr lang="en-US" sz="1400" dirty="0"/>
          </a:p>
          <a:p>
            <a:pPr marL="0" lvl="0" indent="12700" algn="just" rtl="0">
              <a:lnSpc>
                <a:spcPct val="100000"/>
              </a:lnSpc>
              <a:spcBef>
                <a:spcPts val="700"/>
              </a:spcBef>
              <a:spcAft>
                <a:spcPts val="0"/>
              </a:spcAft>
              <a:buSzPts val="1400"/>
              <a:buFont typeface="Noto Sans Symbols"/>
              <a:buChar char="⮚"/>
            </a:pPr>
            <a:r>
              <a:rPr lang="en-US" sz="1400" dirty="0">
                <a:solidFill>
                  <a:srgbClr val="C00000"/>
                </a:solidFill>
              </a:rPr>
              <a:t> Reference to the Auditor’s Expert in the Auditor’s Report</a:t>
            </a:r>
          </a:p>
          <a:p>
            <a:pPr marL="0" lvl="0" indent="12700" algn="just" rtl="0">
              <a:lnSpc>
                <a:spcPct val="100000"/>
              </a:lnSpc>
              <a:spcBef>
                <a:spcPts val="700"/>
              </a:spcBef>
              <a:spcAft>
                <a:spcPts val="0"/>
              </a:spcAft>
              <a:buSzPts val="1400"/>
              <a:buFont typeface="Noto Sans Symbols"/>
              <a:buChar char="⮚"/>
            </a:pPr>
            <a:r>
              <a:rPr lang="en-US" sz="1400" dirty="0">
                <a:solidFill>
                  <a:srgbClr val="C00000"/>
                </a:solidFill>
              </a:rPr>
              <a:t> Examples of Auditor’s Expert Work </a:t>
            </a: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just"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3689668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Scoping and Objective</a:t>
            </a:r>
            <a:endParaRPr lang="en-US" sz="1800" b="1" dirty="0">
              <a:solidFill>
                <a:schemeClr val="accent5"/>
              </a:solidFill>
              <a:latin typeface="Georgia"/>
              <a:ea typeface="Georgia"/>
              <a:cs typeface="Georgia"/>
              <a:sym typeface="Georgia"/>
            </a:endParaRPr>
          </a:p>
        </p:txBody>
      </p:sp>
      <p:graphicFrame>
        <p:nvGraphicFramePr>
          <p:cNvPr id="5" name="Google Shape;797;p95">
            <a:extLst>
              <a:ext uri="{FF2B5EF4-FFF2-40B4-BE49-F238E27FC236}">
                <a16:creationId xmlns:a16="http://schemas.microsoft.com/office/drawing/2014/main" id="{50CDF596-305F-224A-5670-5BB3D0E2E7F9}"/>
              </a:ext>
            </a:extLst>
          </p:cNvPr>
          <p:cNvGraphicFramePr/>
          <p:nvPr>
            <p:extLst>
              <p:ext uri="{D42A27DB-BD31-4B8C-83A1-F6EECF244321}">
                <p14:modId xmlns:p14="http://schemas.microsoft.com/office/powerpoint/2010/main" val="167019179"/>
              </p:ext>
            </p:extLst>
          </p:nvPr>
        </p:nvGraphicFramePr>
        <p:xfrm>
          <a:off x="472053" y="988496"/>
          <a:ext cx="8077200" cy="3822210"/>
        </p:xfrm>
        <a:graphic>
          <a:graphicData uri="http://schemas.openxmlformats.org/drawingml/2006/table">
            <a:tbl>
              <a:tblPr>
                <a:noFill/>
                <a:tableStyleId>{56978023-9F65-4D7A-9C08-32822F2921C3}</a:tableStyleId>
              </a:tblPr>
              <a:tblGrid>
                <a:gridCol w="1860442">
                  <a:extLst>
                    <a:ext uri="{9D8B030D-6E8A-4147-A177-3AD203B41FA5}">
                      <a16:colId xmlns:a16="http://schemas.microsoft.com/office/drawing/2014/main" val="20000"/>
                    </a:ext>
                  </a:extLst>
                </a:gridCol>
                <a:gridCol w="6216758">
                  <a:extLst>
                    <a:ext uri="{9D8B030D-6E8A-4147-A177-3AD203B41FA5}">
                      <a16:colId xmlns:a16="http://schemas.microsoft.com/office/drawing/2014/main" val="20001"/>
                    </a:ext>
                  </a:extLst>
                </a:gridCol>
              </a:tblGrid>
              <a:tr h="360015">
                <a:tc>
                  <a:txBody>
                    <a:bodyPr/>
                    <a:lstStyle/>
                    <a:p>
                      <a:pPr marL="0" lvl="0" indent="0" algn="just" rtl="0">
                        <a:spcBef>
                          <a:spcPts val="0"/>
                        </a:spcBef>
                        <a:spcAft>
                          <a:spcPts val="0"/>
                        </a:spcAft>
                        <a:buNone/>
                      </a:pPr>
                      <a:r>
                        <a:rPr lang="en" sz="1200" b="1" dirty="0">
                          <a:solidFill>
                            <a:schemeClr val="tx1"/>
                          </a:solidFill>
                          <a:latin typeface="Georgia"/>
                          <a:ea typeface="Georgia"/>
                          <a:cs typeface="Georgia"/>
                          <a:sym typeface="Georgia"/>
                        </a:rPr>
                        <a:t>Particulars</a:t>
                      </a:r>
                      <a:endParaRPr sz="1200" b="1" dirty="0">
                        <a:solidFill>
                          <a:schemeClr val="tx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spcBef>
                          <a:spcPts val="0"/>
                        </a:spcBef>
                        <a:spcAft>
                          <a:spcPts val="0"/>
                        </a:spcAft>
                        <a:buNone/>
                      </a:pPr>
                      <a:r>
                        <a:rPr lang="en" sz="1200" b="1" dirty="0">
                          <a:solidFill>
                            <a:schemeClr val="tx1"/>
                          </a:solidFill>
                          <a:latin typeface="Georgia"/>
                          <a:ea typeface="Georgia"/>
                          <a:cs typeface="Georgia"/>
                          <a:sym typeface="Georgia"/>
                        </a:rPr>
                        <a:t>Details</a:t>
                      </a:r>
                      <a:endParaRPr sz="1200" b="1" dirty="0">
                        <a:solidFill>
                          <a:schemeClr val="tx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723402">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Scope</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0"/>
                        </a:spcBef>
                        <a:spcAft>
                          <a:spcPts val="0"/>
                        </a:spcAft>
                        <a:buNone/>
                      </a:pPr>
                      <a:r>
                        <a:rPr lang="en" sz="1200" dirty="0">
                          <a:solidFill>
                            <a:schemeClr val="bg1"/>
                          </a:solidFill>
                          <a:latin typeface="Georgia"/>
                          <a:ea typeface="Georgia"/>
                          <a:cs typeface="Georgia"/>
                          <a:sym typeface="Georgia"/>
                        </a:rPr>
                        <a:t>Auditor’s responsibilities in relation to the use of an expertise work (individual or organization) other than accounting or auditing which will assist in obtaining sufficient audit evidence</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1"/>
                  </a:ext>
                </a:extLst>
              </a:tr>
              <a:tr h="723402">
                <a:tc>
                  <a:txBody>
                    <a:bodyPr/>
                    <a:lstStyle/>
                    <a:p>
                      <a:pPr marL="0" lvl="0" indent="0" algn="just" rtl="0">
                        <a:lnSpc>
                          <a:spcPct val="100000"/>
                        </a:lnSpc>
                        <a:spcBef>
                          <a:spcPts val="800"/>
                        </a:spcBef>
                        <a:spcAft>
                          <a:spcPts val="800"/>
                        </a:spcAft>
                        <a:buNone/>
                      </a:pPr>
                      <a:r>
                        <a:rPr lang="en" sz="1200">
                          <a:solidFill>
                            <a:schemeClr val="bg1"/>
                          </a:solidFill>
                          <a:latin typeface="Georgia"/>
                          <a:ea typeface="Georgia"/>
                          <a:cs typeface="Georgia"/>
                          <a:sym typeface="Georgia"/>
                        </a:rPr>
                        <a:t>Not applicable</a:t>
                      </a:r>
                      <a:endParaRPr sz="12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228600" lvl="0" indent="-228600" algn="just" rtl="0">
                        <a:lnSpc>
                          <a:spcPct val="100000"/>
                        </a:lnSpc>
                        <a:spcBef>
                          <a:spcPts val="0"/>
                        </a:spcBef>
                        <a:spcAft>
                          <a:spcPts val="0"/>
                        </a:spcAft>
                        <a:buAutoNum type="arabicPeriod"/>
                      </a:pPr>
                      <a:r>
                        <a:rPr lang="en" sz="1200" dirty="0">
                          <a:solidFill>
                            <a:schemeClr val="bg1"/>
                          </a:solidFill>
                          <a:latin typeface="Georgia"/>
                          <a:ea typeface="Georgia"/>
                          <a:cs typeface="Georgia"/>
                          <a:sym typeface="Georgia"/>
                        </a:rPr>
                        <a:t>Use of expertise who is specialized in an area of accounting or auditing per SA 220 </a:t>
                      </a:r>
                    </a:p>
                    <a:p>
                      <a:pPr marL="228600" lvl="0" indent="-228600" algn="just" rtl="0">
                        <a:lnSpc>
                          <a:spcPct val="100000"/>
                        </a:lnSpc>
                        <a:spcBef>
                          <a:spcPts val="0"/>
                        </a:spcBef>
                        <a:spcAft>
                          <a:spcPts val="0"/>
                        </a:spcAft>
                        <a:buAutoNum type="arabicPeriod"/>
                      </a:pPr>
                      <a:r>
                        <a:rPr lang="en" sz="1200" dirty="0">
                          <a:solidFill>
                            <a:schemeClr val="bg1"/>
                          </a:solidFill>
                          <a:latin typeface="Georgia"/>
                          <a:ea typeface="Georgia"/>
                          <a:cs typeface="Georgia"/>
                          <a:sym typeface="Georgia"/>
                        </a:rPr>
                        <a:t>2. Expertise work in a field which is used by the entity for preparing financial statements (Management’s expert) per SA 500</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2"/>
                  </a:ext>
                </a:extLst>
              </a:tr>
              <a:tr h="548715">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Auditor’s Objective</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228600" lvl="0" indent="-228600" algn="just" rtl="0">
                        <a:lnSpc>
                          <a:spcPct val="100000"/>
                        </a:lnSpc>
                        <a:spcBef>
                          <a:spcPts val="0"/>
                        </a:spcBef>
                        <a:spcAft>
                          <a:spcPts val="0"/>
                        </a:spcAft>
                        <a:buAutoNum type="arabicPeriod"/>
                      </a:pPr>
                      <a:r>
                        <a:rPr lang="en" sz="1200" dirty="0">
                          <a:solidFill>
                            <a:schemeClr val="bg1"/>
                          </a:solidFill>
                          <a:latin typeface="Georgia"/>
                          <a:ea typeface="Georgia"/>
                          <a:cs typeface="Georgia"/>
                          <a:sym typeface="Georgia"/>
                        </a:rPr>
                        <a:t>Determine whether to use the work of an auditor’s expert </a:t>
                      </a:r>
                    </a:p>
                    <a:p>
                      <a:pPr marL="228600" lvl="0" indent="-228600" algn="just" rtl="0">
                        <a:lnSpc>
                          <a:spcPct val="100000"/>
                        </a:lnSpc>
                        <a:spcBef>
                          <a:spcPts val="0"/>
                        </a:spcBef>
                        <a:spcAft>
                          <a:spcPts val="0"/>
                        </a:spcAft>
                        <a:buAutoNum type="arabicPeriod"/>
                      </a:pPr>
                      <a:r>
                        <a:rPr lang="en" sz="1200" dirty="0">
                          <a:solidFill>
                            <a:schemeClr val="bg1"/>
                          </a:solidFill>
                          <a:latin typeface="Georgia"/>
                          <a:ea typeface="Georgia"/>
                          <a:cs typeface="Georgia"/>
                          <a:sym typeface="Georgia"/>
                        </a:rPr>
                        <a:t>2. If yes, determine if that work is adequate for auditor’s purpose</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3"/>
                  </a:ext>
                </a:extLst>
              </a:tr>
              <a:tr h="723402">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Auditor’s Responsibility</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Solely responsible for the audit opinion expressed which is not reduced by the auditor’s use of the work of an expert. But subject to SA 620, the auditor may accept the expert’s finding and conclusion as an appropriate audit evidence</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4"/>
                  </a:ext>
                </a:extLst>
              </a:tr>
              <a:tr h="682800">
                <a:tc>
                  <a:txBody>
                    <a:bodyPr/>
                    <a:lstStyle/>
                    <a:p>
                      <a:pPr marL="0" lvl="0" indent="0" algn="just" rtl="0">
                        <a:lnSpc>
                          <a:spcPct val="100000"/>
                        </a:lnSpc>
                        <a:spcBef>
                          <a:spcPts val="800"/>
                        </a:spcBef>
                        <a:spcAft>
                          <a:spcPts val="800"/>
                        </a:spcAft>
                        <a:buNone/>
                      </a:pPr>
                      <a:r>
                        <a:rPr lang="en" sz="1200">
                          <a:solidFill>
                            <a:schemeClr val="bg1"/>
                          </a:solidFill>
                          <a:latin typeface="Georgia"/>
                          <a:ea typeface="Georgia"/>
                          <a:cs typeface="Georgia"/>
                          <a:sym typeface="Georgia"/>
                        </a:rPr>
                        <a:t>Need for Expert</a:t>
                      </a:r>
                      <a:endParaRPr sz="12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800"/>
                        </a:spcAft>
                        <a:buNone/>
                      </a:pPr>
                      <a:r>
                        <a:rPr lang="en" sz="1200" dirty="0">
                          <a:solidFill>
                            <a:schemeClr val="bg1"/>
                          </a:solidFill>
                          <a:latin typeface="Georgia"/>
                          <a:ea typeface="Georgia"/>
                          <a:cs typeface="Georgia"/>
                          <a:sym typeface="Georgia"/>
                        </a:rPr>
                        <a:t>To obtain sufficient appropriate audit evidence, if expertise in a field other than accounting or auditing is required</a:t>
                      </a:r>
                      <a:endParaRPr sz="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5"/>
                  </a:ext>
                </a:extLst>
              </a:tr>
            </a:tbl>
          </a:graphicData>
        </a:graphic>
      </p:graphicFrame>
    </p:spTree>
    <p:custDataLst>
      <p:custData r:id="rId1"/>
    </p:custDataLst>
    <p:extLst>
      <p:ext uri="{BB962C8B-B14F-4D97-AF65-F5344CB8AC3E}">
        <p14:creationId xmlns:p14="http://schemas.microsoft.com/office/powerpoint/2010/main" val="3849038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Definitions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64396" y="1174968"/>
            <a:ext cx="7517969" cy="3314700"/>
          </a:xfrm>
        </p:spPr>
        <p:txBody>
          <a:bodyPr/>
          <a:lstStyle/>
          <a:p>
            <a:pPr marL="0" lvl="0" indent="0" algn="just" rtl="0">
              <a:spcBef>
                <a:spcPts val="1500"/>
              </a:spcBef>
              <a:spcAft>
                <a:spcPts val="0"/>
              </a:spcAft>
              <a:buNone/>
            </a:pPr>
            <a:r>
              <a:rPr lang="en-US" sz="1400" b="1" dirty="0">
                <a:latin typeface="Georgia"/>
                <a:ea typeface="Georgia"/>
                <a:cs typeface="Georgia"/>
                <a:sym typeface="Georgia"/>
              </a:rPr>
              <a:t>I. Auditor’s Expert – </a:t>
            </a:r>
            <a:r>
              <a:rPr lang="en-US" sz="1400" dirty="0">
                <a:latin typeface="Georgia"/>
                <a:ea typeface="Georgia"/>
                <a:cs typeface="Georgia"/>
                <a:sym typeface="Georgia"/>
              </a:rPr>
              <a:t>“An individual or organization possessing expertise in a field other than accounting or auditing, whose work in that field is used by the auditor to assist the auditor in obtaining sufficient appropriate audit evidence. An auditor’s expert may be the auditor’s internal expert or an external expert.</a:t>
            </a:r>
          </a:p>
          <a:p>
            <a:pPr marL="0" lvl="0" indent="0" algn="just" rtl="0">
              <a:spcBef>
                <a:spcPts val="1500"/>
              </a:spcBef>
              <a:spcAft>
                <a:spcPts val="1500"/>
              </a:spcAft>
              <a:buNone/>
            </a:pPr>
            <a:r>
              <a:rPr lang="en-US" sz="1400" b="1" dirty="0">
                <a:latin typeface="Georgia"/>
                <a:ea typeface="Georgia"/>
                <a:cs typeface="Georgia"/>
                <a:sym typeface="Georgia"/>
              </a:rPr>
              <a:t>II. Management Expert –</a:t>
            </a:r>
            <a:r>
              <a:rPr lang="en-US" sz="1400" dirty="0">
                <a:latin typeface="Georgia"/>
                <a:ea typeface="Georgia"/>
                <a:cs typeface="Georgia"/>
                <a:sym typeface="Georgia"/>
              </a:rPr>
              <a:t> “An individual or organization possessing expertise in a field other than accounting or auditing, whose work in that field is used by the entity to assist the entity in preparing the financial statements.</a:t>
            </a:r>
          </a:p>
        </p:txBody>
      </p:sp>
    </p:spTree>
    <p:custDataLst>
      <p:custData r:id="rId1"/>
    </p:custDataLst>
    <p:extLst>
      <p:ext uri="{BB962C8B-B14F-4D97-AF65-F5344CB8AC3E}">
        <p14:creationId xmlns:p14="http://schemas.microsoft.com/office/powerpoint/2010/main" val="1095943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Nature, Timing and Extent of Audit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64396" y="1174968"/>
            <a:ext cx="7517969" cy="3314700"/>
          </a:xfrm>
        </p:spPr>
        <p:txBody>
          <a:bodyPr/>
          <a:lstStyle/>
          <a:p>
            <a:pPr marL="0" lvl="0" indent="0" algn="just" rtl="0">
              <a:spcBef>
                <a:spcPts val="1500"/>
              </a:spcBef>
              <a:spcAft>
                <a:spcPts val="0"/>
              </a:spcAft>
              <a:buNone/>
            </a:pPr>
            <a:r>
              <a:rPr lang="en-US" sz="1400" dirty="0">
                <a:latin typeface="Georgia"/>
                <a:ea typeface="Georgia"/>
                <a:cs typeface="Georgia"/>
                <a:sym typeface="Georgia"/>
              </a:rPr>
              <a:t>To determine the nature, timing, and extent of audit procedures related to expert’s work, the following matters are to be considered by the auditor:</a:t>
            </a:r>
          </a:p>
          <a:p>
            <a:pPr marL="285750" lvl="0" indent="-285750" algn="just" rtl="0">
              <a:spcBef>
                <a:spcPts val="1500"/>
              </a:spcBef>
              <a:spcAft>
                <a:spcPts val="0"/>
              </a:spcAft>
              <a:buFont typeface="Wingdings" panose="05000000000000000000" pitchFamily="2" charset="2"/>
              <a:buChar char="Ø"/>
            </a:pPr>
            <a:r>
              <a:rPr lang="en-US" sz="1400" dirty="0">
                <a:latin typeface="Georgia"/>
                <a:ea typeface="Georgia"/>
                <a:cs typeface="Georgia"/>
                <a:sym typeface="Georgia"/>
              </a:rPr>
              <a:t>Nature of the subject</a:t>
            </a:r>
          </a:p>
          <a:p>
            <a:pPr marL="285750" lvl="0" indent="-285750" algn="just" rtl="0">
              <a:spcBef>
                <a:spcPts val="1500"/>
              </a:spcBef>
              <a:spcAft>
                <a:spcPts val="0"/>
              </a:spcAft>
              <a:buFont typeface="Wingdings" panose="05000000000000000000" pitchFamily="2" charset="2"/>
              <a:buChar char="Ø"/>
            </a:pPr>
            <a:r>
              <a:rPr lang="en-US" sz="1400" dirty="0">
                <a:latin typeface="Georgia"/>
                <a:ea typeface="Georgia"/>
                <a:cs typeface="Georgia"/>
                <a:sym typeface="Georgia"/>
              </a:rPr>
              <a:t>Risk of material misstatement</a:t>
            </a:r>
          </a:p>
          <a:p>
            <a:pPr marL="285750" lvl="0" indent="-285750" algn="just" rtl="0">
              <a:spcBef>
                <a:spcPts val="1500"/>
              </a:spcBef>
              <a:spcAft>
                <a:spcPts val="0"/>
              </a:spcAft>
              <a:buFont typeface="Wingdings" panose="05000000000000000000" pitchFamily="2" charset="2"/>
              <a:buChar char="Ø"/>
            </a:pPr>
            <a:r>
              <a:rPr lang="en-US" sz="1400" dirty="0">
                <a:latin typeface="Georgia"/>
                <a:ea typeface="Georgia"/>
                <a:cs typeface="Georgia"/>
                <a:sym typeface="Georgia"/>
              </a:rPr>
              <a:t>The significance of expert work to the audit</a:t>
            </a:r>
          </a:p>
          <a:p>
            <a:pPr marL="285750" lvl="0" indent="-285750" algn="just" rtl="0">
              <a:spcBef>
                <a:spcPts val="1500"/>
              </a:spcBef>
              <a:spcAft>
                <a:spcPts val="0"/>
              </a:spcAft>
              <a:buFont typeface="Wingdings" panose="05000000000000000000" pitchFamily="2" charset="2"/>
              <a:buChar char="Ø"/>
            </a:pPr>
            <a:r>
              <a:rPr lang="en-US" sz="1400" dirty="0">
                <a:latin typeface="Georgia"/>
                <a:ea typeface="Georgia"/>
                <a:cs typeface="Georgia"/>
                <a:sym typeface="Georgia"/>
              </a:rPr>
              <a:t>Auditor’s knowledge of and experience with the expert’s work</a:t>
            </a:r>
          </a:p>
          <a:p>
            <a:pPr marL="285750" lvl="0" indent="-285750" algn="just" rtl="0">
              <a:spcBef>
                <a:spcPts val="1500"/>
              </a:spcBef>
              <a:spcAft>
                <a:spcPts val="1500"/>
              </a:spcAft>
              <a:buFont typeface="Wingdings" panose="05000000000000000000" pitchFamily="2" charset="2"/>
              <a:buChar char="Ø"/>
            </a:pPr>
            <a:r>
              <a:rPr lang="en-US" sz="1400" dirty="0">
                <a:latin typeface="Georgia"/>
                <a:ea typeface="Georgia"/>
                <a:cs typeface="Georgia"/>
                <a:sym typeface="Georgia"/>
              </a:rPr>
              <a:t>If the expert is subject to the auditor’s firm quality control policies &amp; procedures</a:t>
            </a:r>
            <a:endParaRPr lang="en-US" sz="1400" b="1"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66048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508333" y="938248"/>
            <a:ext cx="7420478" cy="4317592"/>
          </a:xfrm>
        </p:spPr>
        <p:txBody>
          <a:bodyPr wrap="square">
            <a:spAutoFit/>
          </a:bodyPr>
          <a:lstStyle/>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Scoping-</a:t>
            </a:r>
            <a:r>
              <a:rPr lang="en-US" sz="1400" b="1" dirty="0">
                <a:solidFill>
                  <a:schemeClr val="dk1"/>
                </a:solidFill>
                <a:latin typeface="Georgia"/>
                <a:ea typeface="Georgia"/>
                <a:cs typeface="Georgia"/>
                <a:sym typeface="Georgia"/>
              </a:rPr>
              <a:t> </a:t>
            </a:r>
            <a:r>
              <a:rPr lang="en-US" sz="1400" dirty="0">
                <a:solidFill>
                  <a:schemeClr val="dk1"/>
                </a:solidFill>
                <a:latin typeface="Georgia"/>
                <a:ea typeface="Georgia"/>
                <a:cs typeface="Georgia"/>
                <a:sym typeface="Georgia"/>
              </a:rPr>
              <a:t>SA 330 deals with the auditor’s responsibility to design and implement responses to the assessed risk of material misstatement identified in accordance with SA 315.</a:t>
            </a:r>
          </a:p>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Objective- </a:t>
            </a:r>
            <a:r>
              <a:rPr lang="en-US" sz="1400" dirty="0">
                <a:solidFill>
                  <a:schemeClr val="dk1"/>
                </a:solidFill>
                <a:latin typeface="Georgia"/>
                <a:ea typeface="Georgia"/>
                <a:cs typeface="Georgia"/>
                <a:sym typeface="Georgia"/>
              </a:rPr>
              <a:t> To obtain sufficient appropriate audit evidence about the assessed risk and design &amp; implement appropriate responses to those risk SA 330 is effective for the audit of financial statements for periods beginning on or after 1st April 2008.</a:t>
            </a:r>
          </a:p>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Overall Responses- </a:t>
            </a:r>
            <a:r>
              <a:rPr lang="en-US" sz="1400" dirty="0">
                <a:solidFill>
                  <a:schemeClr val="dk1"/>
                </a:solidFill>
                <a:latin typeface="Georgia"/>
                <a:ea typeface="Georgia"/>
                <a:cs typeface="Georgia"/>
                <a:sym typeface="Georgia"/>
              </a:rPr>
              <a:t> Design and implement overall responses to address the assessed risks of material misstatement at the financial statement level.</a:t>
            </a:r>
          </a:p>
          <a:p>
            <a:pPr marL="419100" lvl="0" indent="-314325" algn="l" rtl="0">
              <a:spcBef>
                <a:spcPts val="1100"/>
              </a:spcBef>
              <a:spcAft>
                <a:spcPts val="0"/>
              </a:spcAft>
              <a:buClr>
                <a:srgbClr val="314259"/>
              </a:buClr>
              <a:buSzPts val="1350"/>
              <a:buFont typeface="Noto Sans Symbols"/>
              <a:buChar char="•"/>
            </a:pPr>
            <a:r>
              <a:rPr lang="en-US" sz="1400" b="1" u="sng" dirty="0">
                <a:solidFill>
                  <a:schemeClr val="dk1"/>
                </a:solidFill>
                <a:latin typeface="Georgia"/>
                <a:ea typeface="Georgia"/>
                <a:cs typeface="Georgia"/>
                <a:sym typeface="Georgia"/>
              </a:rPr>
              <a:t>Audit procedures-</a:t>
            </a:r>
            <a:r>
              <a:rPr lang="en-US" sz="1600" dirty="0">
                <a:solidFill>
                  <a:srgbClr val="314259"/>
                </a:solidFill>
              </a:rPr>
              <a:t> </a:t>
            </a:r>
            <a:r>
              <a:rPr lang="en-US" sz="1400" dirty="0">
                <a:solidFill>
                  <a:schemeClr val="dk1"/>
                </a:solidFill>
                <a:latin typeface="Georgia"/>
                <a:ea typeface="Georgia"/>
                <a:cs typeface="Georgia"/>
                <a:sym typeface="Georgia"/>
              </a:rPr>
              <a:t>Nature, timing and the extent of the audit procedures are to be based on and are responsive to the assessed risk of material misstatement at the assertion level. Consider the reason for the assessment given to each class of transaction, account balance and disclosure including:</a:t>
            </a:r>
          </a:p>
          <a:p>
            <a:pPr marL="914400" marR="203200" lvl="0" indent="-314325" algn="l" rtl="0">
              <a:spcBef>
                <a:spcPts val="1600"/>
              </a:spcBef>
              <a:spcAft>
                <a:spcPts val="0"/>
              </a:spcAft>
              <a:buClr>
                <a:srgbClr val="314259"/>
              </a:buClr>
              <a:buSzPts val="1350"/>
              <a:buChar char="-"/>
            </a:pPr>
            <a:r>
              <a:rPr lang="en-US" sz="1400" dirty="0">
                <a:solidFill>
                  <a:schemeClr val="dk1"/>
                </a:solidFill>
                <a:latin typeface="Georgia"/>
                <a:ea typeface="Georgia"/>
                <a:cs typeface="Georgia"/>
                <a:sym typeface="Georgia"/>
              </a:rPr>
              <a:t>Likelihood of material misstatement due to the particular characteristics of relevant inherent risk</a:t>
            </a:r>
          </a:p>
          <a:p>
            <a:pPr marL="914400" marR="203200" lvl="0" indent="-314325" algn="l" rtl="0">
              <a:spcBef>
                <a:spcPts val="0"/>
              </a:spcBef>
              <a:spcAft>
                <a:spcPts val="0"/>
              </a:spcAft>
              <a:buClr>
                <a:srgbClr val="314259"/>
              </a:buClr>
              <a:buSzPts val="1350"/>
              <a:buChar char="-"/>
            </a:pPr>
            <a:r>
              <a:rPr lang="en-US" sz="1400" dirty="0">
                <a:solidFill>
                  <a:schemeClr val="dk1"/>
                </a:solidFill>
                <a:latin typeface="Georgia"/>
                <a:ea typeface="Georgia"/>
                <a:cs typeface="Georgia"/>
                <a:sym typeface="Georgia"/>
              </a:rPr>
              <a:t>Whether the risk assessment takes into account the relevant controls</a:t>
            </a:r>
            <a:endParaRPr lang="en-US" sz="1400" dirty="0">
              <a:solidFill>
                <a:schemeClr val="dk1"/>
              </a:solidFill>
            </a:endParaRPr>
          </a:p>
          <a:p>
            <a:pPr marL="0" marR="0" lvl="0" indent="0" algn="l" rtl="0">
              <a:lnSpc>
                <a:spcPct val="90000"/>
              </a:lnSpc>
              <a:spcBef>
                <a:spcPts val="1600"/>
              </a:spcBef>
              <a:spcAft>
                <a:spcPts val="0"/>
              </a:spcAft>
              <a:buNone/>
            </a:pPr>
            <a:endParaRPr lang="en-US" sz="1600" dirty="0">
              <a:solidFill>
                <a:srgbClr val="314259"/>
              </a:solidFill>
              <a:latin typeface="Georgia"/>
              <a:ea typeface="Georgia"/>
              <a:cs typeface="Georgia"/>
              <a:sym typeface="Georgia"/>
            </a:endParaRP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14350"/>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US" sz="1800" dirty="0">
                <a:solidFill>
                  <a:schemeClr val="accent5"/>
                </a:solidFill>
                <a:latin typeface="Georgia"/>
              </a:rPr>
              <a:t>Scoping and Introduction</a:t>
            </a:r>
          </a:p>
        </p:txBody>
      </p:sp>
    </p:spTree>
    <p:custDataLst>
      <p:custData r:id="rId1"/>
    </p:custDataLst>
    <p:extLst>
      <p:ext uri="{BB962C8B-B14F-4D97-AF65-F5344CB8AC3E}">
        <p14:creationId xmlns:p14="http://schemas.microsoft.com/office/powerpoint/2010/main" val="2807538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Requirements related to Auditor’s Expert Work</a:t>
            </a:r>
            <a:endParaRPr lang="en-US" sz="1800" b="1" dirty="0">
              <a:solidFill>
                <a:schemeClr val="accent5"/>
              </a:solidFill>
              <a:latin typeface="Georgia"/>
              <a:ea typeface="Georgia"/>
              <a:cs typeface="Georgia"/>
              <a:sym typeface="Georgia"/>
            </a:endParaRPr>
          </a:p>
        </p:txBody>
      </p:sp>
      <p:graphicFrame>
        <p:nvGraphicFramePr>
          <p:cNvPr id="5" name="Google Shape;815;p98">
            <a:extLst>
              <a:ext uri="{FF2B5EF4-FFF2-40B4-BE49-F238E27FC236}">
                <a16:creationId xmlns:a16="http://schemas.microsoft.com/office/drawing/2014/main" id="{1CC2A81D-9AC1-89B2-7A26-3F890629FEE0}"/>
              </a:ext>
            </a:extLst>
          </p:cNvPr>
          <p:cNvGraphicFramePr/>
          <p:nvPr>
            <p:extLst>
              <p:ext uri="{D42A27DB-BD31-4B8C-83A1-F6EECF244321}">
                <p14:modId xmlns:p14="http://schemas.microsoft.com/office/powerpoint/2010/main" val="4200258352"/>
              </p:ext>
            </p:extLst>
          </p:nvPr>
        </p:nvGraphicFramePr>
        <p:xfrm>
          <a:off x="472053" y="994150"/>
          <a:ext cx="8077200" cy="3569560"/>
        </p:xfrm>
        <a:graphic>
          <a:graphicData uri="http://schemas.openxmlformats.org/drawingml/2006/table">
            <a:tbl>
              <a:tblPr>
                <a:noFill/>
                <a:tableStyleId>{56978023-9F65-4D7A-9C08-32822F2921C3}</a:tableStyleId>
              </a:tblPr>
              <a:tblGrid>
                <a:gridCol w="2103956">
                  <a:extLst>
                    <a:ext uri="{9D8B030D-6E8A-4147-A177-3AD203B41FA5}">
                      <a16:colId xmlns:a16="http://schemas.microsoft.com/office/drawing/2014/main" val="20000"/>
                    </a:ext>
                  </a:extLst>
                </a:gridCol>
                <a:gridCol w="5973244">
                  <a:extLst>
                    <a:ext uri="{9D8B030D-6E8A-4147-A177-3AD203B41FA5}">
                      <a16:colId xmlns:a16="http://schemas.microsoft.com/office/drawing/2014/main" val="20001"/>
                    </a:ext>
                  </a:extLst>
                </a:gridCol>
              </a:tblGrid>
              <a:tr h="422500">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Particulars</a:t>
                      </a:r>
                      <a:endParaRPr sz="1300" b="1" dirty="0">
                        <a:solidFill>
                          <a:schemeClr val="bg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0"/>
                        </a:spcBef>
                        <a:spcAft>
                          <a:spcPts val="0"/>
                        </a:spcAft>
                        <a:buNone/>
                      </a:pPr>
                      <a:r>
                        <a:rPr lang="en" sz="1300" b="1">
                          <a:solidFill>
                            <a:schemeClr val="bg1"/>
                          </a:solidFill>
                          <a:latin typeface="Georgia"/>
                          <a:ea typeface="Georgia"/>
                          <a:cs typeface="Georgia"/>
                          <a:sym typeface="Georgia"/>
                        </a:rPr>
                        <a:t>Details</a:t>
                      </a:r>
                      <a:endParaRPr sz="1300" b="1">
                        <a:solidFill>
                          <a:schemeClr val="bg1"/>
                        </a:solidFill>
                        <a:latin typeface="Georgia"/>
                        <a:ea typeface="Georgia"/>
                        <a:cs typeface="Georgia"/>
                        <a:sym typeface="Georgia"/>
                      </a:endParaRPr>
                    </a:p>
                  </a:txBody>
                  <a:tcPr marL="91425" marR="91425" marT="91425" marB="91425">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698868">
                <a:tc>
                  <a:txBody>
                    <a:bodyPr/>
                    <a:lstStyle/>
                    <a:p>
                      <a:pPr marL="0" lvl="0" indent="0" algn="just" rtl="0">
                        <a:lnSpc>
                          <a:spcPct val="100000"/>
                        </a:lnSpc>
                        <a:spcBef>
                          <a:spcPts val="800"/>
                        </a:spcBef>
                        <a:spcAft>
                          <a:spcPts val="800"/>
                        </a:spcAft>
                        <a:buNone/>
                      </a:pPr>
                      <a:r>
                        <a:rPr lang="en" sz="1300" dirty="0">
                          <a:solidFill>
                            <a:schemeClr val="bg1"/>
                          </a:solidFill>
                          <a:latin typeface="Georgia"/>
                          <a:ea typeface="Georgia"/>
                          <a:cs typeface="Georgia"/>
                          <a:sym typeface="Georgia"/>
                        </a:rPr>
                        <a:t>Competence, Capabilities and Objectivity</a:t>
                      </a:r>
                      <a:endParaRPr sz="13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0"/>
                        </a:spcBef>
                        <a:spcAft>
                          <a:spcPts val="0"/>
                        </a:spcAft>
                        <a:buNone/>
                      </a:pPr>
                      <a:r>
                        <a:rPr lang="en" sz="1300" dirty="0">
                          <a:solidFill>
                            <a:schemeClr val="bg1"/>
                          </a:solidFill>
                          <a:latin typeface="Georgia"/>
                          <a:ea typeface="Georgia"/>
                          <a:cs typeface="Georgia"/>
                          <a:sym typeface="Georgia"/>
                        </a:rPr>
                        <a:t>Auditor should evaluate the expert’s competence, capabilities, and objectivity for the auditor’s purpose. W.r.t external expert, an inquiry regarding interest and relationships that may create a threat to that expert’s objectivity should be made</a:t>
                      </a:r>
                      <a:endParaRPr sz="13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1"/>
                  </a:ext>
                </a:extLst>
              </a:tr>
              <a:tr h="572150">
                <a:tc>
                  <a:txBody>
                    <a:bodyPr/>
                    <a:lstStyle/>
                    <a:p>
                      <a:pPr marL="0" lvl="0" indent="0" algn="just" rtl="0">
                        <a:lnSpc>
                          <a:spcPct val="100000"/>
                        </a:lnSpc>
                        <a:spcBef>
                          <a:spcPts val="800"/>
                        </a:spcBef>
                        <a:spcAft>
                          <a:spcPts val="800"/>
                        </a:spcAft>
                        <a:buNone/>
                      </a:pPr>
                      <a:r>
                        <a:rPr lang="en" sz="1300">
                          <a:solidFill>
                            <a:schemeClr val="bg1"/>
                          </a:solidFill>
                          <a:latin typeface="Georgia"/>
                          <a:ea typeface="Georgia"/>
                          <a:cs typeface="Georgia"/>
                          <a:sym typeface="Georgia"/>
                        </a:rPr>
                        <a:t>Understanding of the field of Expertise</a:t>
                      </a:r>
                      <a:endParaRPr sz="13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0"/>
                        </a:spcBef>
                        <a:spcAft>
                          <a:spcPts val="0"/>
                        </a:spcAft>
                        <a:buNone/>
                      </a:pPr>
                      <a:r>
                        <a:rPr lang="en" sz="1300" dirty="0">
                          <a:solidFill>
                            <a:schemeClr val="bg1"/>
                          </a:solidFill>
                          <a:latin typeface="Georgia"/>
                          <a:ea typeface="Georgia"/>
                          <a:cs typeface="Georgia"/>
                          <a:sym typeface="Georgia"/>
                        </a:rPr>
                        <a:t>Auditor should obtain sufficient understanding of the following: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Nature, scope, and objectives of expert’s work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Evaluate the adequacy of expert work for audit purpose</a:t>
                      </a:r>
                      <a:endParaRPr sz="13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2"/>
                  </a:ext>
                </a:extLst>
              </a:tr>
              <a:tr h="765400">
                <a:tc>
                  <a:txBody>
                    <a:bodyPr/>
                    <a:lstStyle/>
                    <a:p>
                      <a:pPr marL="0" lvl="0" indent="0" algn="just" rtl="0">
                        <a:lnSpc>
                          <a:spcPct val="100000"/>
                        </a:lnSpc>
                        <a:spcBef>
                          <a:spcPts val="800"/>
                        </a:spcBef>
                        <a:spcAft>
                          <a:spcPts val="800"/>
                        </a:spcAft>
                        <a:buNone/>
                      </a:pPr>
                      <a:r>
                        <a:rPr lang="en" sz="1300">
                          <a:solidFill>
                            <a:schemeClr val="bg1"/>
                          </a:solidFill>
                          <a:latin typeface="Georgia"/>
                          <a:ea typeface="Georgia"/>
                          <a:cs typeface="Georgia"/>
                          <a:sym typeface="Georgia"/>
                        </a:rPr>
                        <a:t>Agreement with Expert work</a:t>
                      </a:r>
                      <a:endParaRPr sz="130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0"/>
                        </a:spcBef>
                        <a:spcAft>
                          <a:spcPts val="0"/>
                        </a:spcAft>
                        <a:buNone/>
                      </a:pPr>
                      <a:r>
                        <a:rPr lang="en" sz="1300" dirty="0">
                          <a:solidFill>
                            <a:schemeClr val="bg1"/>
                          </a:solidFill>
                          <a:latin typeface="Georgia"/>
                          <a:ea typeface="Georgia"/>
                          <a:cs typeface="Georgia"/>
                          <a:sym typeface="Georgia"/>
                        </a:rPr>
                        <a:t>Auditor should agree in writing the following: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Nature, scope, and objectives of the expert work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Respective roles and responsibility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Nature, timing, and communication between the auditor and expert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The form of the report to be provided by expert </a:t>
                      </a:r>
                    </a:p>
                    <a:p>
                      <a:pPr marL="285750" lvl="0" indent="-285750" algn="just" rtl="0">
                        <a:lnSpc>
                          <a:spcPct val="100000"/>
                        </a:lnSpc>
                        <a:spcBef>
                          <a:spcPts val="0"/>
                        </a:spcBef>
                        <a:spcAft>
                          <a:spcPts val="0"/>
                        </a:spcAft>
                        <a:buAutoNum type="romanLcPeriod"/>
                      </a:pPr>
                      <a:r>
                        <a:rPr lang="en" sz="1300" dirty="0">
                          <a:solidFill>
                            <a:schemeClr val="bg1"/>
                          </a:solidFill>
                          <a:latin typeface="Georgia"/>
                          <a:ea typeface="Georgia"/>
                          <a:cs typeface="Georgia"/>
                          <a:sym typeface="Georgia"/>
                        </a:rPr>
                        <a:t>Need for the expert to observe confidentiality requirements</a:t>
                      </a:r>
                      <a:endParaRPr sz="13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3"/>
                  </a:ext>
                </a:extLst>
              </a:tr>
            </a:tbl>
          </a:graphicData>
        </a:graphic>
      </p:graphicFrame>
    </p:spTree>
    <p:custDataLst>
      <p:custData r:id="rId1"/>
    </p:custDataLst>
    <p:extLst>
      <p:ext uri="{BB962C8B-B14F-4D97-AF65-F5344CB8AC3E}">
        <p14:creationId xmlns:p14="http://schemas.microsoft.com/office/powerpoint/2010/main" val="2273354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graphicFrame>
        <p:nvGraphicFramePr>
          <p:cNvPr id="5" name="Google Shape;815;p98">
            <a:extLst>
              <a:ext uri="{FF2B5EF4-FFF2-40B4-BE49-F238E27FC236}">
                <a16:creationId xmlns:a16="http://schemas.microsoft.com/office/drawing/2014/main" id="{1CC2A81D-9AC1-89B2-7A26-3F890629FEE0}"/>
              </a:ext>
            </a:extLst>
          </p:cNvPr>
          <p:cNvGraphicFramePr/>
          <p:nvPr>
            <p:extLst>
              <p:ext uri="{D42A27DB-BD31-4B8C-83A1-F6EECF244321}">
                <p14:modId xmlns:p14="http://schemas.microsoft.com/office/powerpoint/2010/main" val="805435474"/>
              </p:ext>
            </p:extLst>
          </p:nvPr>
        </p:nvGraphicFramePr>
        <p:xfrm>
          <a:off x="472053" y="738434"/>
          <a:ext cx="8077200" cy="3033350"/>
        </p:xfrm>
        <a:graphic>
          <a:graphicData uri="http://schemas.openxmlformats.org/drawingml/2006/table">
            <a:tbl>
              <a:tblPr>
                <a:noFill/>
                <a:tableStyleId>{56978023-9F65-4D7A-9C08-32822F2921C3}</a:tableStyleId>
              </a:tblPr>
              <a:tblGrid>
                <a:gridCol w="2103956">
                  <a:extLst>
                    <a:ext uri="{9D8B030D-6E8A-4147-A177-3AD203B41FA5}">
                      <a16:colId xmlns:a16="http://schemas.microsoft.com/office/drawing/2014/main" val="20000"/>
                    </a:ext>
                  </a:extLst>
                </a:gridCol>
                <a:gridCol w="5973244">
                  <a:extLst>
                    <a:ext uri="{9D8B030D-6E8A-4147-A177-3AD203B41FA5}">
                      <a16:colId xmlns:a16="http://schemas.microsoft.com/office/drawing/2014/main" val="20001"/>
                    </a:ext>
                  </a:extLst>
                </a:gridCol>
              </a:tblGrid>
              <a:tr h="1247730">
                <a:tc>
                  <a:txBody>
                    <a:bodyPr/>
                    <a:lstStyle/>
                    <a:p>
                      <a:pPr marL="0" lvl="0" indent="0" algn="just" rtl="0">
                        <a:lnSpc>
                          <a:spcPct val="100000"/>
                        </a:lnSpc>
                        <a:spcBef>
                          <a:spcPts val="800"/>
                        </a:spcBef>
                        <a:spcAft>
                          <a:spcPts val="800"/>
                        </a:spcAft>
                        <a:buNone/>
                      </a:pPr>
                      <a:r>
                        <a:rPr lang="en" sz="1300" dirty="0">
                          <a:solidFill>
                            <a:schemeClr val="bg1"/>
                          </a:solidFill>
                          <a:latin typeface="Georgia"/>
                          <a:ea typeface="Georgia"/>
                          <a:cs typeface="Georgia"/>
                          <a:sym typeface="Georgia"/>
                        </a:rPr>
                        <a:t>Adequacy of Expert Work</a:t>
                      </a:r>
                      <a:endParaRPr sz="13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lgn="ctr">
                      <a:solidFill>
                        <a:srgbClr val="DDDDDD"/>
                      </a:solidFill>
                      <a:prstDash val="solid"/>
                      <a:round/>
                      <a:headEnd type="none" w="sm" len="sm"/>
                      <a:tailEnd type="none" w="sm" len="sm"/>
                    </a:lnR>
                    <a:lnT w="7625" cap="flat" cmpd="sng" algn="ctr">
                      <a:solidFill>
                        <a:srgbClr val="DDDDDD"/>
                      </a:solidFill>
                      <a:prstDash val="solid"/>
                      <a:round/>
                      <a:headEnd type="none" w="sm" len="sm"/>
                      <a:tailEnd type="none" w="sm" len="sm"/>
                    </a:lnT>
                    <a:lnB w="7625" cap="flat" cmpd="sng" algn="ctr">
                      <a:solidFill>
                        <a:srgbClr val="DDDDDD"/>
                      </a:solidFill>
                      <a:prstDash val="solid"/>
                      <a:round/>
                      <a:headEnd type="none" w="sm" len="sm"/>
                      <a:tailEnd type="none" w="sm" len="sm"/>
                    </a:lnB>
                    <a:solidFill>
                      <a:schemeClr val="accent1"/>
                    </a:solidFill>
                  </a:tcPr>
                </a:tc>
                <a:tc>
                  <a:txBody>
                    <a:bodyPr/>
                    <a:lstStyle/>
                    <a:p>
                      <a:pPr marL="0" lvl="0" indent="0" algn="just" rtl="0">
                        <a:lnSpc>
                          <a:spcPct val="100000"/>
                        </a:lnSpc>
                        <a:spcBef>
                          <a:spcPts val="800"/>
                        </a:spcBef>
                        <a:spcAft>
                          <a:spcPts val="0"/>
                        </a:spcAft>
                        <a:buNone/>
                      </a:pPr>
                      <a:r>
                        <a:rPr lang="en" sz="1300" dirty="0">
                          <a:solidFill>
                            <a:schemeClr val="bg1"/>
                          </a:solidFill>
                          <a:latin typeface="Georgia"/>
                          <a:ea typeface="Georgia"/>
                          <a:cs typeface="Georgia"/>
                          <a:sym typeface="Georgia"/>
                        </a:rPr>
                        <a:t>Auditors should evaluate the adequacy including: </a:t>
                      </a:r>
                    </a:p>
                    <a:p>
                      <a:pPr marL="285750" lvl="0" indent="-285750" algn="just" rtl="0">
                        <a:lnSpc>
                          <a:spcPct val="100000"/>
                        </a:lnSpc>
                        <a:spcBef>
                          <a:spcPts val="800"/>
                        </a:spcBef>
                        <a:spcAft>
                          <a:spcPts val="0"/>
                        </a:spcAft>
                        <a:buFont typeface="+mj-lt"/>
                        <a:buAutoNum type="romanLcPeriod"/>
                      </a:pPr>
                      <a:r>
                        <a:rPr lang="en" sz="1300" dirty="0">
                          <a:solidFill>
                            <a:schemeClr val="bg1"/>
                          </a:solidFill>
                          <a:latin typeface="Georgia"/>
                          <a:ea typeface="Georgia"/>
                          <a:cs typeface="Georgia"/>
                          <a:sym typeface="Georgia"/>
                        </a:rPr>
                        <a:t>Relevance and reasonableness of the expert finding or conclusion </a:t>
                      </a:r>
                    </a:p>
                    <a:p>
                      <a:pPr marL="285750" lvl="0" indent="-285750" algn="just" rtl="0">
                        <a:lnSpc>
                          <a:spcPct val="100000"/>
                        </a:lnSpc>
                        <a:spcBef>
                          <a:spcPts val="800"/>
                        </a:spcBef>
                        <a:spcAft>
                          <a:spcPts val="0"/>
                        </a:spcAft>
                        <a:buFont typeface="+mj-lt"/>
                        <a:buAutoNum type="romanLcPeriod"/>
                      </a:pPr>
                      <a:r>
                        <a:rPr lang="en" sz="1300" dirty="0">
                          <a:solidFill>
                            <a:schemeClr val="bg1"/>
                          </a:solidFill>
                          <a:latin typeface="Georgia"/>
                          <a:ea typeface="Georgia"/>
                          <a:cs typeface="Georgia"/>
                          <a:sym typeface="Georgia"/>
                        </a:rPr>
                        <a:t>Consistency with other audit evidence </a:t>
                      </a:r>
                    </a:p>
                    <a:p>
                      <a:pPr marL="285750" lvl="0" indent="-285750" algn="just" rtl="0">
                        <a:lnSpc>
                          <a:spcPct val="100000"/>
                        </a:lnSpc>
                        <a:spcBef>
                          <a:spcPts val="800"/>
                        </a:spcBef>
                        <a:spcAft>
                          <a:spcPts val="0"/>
                        </a:spcAft>
                        <a:buFont typeface="+mj-lt"/>
                        <a:buAutoNum type="romanLcPeriod"/>
                      </a:pPr>
                      <a:r>
                        <a:rPr lang="en" sz="1300" dirty="0">
                          <a:solidFill>
                            <a:schemeClr val="bg1"/>
                          </a:solidFill>
                          <a:latin typeface="Georgia"/>
                          <a:ea typeface="Georgia"/>
                          <a:cs typeface="Georgia"/>
                          <a:sym typeface="Georgia"/>
                        </a:rPr>
                        <a:t>Relevance and reasonableness of any significant assumptions or methods used </a:t>
                      </a:r>
                    </a:p>
                    <a:p>
                      <a:pPr marL="285750" lvl="0" indent="-285750" algn="just" rtl="0">
                        <a:lnSpc>
                          <a:spcPct val="100000"/>
                        </a:lnSpc>
                        <a:spcBef>
                          <a:spcPts val="800"/>
                        </a:spcBef>
                        <a:spcAft>
                          <a:spcPts val="0"/>
                        </a:spcAft>
                        <a:buFont typeface="+mj-lt"/>
                        <a:buAutoNum type="romanLcPeriod"/>
                      </a:pPr>
                      <a:r>
                        <a:rPr lang="en" sz="1300" dirty="0">
                          <a:solidFill>
                            <a:schemeClr val="bg1"/>
                          </a:solidFill>
                          <a:latin typeface="Georgia"/>
                          <a:ea typeface="Georgia"/>
                          <a:cs typeface="Georgia"/>
                          <a:sym typeface="Georgia"/>
                        </a:rPr>
                        <a:t>Accuracy, completeness, and relevance of source data if any used</a:t>
                      </a:r>
                      <a:endParaRPr sz="1300" dirty="0">
                        <a:solidFill>
                          <a:schemeClr val="bg1"/>
                        </a:solidFill>
                        <a:latin typeface="Georgia"/>
                        <a:ea typeface="Georgia"/>
                        <a:cs typeface="Georgia"/>
                        <a:sym typeface="Georgia"/>
                      </a:endParaRPr>
                    </a:p>
                  </a:txBody>
                  <a:tcPr marL="95250" marR="95250" marT="95250" marB="95250">
                    <a:lnL w="7625" cap="flat" cmpd="sng" algn="ctr">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lgn="ctr">
                      <a:solidFill>
                        <a:srgbClr val="DDDDDD"/>
                      </a:solidFill>
                      <a:prstDash val="solid"/>
                      <a:round/>
                      <a:headEnd type="none" w="sm" len="sm"/>
                      <a:tailEnd type="none" w="sm" len="sm"/>
                    </a:lnT>
                    <a:lnB w="7625" cap="flat" cmpd="sng" algn="ctr">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10004"/>
                  </a:ext>
                </a:extLst>
              </a:tr>
              <a:tr h="1247730">
                <a:tc>
                  <a:txBody>
                    <a:bodyPr/>
                    <a:lstStyle/>
                    <a:p>
                      <a:pPr marL="0" lvl="0" indent="0" algn="just" rtl="0">
                        <a:lnSpc>
                          <a:spcPct val="218181"/>
                        </a:lnSpc>
                        <a:spcBef>
                          <a:spcPts val="800"/>
                        </a:spcBef>
                        <a:spcAft>
                          <a:spcPts val="800"/>
                        </a:spcAft>
                        <a:buNone/>
                      </a:pPr>
                      <a:r>
                        <a:rPr lang="en" sz="1300" kern="1200" dirty="0">
                          <a:solidFill>
                            <a:schemeClr val="bg1"/>
                          </a:solidFill>
                          <a:latin typeface="Georgia"/>
                          <a:ea typeface="Georgia"/>
                          <a:cs typeface="Georgia"/>
                          <a:sym typeface="Georgia"/>
                        </a:rPr>
                        <a:t>Inadequate Expert Work</a:t>
                      </a:r>
                      <a:endParaRPr sz="1300" kern="1200" dirty="0">
                        <a:solidFill>
                          <a:schemeClr val="bg1"/>
                        </a:solidFill>
                        <a:latin typeface="Georgia"/>
                        <a:ea typeface="Georgia"/>
                        <a:cs typeface="Georgia"/>
                        <a:sym typeface="Georgia"/>
                      </a:endParaRPr>
                    </a:p>
                  </a:txBody>
                  <a:tcPr marL="95250" marR="95250" marT="95250" marB="95250">
                    <a:lnL w="7625" cap="flat" cmpd="sng">
                      <a:solidFill>
                        <a:srgbClr val="DDDDDD"/>
                      </a:solidFill>
                      <a:prstDash val="solid"/>
                      <a:round/>
                      <a:headEnd type="none" w="sm" len="sm"/>
                      <a:tailEnd type="none" w="sm" len="sm"/>
                    </a:lnL>
                    <a:lnR w="7625" cap="flat" cmpd="sng" algn="ctr">
                      <a:solidFill>
                        <a:srgbClr val="DDDDDD"/>
                      </a:solidFill>
                      <a:prstDash val="solid"/>
                      <a:round/>
                      <a:headEnd type="none" w="sm" len="sm"/>
                      <a:tailEnd type="none" w="sm" len="sm"/>
                    </a:lnR>
                    <a:lnT w="7625" cap="flat" cmpd="sng" algn="ctr">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tc>
                  <a:txBody>
                    <a:bodyPr/>
                    <a:lstStyle/>
                    <a:p>
                      <a:pPr marL="0" lvl="0" indent="0" algn="just" rtl="0">
                        <a:spcBef>
                          <a:spcPts val="0"/>
                        </a:spcBef>
                        <a:spcAft>
                          <a:spcPts val="0"/>
                        </a:spcAft>
                        <a:buNone/>
                      </a:pPr>
                      <a:r>
                        <a:rPr lang="en" sz="1300" kern="1200" dirty="0">
                          <a:solidFill>
                            <a:schemeClr val="bg1"/>
                          </a:solidFill>
                          <a:latin typeface="Georgia"/>
                          <a:ea typeface="Georgia"/>
                          <a:cs typeface="Georgia"/>
                          <a:sym typeface="Georgia"/>
                        </a:rPr>
                        <a:t>If Auditor is of the opinion that expert’ work is not adequate, then: </a:t>
                      </a:r>
                    </a:p>
                    <a:p>
                      <a:pPr marL="287338" lvl="0" indent="-287338" algn="just" rtl="0">
                        <a:spcBef>
                          <a:spcPts val="0"/>
                        </a:spcBef>
                        <a:spcAft>
                          <a:spcPts val="0"/>
                        </a:spcAft>
                        <a:buAutoNum type="romanLcPeriod"/>
                      </a:pPr>
                      <a:r>
                        <a:rPr lang="en" sz="1300" kern="1200" dirty="0">
                          <a:solidFill>
                            <a:schemeClr val="bg1"/>
                          </a:solidFill>
                          <a:latin typeface="Georgia"/>
                          <a:ea typeface="Georgia"/>
                          <a:cs typeface="Georgia"/>
                          <a:sym typeface="Georgia"/>
                        </a:rPr>
                        <a:t>Determine the nature and extent of further work to be performed by the expert </a:t>
                      </a:r>
                    </a:p>
                    <a:p>
                      <a:pPr marL="287338" lvl="0" indent="-287338" algn="just" rtl="0">
                        <a:spcBef>
                          <a:spcPts val="0"/>
                        </a:spcBef>
                        <a:spcAft>
                          <a:spcPts val="0"/>
                        </a:spcAft>
                        <a:buAutoNum type="romanLcPeriod"/>
                      </a:pPr>
                      <a:r>
                        <a:rPr lang="en" sz="1300" kern="1200" dirty="0">
                          <a:solidFill>
                            <a:schemeClr val="bg1"/>
                          </a:solidFill>
                          <a:latin typeface="Georgia"/>
                          <a:ea typeface="Georgia"/>
                          <a:cs typeface="Georgia"/>
                          <a:sym typeface="Georgia"/>
                        </a:rPr>
                        <a:t>Perform further audit procedures appropriate to the situation</a:t>
                      </a:r>
                      <a:endParaRPr sz="1300" kern="1200" dirty="0">
                        <a:solidFill>
                          <a:schemeClr val="bg1"/>
                        </a:solidFill>
                        <a:latin typeface="Georgia"/>
                        <a:ea typeface="Georgia"/>
                        <a:cs typeface="Georgia"/>
                        <a:sym typeface="Georgia"/>
                      </a:endParaRPr>
                    </a:p>
                  </a:txBody>
                  <a:tcPr marL="95250" marR="95250" marT="95250" marB="95250">
                    <a:lnL w="7625" cap="flat" cmpd="sng" algn="ctr">
                      <a:solidFill>
                        <a:srgbClr val="DDDDDD"/>
                      </a:solidFill>
                      <a:prstDash val="solid"/>
                      <a:round/>
                      <a:headEnd type="none" w="sm" len="sm"/>
                      <a:tailEnd type="none" w="sm" len="sm"/>
                    </a:lnL>
                    <a:lnR w="7625" cap="flat" cmpd="sng">
                      <a:solidFill>
                        <a:srgbClr val="DDDDDD"/>
                      </a:solidFill>
                      <a:prstDash val="solid"/>
                      <a:round/>
                      <a:headEnd type="none" w="sm" len="sm"/>
                      <a:tailEnd type="none" w="sm" len="sm"/>
                    </a:lnR>
                    <a:lnT w="7625" cap="flat" cmpd="sng" algn="ctr">
                      <a:solidFill>
                        <a:srgbClr val="DDDDDD"/>
                      </a:solidFill>
                      <a:prstDash val="solid"/>
                      <a:round/>
                      <a:headEnd type="none" w="sm" len="sm"/>
                      <a:tailEnd type="none" w="sm" len="sm"/>
                    </a:lnT>
                    <a:lnB w="7625" cap="flat" cmpd="sng">
                      <a:solidFill>
                        <a:srgbClr val="DDDDDD"/>
                      </a:solidFill>
                      <a:prstDash val="solid"/>
                      <a:round/>
                      <a:headEnd type="none" w="sm" len="sm"/>
                      <a:tailEnd type="none" w="sm" len="sm"/>
                    </a:lnB>
                    <a:solidFill>
                      <a:schemeClr val="accent1"/>
                    </a:solidFill>
                  </a:tcPr>
                </a:tc>
                <a:extLst>
                  <a:ext uri="{0D108BD9-81ED-4DB2-BD59-A6C34878D82A}">
                    <a16:rowId xmlns:a16="http://schemas.microsoft.com/office/drawing/2014/main" val="2069542475"/>
                  </a:ext>
                </a:extLst>
              </a:tr>
            </a:tbl>
          </a:graphicData>
        </a:graphic>
      </p:graphicFrame>
    </p:spTree>
    <p:custDataLst>
      <p:custData r:id="rId1"/>
    </p:custDataLst>
    <p:extLst>
      <p:ext uri="{BB962C8B-B14F-4D97-AF65-F5344CB8AC3E}">
        <p14:creationId xmlns:p14="http://schemas.microsoft.com/office/powerpoint/2010/main" val="17901121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Reference to the Auditor’s Expert in the Auditor’s Report</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64396" y="1174968"/>
            <a:ext cx="7517969" cy="3314700"/>
          </a:xfrm>
        </p:spPr>
        <p:txBody>
          <a:bodyPr/>
          <a:lstStyle/>
          <a:p>
            <a:pPr marL="0" lvl="0" indent="0" algn="just" rtl="0">
              <a:spcBef>
                <a:spcPts val="1500"/>
              </a:spcBef>
              <a:spcAft>
                <a:spcPts val="0"/>
              </a:spcAft>
              <a:buNone/>
            </a:pPr>
            <a:r>
              <a:rPr lang="en-US" sz="1400" dirty="0">
                <a:latin typeface="Georgia"/>
                <a:ea typeface="Georgia"/>
                <a:cs typeface="Georgia"/>
                <a:sym typeface="Georgia"/>
              </a:rPr>
              <a:t>Reference to the auditor’s expert work should not be made in an auditor’s report containing an unmodified opinion unless required by law or regulation. If such reference is-</a:t>
            </a:r>
          </a:p>
          <a:p>
            <a:pPr marL="660400" marR="203200" lvl="0" indent="-304800" algn="just" rtl="0">
              <a:spcBef>
                <a:spcPts val="160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Required by law or regulation or</a:t>
            </a:r>
          </a:p>
          <a:p>
            <a:pPr marL="660400" marR="203200" lvl="0" indent="-304800" algn="just" rtl="0">
              <a:spcBef>
                <a:spcPts val="0"/>
              </a:spcBef>
              <a:spcAft>
                <a:spcPts val="0"/>
              </a:spcAft>
              <a:buClr>
                <a:srgbClr val="314259"/>
              </a:buClr>
              <a:buSzPts val="1200"/>
              <a:buFont typeface="Wingdings" panose="05000000000000000000" pitchFamily="2" charset="2"/>
              <a:buChar char="Ø"/>
            </a:pPr>
            <a:r>
              <a:rPr lang="en-US" sz="1400" dirty="0">
                <a:latin typeface="Georgia"/>
                <a:ea typeface="Georgia"/>
                <a:cs typeface="Georgia"/>
                <a:sym typeface="Georgia"/>
              </a:rPr>
              <a:t>Relevant to an understanding of a modification to the auditor’s opinion, then</a:t>
            </a:r>
          </a:p>
          <a:p>
            <a:pPr marL="0" lvl="0" indent="0" algn="just" rtl="0">
              <a:spcBef>
                <a:spcPts val="1600"/>
              </a:spcBef>
              <a:spcAft>
                <a:spcPts val="1500"/>
              </a:spcAft>
              <a:buNone/>
            </a:pPr>
            <a:r>
              <a:rPr lang="en-US" sz="1400" dirty="0">
                <a:latin typeface="Georgia"/>
                <a:ea typeface="Georgia"/>
                <a:cs typeface="Georgia"/>
                <a:sym typeface="Georgia"/>
              </a:rPr>
              <a:t>The auditor should indicate in the auditor’s report that the references do not reduce the auditor’s responsibility for the audit opinion</a:t>
            </a:r>
          </a:p>
          <a:p>
            <a:pPr marL="0" lvl="0" indent="0" algn="just" rtl="0">
              <a:spcBef>
                <a:spcPts val="1500"/>
              </a:spcBef>
              <a:spcAft>
                <a:spcPts val="0"/>
              </a:spcAft>
              <a:buNone/>
            </a:pPr>
            <a:endParaRPr lang="en-US" sz="1400" b="1"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4284307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Examples of Auditor’s Expert Work</a:t>
            </a:r>
            <a:endParaRPr lang="en-US" sz="1800" b="1" dirty="0">
              <a:solidFill>
                <a:schemeClr val="accent5"/>
              </a:solidFill>
              <a:latin typeface="Georgia"/>
              <a:ea typeface="Georgia"/>
              <a:cs typeface="Georgia"/>
              <a:sym typeface="Georgia"/>
            </a:endParaRPr>
          </a:p>
        </p:txBody>
      </p:sp>
      <p:grpSp>
        <p:nvGrpSpPr>
          <p:cNvPr id="2" name="Group 1">
            <a:extLst>
              <a:ext uri="{FF2B5EF4-FFF2-40B4-BE49-F238E27FC236}">
                <a16:creationId xmlns:a16="http://schemas.microsoft.com/office/drawing/2014/main" id="{A5134FBA-B4FB-DD7C-6958-9386FCD2FC11}"/>
              </a:ext>
            </a:extLst>
          </p:cNvPr>
          <p:cNvGrpSpPr/>
          <p:nvPr/>
        </p:nvGrpSpPr>
        <p:grpSpPr>
          <a:xfrm>
            <a:off x="606038" y="1446567"/>
            <a:ext cx="2461021" cy="984408"/>
            <a:chOff x="2808089" y="1265"/>
            <a:chExt cx="2461021" cy="984408"/>
          </a:xfrm>
        </p:grpSpPr>
        <p:sp>
          <p:nvSpPr>
            <p:cNvPr id="4" name="Rectangle 3">
              <a:extLst>
                <a:ext uri="{FF2B5EF4-FFF2-40B4-BE49-F238E27FC236}">
                  <a16:creationId xmlns:a16="http://schemas.microsoft.com/office/drawing/2014/main" id="{779DB45D-0E34-81C5-BA1B-14A5453D8001}"/>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49892981-12E7-89E1-C0B5-A048FC19459A}"/>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b="0" u="none" kern="1200" dirty="0">
                  <a:solidFill>
                    <a:schemeClr val="bg1"/>
                  </a:solidFill>
                  <a:latin typeface="Georgia"/>
                  <a:ea typeface="Georgia"/>
                  <a:cs typeface="Georgia"/>
                  <a:sym typeface="Georgia"/>
                </a:rPr>
                <a:t>Valuation of complex financial instruments, land &amp; buildings, machinery, intangible assets, impaired assets etc </a:t>
              </a:r>
              <a:endParaRPr lang="en-US" sz="1300" b="0" u="none" kern="1200" dirty="0">
                <a:solidFill>
                  <a:schemeClr val="bg1"/>
                </a:solidFill>
              </a:endParaRPr>
            </a:p>
          </p:txBody>
        </p:sp>
      </p:grpSp>
      <p:grpSp>
        <p:nvGrpSpPr>
          <p:cNvPr id="8" name="Group 7">
            <a:extLst>
              <a:ext uri="{FF2B5EF4-FFF2-40B4-BE49-F238E27FC236}">
                <a16:creationId xmlns:a16="http://schemas.microsoft.com/office/drawing/2014/main" id="{820DB773-C10E-6D9B-3ABD-4A8EF32931CA}"/>
              </a:ext>
            </a:extLst>
          </p:cNvPr>
          <p:cNvGrpSpPr/>
          <p:nvPr/>
        </p:nvGrpSpPr>
        <p:grpSpPr>
          <a:xfrm>
            <a:off x="3240750" y="1446567"/>
            <a:ext cx="2461021" cy="984408"/>
            <a:chOff x="2808089" y="1265"/>
            <a:chExt cx="2461021" cy="984408"/>
          </a:xfrm>
        </p:grpSpPr>
        <p:sp>
          <p:nvSpPr>
            <p:cNvPr id="9" name="Rectangle 8">
              <a:extLst>
                <a:ext uri="{FF2B5EF4-FFF2-40B4-BE49-F238E27FC236}">
                  <a16:creationId xmlns:a16="http://schemas.microsoft.com/office/drawing/2014/main" id="{EDB0E644-BC0C-F709-264B-6598F350C287}"/>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TextBox 9">
              <a:extLst>
                <a:ext uri="{FF2B5EF4-FFF2-40B4-BE49-F238E27FC236}">
                  <a16:creationId xmlns:a16="http://schemas.microsoft.com/office/drawing/2014/main" id="{6E7A5F8C-0E4C-097C-4FF9-6A219DA64C20}"/>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Estimation of oil and gas reserves, acturial calculation of liabilities</a:t>
              </a:r>
              <a:endParaRPr lang="en-US" sz="1300" b="0" u="none" kern="1200" dirty="0">
                <a:solidFill>
                  <a:schemeClr val="bg1"/>
                </a:solidFill>
              </a:endParaRPr>
            </a:p>
          </p:txBody>
        </p:sp>
      </p:grpSp>
      <p:grpSp>
        <p:nvGrpSpPr>
          <p:cNvPr id="11" name="Group 10">
            <a:extLst>
              <a:ext uri="{FF2B5EF4-FFF2-40B4-BE49-F238E27FC236}">
                <a16:creationId xmlns:a16="http://schemas.microsoft.com/office/drawing/2014/main" id="{458051B4-0660-6B1F-D122-ABB60EAEAE1E}"/>
              </a:ext>
            </a:extLst>
          </p:cNvPr>
          <p:cNvGrpSpPr/>
          <p:nvPr/>
        </p:nvGrpSpPr>
        <p:grpSpPr>
          <a:xfrm>
            <a:off x="5875462" y="1446567"/>
            <a:ext cx="2461021" cy="984408"/>
            <a:chOff x="2808089" y="1265"/>
            <a:chExt cx="2461021" cy="984408"/>
          </a:xfrm>
        </p:grpSpPr>
        <p:sp>
          <p:nvSpPr>
            <p:cNvPr id="12" name="Rectangle 11">
              <a:extLst>
                <a:ext uri="{FF2B5EF4-FFF2-40B4-BE49-F238E27FC236}">
                  <a16:creationId xmlns:a16="http://schemas.microsoft.com/office/drawing/2014/main" id="{F6A0C4F1-936C-5125-D476-8255003D85F3}"/>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TextBox 12">
              <a:extLst>
                <a:ext uri="{FF2B5EF4-FFF2-40B4-BE49-F238E27FC236}">
                  <a16:creationId xmlns:a16="http://schemas.microsoft.com/office/drawing/2014/main" id="{65446EBD-E701-50C2-23AB-D56050F3BB71}"/>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Valuation of environmental liabilities, site clean-up cost</a:t>
              </a:r>
              <a:endParaRPr lang="en-US" sz="1300" b="0" u="none" kern="1200" dirty="0">
                <a:solidFill>
                  <a:schemeClr val="bg1"/>
                </a:solidFill>
              </a:endParaRPr>
            </a:p>
          </p:txBody>
        </p:sp>
      </p:grpSp>
      <p:grpSp>
        <p:nvGrpSpPr>
          <p:cNvPr id="14" name="Group 13">
            <a:extLst>
              <a:ext uri="{FF2B5EF4-FFF2-40B4-BE49-F238E27FC236}">
                <a16:creationId xmlns:a16="http://schemas.microsoft.com/office/drawing/2014/main" id="{9F7D398D-A701-9DF7-2012-44B184A2A4C4}"/>
              </a:ext>
            </a:extLst>
          </p:cNvPr>
          <p:cNvGrpSpPr/>
          <p:nvPr/>
        </p:nvGrpSpPr>
        <p:grpSpPr>
          <a:xfrm>
            <a:off x="3230419" y="2738092"/>
            <a:ext cx="2461021" cy="984408"/>
            <a:chOff x="2808089" y="1265"/>
            <a:chExt cx="2461021" cy="984408"/>
          </a:xfrm>
        </p:grpSpPr>
        <p:sp>
          <p:nvSpPr>
            <p:cNvPr id="15" name="Rectangle 14">
              <a:extLst>
                <a:ext uri="{FF2B5EF4-FFF2-40B4-BE49-F238E27FC236}">
                  <a16:creationId xmlns:a16="http://schemas.microsoft.com/office/drawing/2014/main" id="{253B8581-B631-1C6D-CDF3-37407616BF16}"/>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TextBox 15">
              <a:extLst>
                <a:ext uri="{FF2B5EF4-FFF2-40B4-BE49-F238E27FC236}">
                  <a16:creationId xmlns:a16="http://schemas.microsoft.com/office/drawing/2014/main" id="{9381C02D-B913-9469-7B67-A03FF09492B3}"/>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Interpretation of law, contracts and regulation</a:t>
              </a:r>
              <a:endParaRPr lang="en-US" sz="1300" b="0" u="none" kern="1200" dirty="0">
                <a:solidFill>
                  <a:schemeClr val="bg1"/>
                </a:solidFill>
              </a:endParaRPr>
            </a:p>
          </p:txBody>
        </p:sp>
      </p:grpSp>
    </p:spTree>
    <p:custDataLst>
      <p:custData r:id="rId1"/>
    </p:custDataLst>
    <p:extLst>
      <p:ext uri="{BB962C8B-B14F-4D97-AF65-F5344CB8AC3E}">
        <p14:creationId xmlns:p14="http://schemas.microsoft.com/office/powerpoint/2010/main" val="559428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02"/>
          <p:cNvSpPr txBox="1"/>
          <p:nvPr/>
        </p:nvSpPr>
        <p:spPr>
          <a:xfrm>
            <a:off x="284044" y="4810409"/>
            <a:ext cx="729302" cy="208982"/>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500">
              <a:solidFill>
                <a:schemeClr val="dk1"/>
              </a:solidFill>
              <a:latin typeface="Georgia"/>
              <a:ea typeface="Georgia"/>
              <a:cs typeface="Georgia"/>
              <a:sym typeface="Georgia"/>
            </a:endParaRPr>
          </a:p>
        </p:txBody>
      </p:sp>
      <p:sp>
        <p:nvSpPr>
          <p:cNvPr id="839" name="Google Shape;839;p102"/>
          <p:cNvSpPr txBox="1"/>
          <p:nvPr/>
        </p:nvSpPr>
        <p:spPr>
          <a:xfrm>
            <a:off x="752723" y="1305289"/>
            <a:ext cx="2746592" cy="709052"/>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3400"/>
              <a:buFont typeface="Georgia"/>
              <a:buNone/>
            </a:pPr>
            <a:r>
              <a:rPr lang="en" sz="3400" b="1" i="1">
                <a:solidFill>
                  <a:srgbClr val="FFFFFF"/>
                </a:solidFill>
                <a:latin typeface="Georgia"/>
                <a:ea typeface="Georgia"/>
                <a:cs typeface="Georgia"/>
                <a:sym typeface="Georgia"/>
              </a:rPr>
              <a:t>Q &amp; A </a:t>
            </a:r>
            <a:endParaRPr sz="1100"/>
          </a:p>
        </p:txBody>
      </p:sp>
      <p:cxnSp>
        <p:nvCxnSpPr>
          <p:cNvPr id="840" name="Google Shape;840;p102"/>
          <p:cNvCxnSpPr/>
          <p:nvPr/>
        </p:nvCxnSpPr>
        <p:spPr>
          <a:xfrm>
            <a:off x="400050" y="2563334"/>
            <a:ext cx="8044502" cy="15462"/>
          </a:xfrm>
          <a:prstGeom prst="straightConnector1">
            <a:avLst/>
          </a:prstGeom>
          <a:noFill/>
          <a:ln w="9525" cap="flat" cmpd="sng">
            <a:solidFill>
              <a:schemeClr val="lt2"/>
            </a:solidFill>
            <a:prstDash val="solid"/>
            <a:round/>
            <a:headEnd type="none" w="sm" len="sm"/>
            <a:tailEnd type="none" w="sm" len="sm"/>
          </a:ln>
        </p:spPr>
      </p:cxnSp>
      <p:sp>
        <p:nvSpPr>
          <p:cNvPr id="841" name="Google Shape;841;p102"/>
          <p:cNvSpPr/>
          <p:nvPr/>
        </p:nvSpPr>
        <p:spPr>
          <a:xfrm>
            <a:off x="510145" y="935599"/>
            <a:ext cx="8016294" cy="3660284"/>
          </a:xfrm>
          <a:prstGeom prst="rect">
            <a:avLst/>
          </a:prstGeom>
          <a:solidFill>
            <a:schemeClr val="dk2"/>
          </a:solidFill>
          <a:ln w="9525" cap="flat" cmpd="sng">
            <a:solidFill>
              <a:srgbClr val="A04C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rgbClr val="FFFFFF"/>
              </a:solidFill>
              <a:latin typeface="Georgia"/>
              <a:ea typeface="Georgia"/>
              <a:cs typeface="Georgia"/>
              <a:sym typeface="Georgia"/>
            </a:endParaRPr>
          </a:p>
        </p:txBody>
      </p:sp>
      <p:sp>
        <p:nvSpPr>
          <p:cNvPr id="842" name="Google Shape;842;p102"/>
          <p:cNvSpPr txBox="1"/>
          <p:nvPr/>
        </p:nvSpPr>
        <p:spPr>
          <a:xfrm>
            <a:off x="3002872" y="2251667"/>
            <a:ext cx="4800600" cy="139608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3800" b="1">
                <a:solidFill>
                  <a:schemeClr val="lt1"/>
                </a:solidFill>
                <a:latin typeface="Georgia"/>
                <a:ea typeface="Georgia"/>
                <a:cs typeface="Georgia"/>
                <a:sym typeface="Georgia"/>
              </a:rPr>
              <a:t>Questions?</a:t>
            </a:r>
            <a:endParaRPr sz="1100"/>
          </a:p>
        </p:txBody>
      </p:sp>
    </p:spTree>
    <p:custDataLst>
      <p:custData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7" name="Google Shape;847;p103"/>
          <p:cNvSpPr txBox="1"/>
          <p:nvPr/>
        </p:nvSpPr>
        <p:spPr>
          <a:xfrm>
            <a:off x="284044" y="4810409"/>
            <a:ext cx="729302" cy="208982"/>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500">
              <a:solidFill>
                <a:schemeClr val="dk1"/>
              </a:solidFill>
              <a:latin typeface="Georgia"/>
              <a:ea typeface="Georgia"/>
              <a:cs typeface="Georgia"/>
              <a:sym typeface="Georgia"/>
            </a:endParaRPr>
          </a:p>
        </p:txBody>
      </p:sp>
      <p:sp>
        <p:nvSpPr>
          <p:cNvPr id="848" name="Google Shape;848;p103"/>
          <p:cNvSpPr/>
          <p:nvPr/>
        </p:nvSpPr>
        <p:spPr>
          <a:xfrm>
            <a:off x="510145" y="935599"/>
            <a:ext cx="8016294" cy="3660284"/>
          </a:xfrm>
          <a:prstGeom prst="rect">
            <a:avLst/>
          </a:prstGeom>
          <a:solidFill>
            <a:schemeClr val="dk2"/>
          </a:solidFill>
          <a:ln w="9525" cap="flat" cmpd="sng">
            <a:solidFill>
              <a:srgbClr val="A04C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rgbClr val="FFFFFF"/>
              </a:solidFill>
              <a:latin typeface="Georgia"/>
              <a:ea typeface="Georgia"/>
              <a:cs typeface="Georgia"/>
              <a:sym typeface="Georgia"/>
            </a:endParaRPr>
          </a:p>
        </p:txBody>
      </p:sp>
      <p:sp>
        <p:nvSpPr>
          <p:cNvPr id="849" name="Google Shape;849;p103"/>
          <p:cNvSpPr txBox="1"/>
          <p:nvPr/>
        </p:nvSpPr>
        <p:spPr>
          <a:xfrm>
            <a:off x="752723" y="1305289"/>
            <a:ext cx="2746592" cy="709052"/>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3400"/>
              <a:buFont typeface="Georgia"/>
              <a:buNone/>
            </a:pPr>
            <a:r>
              <a:rPr lang="en" sz="3400" b="1" i="1">
                <a:solidFill>
                  <a:srgbClr val="FFFFFF"/>
                </a:solidFill>
                <a:latin typeface="Georgia"/>
                <a:ea typeface="Georgia"/>
                <a:cs typeface="Georgia"/>
                <a:sym typeface="Georgia"/>
              </a:rPr>
              <a:t>Thank You</a:t>
            </a:r>
            <a:endParaRPr sz="1100"/>
          </a:p>
        </p:txBody>
      </p:sp>
      <p:grpSp>
        <p:nvGrpSpPr>
          <p:cNvPr id="850" name="Google Shape;850;p103"/>
          <p:cNvGrpSpPr/>
          <p:nvPr/>
        </p:nvGrpSpPr>
        <p:grpSpPr>
          <a:xfrm>
            <a:off x="4514423" y="1083062"/>
            <a:ext cx="2834897" cy="2960543"/>
            <a:chOff x="3840" y="489"/>
            <a:chExt cx="1444" cy="1508"/>
          </a:xfrm>
        </p:grpSpPr>
        <p:sp>
          <p:nvSpPr>
            <p:cNvPr id="851" name="Google Shape;851;p103"/>
            <p:cNvSpPr/>
            <p:nvPr/>
          </p:nvSpPr>
          <p:spPr>
            <a:xfrm>
              <a:off x="3840" y="489"/>
              <a:ext cx="712" cy="942"/>
            </a:xfrm>
            <a:custGeom>
              <a:avLst/>
              <a:gdLst/>
              <a:ahLst/>
              <a:cxnLst/>
              <a:rect l="l" t="t" r="r" b="b"/>
              <a:pathLst>
                <a:path w="712" h="942" extrusionOk="0">
                  <a:moveTo>
                    <a:pt x="228" y="942"/>
                  </a:moveTo>
                  <a:lnTo>
                    <a:pt x="712" y="446"/>
                  </a:lnTo>
                  <a:lnTo>
                    <a:pt x="712" y="0"/>
                  </a:lnTo>
                  <a:lnTo>
                    <a:pt x="0" y="704"/>
                  </a:lnTo>
                  <a:lnTo>
                    <a:pt x="228" y="942"/>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2" name="Google Shape;852;p103"/>
            <p:cNvSpPr/>
            <p:nvPr/>
          </p:nvSpPr>
          <p:spPr>
            <a:xfrm>
              <a:off x="4552" y="489"/>
              <a:ext cx="732" cy="942"/>
            </a:xfrm>
            <a:custGeom>
              <a:avLst/>
              <a:gdLst/>
              <a:ahLst/>
              <a:cxnLst/>
              <a:rect l="l" t="t" r="r" b="b"/>
              <a:pathLst>
                <a:path w="732" h="942" extrusionOk="0">
                  <a:moveTo>
                    <a:pt x="732" y="714"/>
                  </a:moveTo>
                  <a:lnTo>
                    <a:pt x="0" y="0"/>
                  </a:lnTo>
                  <a:lnTo>
                    <a:pt x="0" y="446"/>
                  </a:lnTo>
                  <a:lnTo>
                    <a:pt x="504" y="942"/>
                  </a:lnTo>
                  <a:lnTo>
                    <a:pt x="732" y="714"/>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3" name="Google Shape;853;p103"/>
            <p:cNvSpPr/>
            <p:nvPr/>
          </p:nvSpPr>
          <p:spPr>
            <a:xfrm>
              <a:off x="4646" y="1225"/>
              <a:ext cx="410" cy="206"/>
            </a:xfrm>
            <a:custGeom>
              <a:avLst/>
              <a:gdLst/>
              <a:ahLst/>
              <a:cxnLst/>
              <a:rect l="l" t="t" r="r" b="b"/>
              <a:pathLst>
                <a:path w="410" h="206" extrusionOk="0">
                  <a:moveTo>
                    <a:pt x="0" y="206"/>
                  </a:moveTo>
                  <a:lnTo>
                    <a:pt x="200" y="0"/>
                  </a:lnTo>
                  <a:lnTo>
                    <a:pt x="410" y="206"/>
                  </a:lnTo>
                  <a:lnTo>
                    <a:pt x="0" y="206"/>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4" name="Google Shape;854;p103"/>
            <p:cNvSpPr/>
            <p:nvPr/>
          </p:nvSpPr>
          <p:spPr>
            <a:xfrm>
              <a:off x="4068" y="1225"/>
              <a:ext cx="404" cy="206"/>
            </a:xfrm>
            <a:custGeom>
              <a:avLst/>
              <a:gdLst/>
              <a:ahLst/>
              <a:cxnLst/>
              <a:rect l="l" t="t" r="r" b="b"/>
              <a:pathLst>
                <a:path w="404" h="206" extrusionOk="0">
                  <a:moveTo>
                    <a:pt x="404" y="206"/>
                  </a:moveTo>
                  <a:lnTo>
                    <a:pt x="202" y="0"/>
                  </a:lnTo>
                  <a:lnTo>
                    <a:pt x="0" y="206"/>
                  </a:lnTo>
                  <a:lnTo>
                    <a:pt x="110" y="206"/>
                  </a:lnTo>
                  <a:lnTo>
                    <a:pt x="404" y="206"/>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5" name="Google Shape;855;p103"/>
            <p:cNvSpPr/>
            <p:nvPr/>
          </p:nvSpPr>
          <p:spPr>
            <a:xfrm>
              <a:off x="4172" y="1431"/>
              <a:ext cx="300" cy="554"/>
            </a:xfrm>
            <a:custGeom>
              <a:avLst/>
              <a:gdLst/>
              <a:ahLst/>
              <a:cxnLst/>
              <a:rect l="l" t="t" r="r" b="b"/>
              <a:pathLst>
                <a:path w="300" h="554" extrusionOk="0">
                  <a:moveTo>
                    <a:pt x="0" y="554"/>
                  </a:moveTo>
                  <a:lnTo>
                    <a:pt x="6" y="0"/>
                  </a:lnTo>
                  <a:lnTo>
                    <a:pt x="300" y="0"/>
                  </a:lnTo>
                  <a:lnTo>
                    <a:pt x="300" y="278"/>
                  </a:lnTo>
                  <a:lnTo>
                    <a:pt x="0" y="554"/>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6" name="Google Shape;856;p103"/>
            <p:cNvSpPr/>
            <p:nvPr/>
          </p:nvSpPr>
          <p:spPr>
            <a:xfrm>
              <a:off x="4646" y="1431"/>
              <a:ext cx="298" cy="566"/>
            </a:xfrm>
            <a:custGeom>
              <a:avLst/>
              <a:gdLst/>
              <a:ahLst/>
              <a:cxnLst/>
              <a:rect l="l" t="t" r="r" b="b"/>
              <a:pathLst>
                <a:path w="298" h="566" extrusionOk="0">
                  <a:moveTo>
                    <a:pt x="0" y="0"/>
                  </a:moveTo>
                  <a:lnTo>
                    <a:pt x="0" y="244"/>
                  </a:lnTo>
                  <a:lnTo>
                    <a:pt x="298" y="566"/>
                  </a:lnTo>
                  <a:lnTo>
                    <a:pt x="298" y="0"/>
                  </a:lnTo>
                  <a:lnTo>
                    <a:pt x="0" y="0"/>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grpSp>
      <p:cxnSp>
        <p:nvCxnSpPr>
          <p:cNvPr id="857" name="Google Shape;857;p103"/>
          <p:cNvCxnSpPr/>
          <p:nvPr/>
        </p:nvCxnSpPr>
        <p:spPr>
          <a:xfrm>
            <a:off x="400050" y="2563334"/>
            <a:ext cx="8044502" cy="15462"/>
          </a:xfrm>
          <a:prstGeom prst="straightConnector1">
            <a:avLst/>
          </a:prstGeom>
          <a:noFill/>
          <a:ln w="9525" cap="flat" cmpd="sng">
            <a:solidFill>
              <a:schemeClr val="lt2"/>
            </a:solidFill>
            <a:prstDash val="solid"/>
            <a:round/>
            <a:headEnd type="none" w="sm" len="sm"/>
            <a:tailEnd type="none" w="sm" len="sm"/>
          </a:ln>
        </p:spPr>
      </p:cxnSp>
    </p:spTree>
    <p:custDataLst>
      <p:custData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14350"/>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 sz="1800" dirty="0">
                <a:solidFill>
                  <a:schemeClr val="accent5"/>
                </a:solidFill>
              </a:rPr>
              <a:t>Nature and Extent of test of  Controls </a:t>
            </a:r>
            <a:endParaRPr lang="en-US" sz="1800" dirty="0">
              <a:solidFill>
                <a:schemeClr val="accent5"/>
              </a:solidFill>
              <a:latin typeface="Georgia"/>
            </a:endParaRPr>
          </a:p>
        </p:txBody>
      </p:sp>
      <p:sp>
        <p:nvSpPr>
          <p:cNvPr id="5" name="Google Shape;629;p71">
            <a:extLst>
              <a:ext uri="{FF2B5EF4-FFF2-40B4-BE49-F238E27FC236}">
                <a16:creationId xmlns:a16="http://schemas.microsoft.com/office/drawing/2014/main" id="{E99DB9A1-CFE4-9012-BC24-ECB0F5C3E583}"/>
              </a:ext>
            </a:extLst>
          </p:cNvPr>
          <p:cNvSpPr txBox="1"/>
          <p:nvPr/>
        </p:nvSpPr>
        <p:spPr>
          <a:xfrm>
            <a:off x="3463625" y="1299475"/>
            <a:ext cx="2041800" cy="10665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Design and performance test of controls </a:t>
            </a:r>
            <a:endParaRPr sz="1500">
              <a:solidFill>
                <a:schemeClr val="dk1"/>
              </a:solidFill>
              <a:latin typeface="Georgia"/>
              <a:ea typeface="Georgia"/>
              <a:cs typeface="Georgia"/>
              <a:sym typeface="Georgia"/>
            </a:endParaRPr>
          </a:p>
        </p:txBody>
      </p:sp>
      <p:sp>
        <p:nvSpPr>
          <p:cNvPr id="8" name="Google Shape;634;p71">
            <a:extLst>
              <a:ext uri="{FF2B5EF4-FFF2-40B4-BE49-F238E27FC236}">
                <a16:creationId xmlns:a16="http://schemas.microsoft.com/office/drawing/2014/main" id="{43501B42-BCBD-4EC9-7055-135E0F2F07A7}"/>
              </a:ext>
            </a:extLst>
          </p:cNvPr>
          <p:cNvSpPr txBox="1"/>
          <p:nvPr/>
        </p:nvSpPr>
        <p:spPr>
          <a:xfrm>
            <a:off x="797175" y="3504450"/>
            <a:ext cx="2743200" cy="11247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l" rtl="0">
              <a:lnSpc>
                <a:spcPct val="90000"/>
              </a:lnSpc>
              <a:spcBef>
                <a:spcPts val="0"/>
              </a:spcBef>
              <a:spcAft>
                <a:spcPts val="0"/>
              </a:spcAft>
              <a:buNone/>
            </a:pPr>
            <a:r>
              <a:rPr lang="en" sz="1000">
                <a:solidFill>
                  <a:schemeClr val="lt1"/>
                </a:solidFill>
                <a:latin typeface="Georgia"/>
                <a:ea typeface="Georgia"/>
                <a:cs typeface="Georgia"/>
                <a:sym typeface="Georgia"/>
              </a:rPr>
              <a:t>Inquiry to obtain audit evidence:</a:t>
            </a:r>
            <a:endParaRPr sz="1000">
              <a:solidFill>
                <a:schemeClr val="lt1"/>
              </a:solidFill>
              <a:latin typeface="Georgia"/>
              <a:ea typeface="Georgia"/>
              <a:cs typeface="Georgia"/>
              <a:sym typeface="Georgia"/>
            </a:endParaRPr>
          </a:p>
          <a:p>
            <a:pPr marL="0" marR="0" lvl="0" indent="0" algn="l" rtl="0">
              <a:lnSpc>
                <a:spcPct val="90000"/>
              </a:lnSpc>
              <a:spcBef>
                <a:spcPts val="0"/>
              </a:spcBef>
              <a:spcAft>
                <a:spcPts val="0"/>
              </a:spcAft>
              <a:buNone/>
            </a:pPr>
            <a:endParaRPr sz="1000">
              <a:solidFill>
                <a:schemeClr val="lt1"/>
              </a:solidFill>
              <a:latin typeface="Georgia"/>
              <a:ea typeface="Georgia"/>
              <a:cs typeface="Georgia"/>
              <a:sym typeface="Georgia"/>
            </a:endParaRPr>
          </a:p>
          <a:p>
            <a:pPr marL="457200" marR="0" lvl="0" indent="-292100" algn="l" rtl="0">
              <a:lnSpc>
                <a:spcPct val="90000"/>
              </a:lnSpc>
              <a:spcBef>
                <a:spcPts val="0"/>
              </a:spcBef>
              <a:spcAft>
                <a:spcPts val="0"/>
              </a:spcAft>
              <a:buClr>
                <a:schemeClr val="lt1"/>
              </a:buClr>
              <a:buSzPts val="1000"/>
              <a:buFont typeface="Georgia"/>
              <a:buChar char="●"/>
            </a:pPr>
            <a:r>
              <a:rPr lang="en" sz="1000">
                <a:solidFill>
                  <a:schemeClr val="lt1"/>
                </a:solidFill>
                <a:latin typeface="Georgia"/>
                <a:ea typeface="Georgia"/>
                <a:cs typeface="Georgia"/>
                <a:sym typeface="Georgia"/>
              </a:rPr>
              <a:t>Application of controls  at relevant times during the audit period</a:t>
            </a:r>
            <a:endParaRPr sz="1000">
              <a:solidFill>
                <a:schemeClr val="lt1"/>
              </a:solidFill>
              <a:latin typeface="Georgia"/>
              <a:ea typeface="Georgia"/>
              <a:cs typeface="Georgia"/>
              <a:sym typeface="Georgia"/>
            </a:endParaRPr>
          </a:p>
          <a:p>
            <a:pPr marL="457200" marR="0" lvl="0" indent="-292100" algn="l" rtl="0">
              <a:lnSpc>
                <a:spcPct val="90000"/>
              </a:lnSpc>
              <a:spcBef>
                <a:spcPts val="0"/>
              </a:spcBef>
              <a:spcAft>
                <a:spcPts val="0"/>
              </a:spcAft>
              <a:buClr>
                <a:schemeClr val="lt1"/>
              </a:buClr>
              <a:buSzPts val="1000"/>
              <a:buFont typeface="Georgia"/>
              <a:buChar char="●"/>
            </a:pPr>
            <a:r>
              <a:rPr lang="en" sz="1000">
                <a:solidFill>
                  <a:schemeClr val="lt1"/>
                </a:solidFill>
                <a:latin typeface="Georgia"/>
                <a:ea typeface="Georgia"/>
                <a:cs typeface="Georgia"/>
                <a:sym typeface="Georgia"/>
              </a:rPr>
              <a:t>Consistency of its application</a:t>
            </a:r>
            <a:endParaRPr sz="1000">
              <a:solidFill>
                <a:schemeClr val="lt1"/>
              </a:solidFill>
              <a:latin typeface="Georgia"/>
              <a:ea typeface="Georgia"/>
              <a:cs typeface="Georgia"/>
              <a:sym typeface="Georgia"/>
            </a:endParaRPr>
          </a:p>
          <a:p>
            <a:pPr marL="457200" marR="0" lvl="0" indent="-292100" algn="l" rtl="0">
              <a:lnSpc>
                <a:spcPct val="90000"/>
              </a:lnSpc>
              <a:spcBef>
                <a:spcPts val="0"/>
              </a:spcBef>
              <a:spcAft>
                <a:spcPts val="0"/>
              </a:spcAft>
              <a:buClr>
                <a:schemeClr val="lt1"/>
              </a:buClr>
              <a:buSzPts val="1000"/>
              <a:buFont typeface="Georgia"/>
              <a:buChar char="●"/>
            </a:pPr>
            <a:r>
              <a:rPr lang="en" sz="1000">
                <a:solidFill>
                  <a:schemeClr val="lt1"/>
                </a:solidFill>
                <a:latin typeface="Georgia"/>
                <a:ea typeface="Georgia"/>
                <a:cs typeface="Georgia"/>
                <a:sym typeface="Georgia"/>
              </a:rPr>
              <a:t>By whom or means of application</a:t>
            </a:r>
            <a:endParaRPr sz="1000">
              <a:solidFill>
                <a:schemeClr val="lt1"/>
              </a:solidFill>
              <a:latin typeface="Georgia"/>
              <a:ea typeface="Georgia"/>
              <a:cs typeface="Georgia"/>
              <a:sym typeface="Georgia"/>
            </a:endParaRPr>
          </a:p>
          <a:p>
            <a:pPr marL="0" marR="0" lvl="0" indent="0" algn="l" rtl="0">
              <a:lnSpc>
                <a:spcPct val="90000"/>
              </a:lnSpc>
              <a:spcBef>
                <a:spcPts val="0"/>
              </a:spcBef>
              <a:spcAft>
                <a:spcPts val="0"/>
              </a:spcAft>
              <a:buNone/>
            </a:pPr>
            <a:endParaRPr sz="1000">
              <a:solidFill>
                <a:schemeClr val="lt1"/>
              </a:solidFill>
              <a:latin typeface="Georgia"/>
              <a:ea typeface="Georgia"/>
              <a:cs typeface="Georgia"/>
              <a:sym typeface="Georgia"/>
            </a:endParaRPr>
          </a:p>
        </p:txBody>
      </p:sp>
      <p:sp>
        <p:nvSpPr>
          <p:cNvPr id="9" name="Google Shape;635;p71">
            <a:extLst>
              <a:ext uri="{FF2B5EF4-FFF2-40B4-BE49-F238E27FC236}">
                <a16:creationId xmlns:a16="http://schemas.microsoft.com/office/drawing/2014/main" id="{9D658592-E06B-6910-4667-FA58B702F9BE}"/>
              </a:ext>
            </a:extLst>
          </p:cNvPr>
          <p:cNvSpPr txBox="1"/>
          <p:nvPr/>
        </p:nvSpPr>
        <p:spPr>
          <a:xfrm>
            <a:off x="6260700" y="3504450"/>
            <a:ext cx="2349900" cy="10665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l" rtl="0">
              <a:lnSpc>
                <a:spcPct val="90000"/>
              </a:lnSpc>
              <a:spcBef>
                <a:spcPts val="0"/>
              </a:spcBef>
              <a:spcAft>
                <a:spcPts val="0"/>
              </a:spcAft>
              <a:buNone/>
            </a:pPr>
            <a:r>
              <a:rPr lang="en" sz="1000">
                <a:solidFill>
                  <a:schemeClr val="lt1"/>
                </a:solidFill>
                <a:latin typeface="Georgia"/>
                <a:ea typeface="Georgia"/>
                <a:cs typeface="Georgia"/>
                <a:sym typeface="Georgia"/>
              </a:rPr>
              <a:t>Whether the controls depends upon </a:t>
            </a:r>
            <a:endParaRPr sz="1000">
              <a:solidFill>
                <a:schemeClr val="lt1"/>
              </a:solidFill>
              <a:latin typeface="Georgia"/>
              <a:ea typeface="Georgia"/>
              <a:cs typeface="Georgia"/>
              <a:sym typeface="Georgia"/>
            </a:endParaRPr>
          </a:p>
          <a:p>
            <a:pPr marL="0" marR="0" lvl="0" indent="0" algn="l" rtl="0">
              <a:lnSpc>
                <a:spcPct val="90000"/>
              </a:lnSpc>
              <a:spcBef>
                <a:spcPts val="0"/>
              </a:spcBef>
              <a:spcAft>
                <a:spcPts val="0"/>
              </a:spcAft>
              <a:buNone/>
            </a:pPr>
            <a:r>
              <a:rPr lang="en" sz="1000">
                <a:solidFill>
                  <a:schemeClr val="lt1"/>
                </a:solidFill>
                <a:latin typeface="Georgia"/>
                <a:ea typeface="Georgia"/>
                <a:cs typeface="Georgia"/>
                <a:sym typeface="Georgia"/>
              </a:rPr>
              <a:t>any other control and if necessary obtain the audit evidence of those indirect controls</a:t>
            </a:r>
            <a:endParaRPr sz="1000">
              <a:solidFill>
                <a:schemeClr val="lt1"/>
              </a:solidFill>
              <a:latin typeface="Georgia"/>
              <a:ea typeface="Georgia"/>
              <a:cs typeface="Georgia"/>
              <a:sym typeface="Georgia"/>
            </a:endParaRPr>
          </a:p>
        </p:txBody>
      </p:sp>
      <p:sp>
        <p:nvSpPr>
          <p:cNvPr id="11" name="Google Shape;630;p71">
            <a:extLst>
              <a:ext uri="{FF2B5EF4-FFF2-40B4-BE49-F238E27FC236}">
                <a16:creationId xmlns:a16="http://schemas.microsoft.com/office/drawing/2014/main" id="{FCE75E6F-DE2C-BBE5-0EA4-DEFEDC22AFF1}"/>
              </a:ext>
            </a:extLst>
          </p:cNvPr>
          <p:cNvSpPr/>
          <p:nvPr/>
        </p:nvSpPr>
        <p:spPr>
          <a:xfrm>
            <a:off x="4320600" y="2365975"/>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12" name="Google Shape;631;p71">
            <a:extLst>
              <a:ext uri="{FF2B5EF4-FFF2-40B4-BE49-F238E27FC236}">
                <a16:creationId xmlns:a16="http://schemas.microsoft.com/office/drawing/2014/main" id="{4EC19092-449D-39A7-1E8F-EC4894C3B600}"/>
              </a:ext>
            </a:extLst>
          </p:cNvPr>
          <p:cNvCxnSpPr/>
          <p:nvPr/>
        </p:nvCxnSpPr>
        <p:spPr>
          <a:xfrm>
            <a:off x="1694100" y="2921575"/>
            <a:ext cx="5772300" cy="22800"/>
          </a:xfrm>
          <a:prstGeom prst="straightConnector1">
            <a:avLst/>
          </a:prstGeom>
          <a:noFill/>
          <a:ln w="9525" cap="flat" cmpd="sng">
            <a:solidFill>
              <a:schemeClr val="dk1"/>
            </a:solidFill>
            <a:prstDash val="solid"/>
            <a:round/>
            <a:headEnd type="none" w="med" len="med"/>
            <a:tailEnd type="none" w="med" len="med"/>
          </a:ln>
        </p:spPr>
      </p:cxnSp>
      <p:sp>
        <p:nvSpPr>
          <p:cNvPr id="13" name="Google Shape;630;p71">
            <a:extLst>
              <a:ext uri="{FF2B5EF4-FFF2-40B4-BE49-F238E27FC236}">
                <a16:creationId xmlns:a16="http://schemas.microsoft.com/office/drawing/2014/main" id="{B2F1AEEB-5F7E-785A-58F4-D5C3874F9E4C}"/>
              </a:ext>
            </a:extLst>
          </p:cNvPr>
          <p:cNvSpPr/>
          <p:nvPr/>
        </p:nvSpPr>
        <p:spPr>
          <a:xfrm>
            <a:off x="1614894" y="2925226"/>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630;p71">
            <a:extLst>
              <a:ext uri="{FF2B5EF4-FFF2-40B4-BE49-F238E27FC236}">
                <a16:creationId xmlns:a16="http://schemas.microsoft.com/office/drawing/2014/main" id="{B24BE925-7452-677D-EAB6-264CB4212680}"/>
              </a:ext>
            </a:extLst>
          </p:cNvPr>
          <p:cNvSpPr/>
          <p:nvPr/>
        </p:nvSpPr>
        <p:spPr>
          <a:xfrm>
            <a:off x="7284203" y="2944375"/>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ustDataLst>
      <p:custData r:id="rId1"/>
    </p:custDataLst>
    <p:extLst>
      <p:ext uri="{BB962C8B-B14F-4D97-AF65-F5344CB8AC3E}">
        <p14:creationId xmlns:p14="http://schemas.microsoft.com/office/powerpoint/2010/main" val="3978717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508333" y="938248"/>
            <a:ext cx="7420478" cy="3653501"/>
          </a:xfrm>
        </p:spPr>
        <p:txBody>
          <a:bodyPr wrap="square">
            <a:spAutoFit/>
          </a:bodyPr>
          <a:lstStyle/>
          <a:p>
            <a:pPr marL="457200" lvl="0" indent="-311150" algn="l" rtl="0">
              <a:lnSpc>
                <a:spcPct val="177777"/>
              </a:lnSpc>
              <a:spcBef>
                <a:spcPts val="1500"/>
              </a:spcBef>
              <a:spcAft>
                <a:spcPts val="0"/>
              </a:spcAft>
              <a:buClr>
                <a:srgbClr val="314259"/>
              </a:buClr>
              <a:buSzPts val="1300"/>
              <a:buFont typeface="Georgia"/>
              <a:buChar char="➢"/>
            </a:pPr>
            <a:r>
              <a:rPr lang="en-US" sz="1400" b="1" u="sng" dirty="0">
                <a:latin typeface="Georgia"/>
                <a:ea typeface="Georgia"/>
                <a:cs typeface="Georgia"/>
                <a:sym typeface="Georgia"/>
              </a:rPr>
              <a:t>Timing of Controls</a:t>
            </a:r>
            <a:r>
              <a:rPr lang="en-US" sz="1400" u="sng" dirty="0">
                <a:latin typeface="Georgia"/>
                <a:ea typeface="Georgia"/>
                <a:cs typeface="Georgia"/>
                <a:sym typeface="Georgia"/>
              </a:rPr>
              <a:t>:</a:t>
            </a:r>
            <a:r>
              <a:rPr lang="en-US" sz="1400" dirty="0">
                <a:latin typeface="Georgia"/>
                <a:ea typeface="Georgia"/>
                <a:cs typeface="Georgia"/>
                <a:sym typeface="Georgia"/>
              </a:rPr>
              <a:t> </a:t>
            </a:r>
            <a:r>
              <a:rPr lang="en-US" sz="1400" dirty="0">
                <a:solidFill>
                  <a:schemeClr val="dk1"/>
                </a:solidFill>
                <a:latin typeface="Georgia"/>
                <a:sym typeface="Georgia"/>
              </a:rPr>
              <a:t>Test the controls for the particular time or throughout the period for which the auditor intends to rely on those controls related to risk assessment procedures.</a:t>
            </a:r>
          </a:p>
          <a:p>
            <a:pPr marL="457200" lvl="0" indent="-311150" algn="l" rtl="0">
              <a:lnSpc>
                <a:spcPct val="177777"/>
              </a:lnSpc>
              <a:spcBef>
                <a:spcPts val="0"/>
              </a:spcBef>
              <a:spcAft>
                <a:spcPts val="0"/>
              </a:spcAft>
              <a:buClr>
                <a:srgbClr val="314259"/>
              </a:buClr>
              <a:buSzPts val="1300"/>
              <a:buFont typeface="Georgia"/>
              <a:buChar char="➢"/>
            </a:pPr>
            <a:r>
              <a:rPr lang="en-US" sz="1400" b="1" u="sng" dirty="0">
                <a:latin typeface="Georgia"/>
                <a:ea typeface="Georgia"/>
                <a:cs typeface="Georgia"/>
                <a:sym typeface="Georgia"/>
              </a:rPr>
              <a:t>Interim period:</a:t>
            </a:r>
            <a:r>
              <a:rPr lang="en-US" sz="1400" dirty="0">
                <a:latin typeface="Georgia"/>
                <a:ea typeface="Georgia"/>
                <a:cs typeface="Georgia"/>
                <a:sym typeface="Georgia"/>
              </a:rPr>
              <a:t> </a:t>
            </a:r>
            <a:r>
              <a:rPr lang="en-US" sz="1400" dirty="0">
                <a:solidFill>
                  <a:schemeClr val="dk1"/>
                </a:solidFill>
                <a:latin typeface="Georgia"/>
                <a:sym typeface="Georgia"/>
              </a:rPr>
              <a:t>When auditor obtains audit evidence about control operating effectiveness during an interim period, then:</a:t>
            </a:r>
          </a:p>
          <a:p>
            <a:pPr marL="914400" marR="203200" lvl="0" indent="-311150" algn="l" rtl="0">
              <a:lnSpc>
                <a:spcPct val="177777"/>
              </a:lnSpc>
              <a:spcBef>
                <a:spcPts val="0"/>
              </a:spcBef>
              <a:spcAft>
                <a:spcPts val="0"/>
              </a:spcAft>
              <a:buClr>
                <a:srgbClr val="314259"/>
              </a:buClr>
              <a:buSzPts val="1300"/>
              <a:buFont typeface="Georgia"/>
              <a:buChar char="-"/>
            </a:pPr>
            <a:r>
              <a:rPr lang="en-US" sz="1400" dirty="0">
                <a:solidFill>
                  <a:schemeClr val="dk1"/>
                </a:solidFill>
                <a:latin typeface="Georgia"/>
                <a:sym typeface="Georgia"/>
              </a:rPr>
              <a:t>Check for significant changes to those controls subsequent to the interim period</a:t>
            </a:r>
          </a:p>
          <a:p>
            <a:pPr marL="914400" marR="203200" lvl="0" indent="-311150" algn="l" rtl="0">
              <a:lnSpc>
                <a:spcPct val="177777"/>
              </a:lnSpc>
              <a:spcBef>
                <a:spcPts val="0"/>
              </a:spcBef>
              <a:spcAft>
                <a:spcPts val="0"/>
              </a:spcAft>
              <a:buClr>
                <a:srgbClr val="314259"/>
              </a:buClr>
              <a:buSzPts val="1300"/>
              <a:buFont typeface="Georgia"/>
              <a:buChar char="-"/>
            </a:pPr>
            <a:r>
              <a:rPr lang="en-US" sz="1400" dirty="0">
                <a:solidFill>
                  <a:schemeClr val="dk1"/>
                </a:solidFill>
                <a:latin typeface="Georgia"/>
                <a:sym typeface="Georgia"/>
              </a:rPr>
              <a:t>Obtain additional audit evidence for the remaining period</a:t>
            </a:r>
          </a:p>
          <a:p>
            <a:pPr marL="0" lvl="0" indent="0" algn="l" rtl="0">
              <a:lnSpc>
                <a:spcPct val="115000"/>
              </a:lnSpc>
              <a:spcBef>
                <a:spcPts val="1600"/>
              </a:spcBef>
              <a:spcAft>
                <a:spcPts val="0"/>
              </a:spcAft>
              <a:buClr>
                <a:schemeClr val="dk1"/>
              </a:buClr>
              <a:buSzPts val="1100"/>
              <a:buFont typeface="Arial"/>
              <a:buNone/>
            </a:pPr>
            <a:endParaRPr lang="en-US" sz="1400" dirty="0">
              <a:solidFill>
                <a:schemeClr val="dk1"/>
              </a:solidFill>
              <a:latin typeface="Georgia"/>
              <a:ea typeface="Georgia"/>
              <a:cs typeface="Georgia"/>
              <a:sym typeface="Georgia"/>
            </a:endParaRPr>
          </a:p>
          <a:p>
            <a:pPr marL="0" marR="0" lvl="0" indent="0" algn="l" rtl="0">
              <a:lnSpc>
                <a:spcPct val="90000"/>
              </a:lnSpc>
              <a:spcBef>
                <a:spcPts val="500"/>
              </a:spcBef>
              <a:spcAft>
                <a:spcPts val="0"/>
              </a:spcAft>
              <a:buNone/>
            </a:pPr>
            <a:endParaRPr lang="en-US" sz="1400" b="1" u="sng" dirty="0">
              <a:solidFill>
                <a:schemeClr val="dk1"/>
              </a:solidFill>
              <a:latin typeface="Georgia"/>
              <a:ea typeface="Georgia"/>
              <a:cs typeface="Georgia"/>
              <a:sym typeface="Georgia"/>
            </a:endParaRPr>
          </a:p>
          <a:p>
            <a:pPr marL="0" marR="0" lvl="0" indent="0" algn="l" rtl="0">
              <a:lnSpc>
                <a:spcPct val="90000"/>
              </a:lnSpc>
              <a:spcBef>
                <a:spcPts val="500"/>
              </a:spcBef>
              <a:spcAft>
                <a:spcPts val="0"/>
              </a:spcAft>
              <a:buNone/>
            </a:pPr>
            <a:endParaRPr lang="en-US" sz="1400" b="1" u="sng" dirty="0">
              <a:solidFill>
                <a:schemeClr val="dk1"/>
              </a:solidFill>
              <a:latin typeface="Georgia"/>
              <a:ea typeface="Georgia"/>
              <a:cs typeface="Georgia"/>
              <a:sym typeface="Georgia"/>
            </a:endParaRP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14350"/>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 sz="1800" dirty="0">
                <a:solidFill>
                  <a:schemeClr val="accent5"/>
                </a:solidFill>
              </a:rPr>
              <a:t>Timing of Controls test and Interim Period</a:t>
            </a:r>
            <a:endParaRPr lang="en-US" sz="1800" dirty="0">
              <a:solidFill>
                <a:schemeClr val="accent5"/>
              </a:solidFill>
              <a:latin typeface="Georgia"/>
            </a:endParaRPr>
          </a:p>
        </p:txBody>
      </p:sp>
    </p:spTree>
    <p:custDataLst>
      <p:custData r:id="rId1"/>
    </p:custDataLst>
    <p:extLst>
      <p:ext uri="{BB962C8B-B14F-4D97-AF65-F5344CB8AC3E}">
        <p14:creationId xmlns:p14="http://schemas.microsoft.com/office/powerpoint/2010/main" val="599669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516081" y="1061635"/>
            <a:ext cx="7558536" cy="3336939"/>
          </a:xfrm>
        </p:spPr>
        <p:txBody>
          <a:bodyPr wrap="square">
            <a:spAutoFit/>
          </a:bodyPr>
          <a:lstStyle/>
          <a:p>
            <a:pPr marL="0" lvl="0" indent="0" algn="l" rtl="0">
              <a:lnSpc>
                <a:spcPct val="177777"/>
              </a:lnSpc>
              <a:spcBef>
                <a:spcPts val="1500"/>
              </a:spcBef>
              <a:spcAft>
                <a:spcPts val="0"/>
              </a:spcAft>
              <a:buClr>
                <a:schemeClr val="dk1"/>
              </a:buClr>
              <a:buSzPts val="1100"/>
              <a:buFont typeface="Arial"/>
              <a:buNone/>
            </a:pPr>
            <a:r>
              <a:rPr lang="en-US" sz="1400" dirty="0">
                <a:solidFill>
                  <a:schemeClr val="dk1"/>
                </a:solidFill>
                <a:latin typeface="Georgia"/>
                <a:sym typeface="Georgia"/>
              </a:rPr>
              <a:t>The auditor should consider the length of the time period that may elapse before retesting a control and take into account the following:</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The effectiveness of other elements of internal control including risk assessment process.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The risk from the control characteristics –manual or automated</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General IT-controls effectiveness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Control effectiveness and its application including nature and deviation in the application noted in previous audits.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Risk of material misstatement and the extent of reliance on the control</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If no changes, the auditor should test the control at-least once in every third audit and some controls each audit to test effectively</a:t>
            </a: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US" sz="1800" b="1" dirty="0">
                <a:solidFill>
                  <a:schemeClr val="accent5"/>
                </a:solidFill>
                <a:latin typeface="Georgia"/>
                <a:ea typeface="Georgia"/>
                <a:cs typeface="Georgia"/>
                <a:sym typeface="Georgia"/>
              </a:rPr>
              <a:t>If Audit Evidence obtained in previous audits can be used ?</a:t>
            </a:r>
          </a:p>
        </p:txBody>
      </p:sp>
    </p:spTree>
    <p:custDataLst>
      <p:custData r:id="rId1"/>
    </p:custDataLst>
    <p:extLst>
      <p:ext uri="{BB962C8B-B14F-4D97-AF65-F5344CB8AC3E}">
        <p14:creationId xmlns:p14="http://schemas.microsoft.com/office/powerpoint/2010/main" val="2215137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rPr>
              <a:t>Sufficient and Appropriateness of Audit Evidence </a:t>
            </a:r>
            <a:endParaRPr lang="en-US" sz="1800" b="1" dirty="0">
              <a:solidFill>
                <a:schemeClr val="accent5"/>
              </a:solidFill>
              <a:latin typeface="Georgia"/>
              <a:ea typeface="Georgia"/>
              <a:cs typeface="Georgia"/>
              <a:sym typeface="Georgia"/>
            </a:endParaRPr>
          </a:p>
        </p:txBody>
      </p:sp>
      <p:sp>
        <p:nvSpPr>
          <p:cNvPr id="19" name="Google Shape;652;p74">
            <a:extLst>
              <a:ext uri="{FF2B5EF4-FFF2-40B4-BE49-F238E27FC236}">
                <a16:creationId xmlns:a16="http://schemas.microsoft.com/office/drawing/2014/main" id="{6F399EA5-056F-4F3C-1184-39422492AC90}"/>
              </a:ext>
            </a:extLst>
          </p:cNvPr>
          <p:cNvSpPr txBox="1"/>
          <p:nvPr/>
        </p:nvSpPr>
        <p:spPr>
          <a:xfrm>
            <a:off x="3191424" y="999640"/>
            <a:ext cx="2041800" cy="925683"/>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Sufficient and appropriate audit evidence has been obtained by the auditor</a:t>
            </a:r>
            <a:endParaRPr sz="1500" dirty="0">
              <a:solidFill>
                <a:schemeClr val="dk1"/>
              </a:solidFill>
              <a:latin typeface="Georgia"/>
              <a:ea typeface="Georgia"/>
              <a:cs typeface="Georgia"/>
              <a:sym typeface="Georgia"/>
            </a:endParaRPr>
          </a:p>
        </p:txBody>
      </p:sp>
      <p:sp>
        <p:nvSpPr>
          <p:cNvPr id="20" name="Google Shape;654;p74">
            <a:extLst>
              <a:ext uri="{FF2B5EF4-FFF2-40B4-BE49-F238E27FC236}">
                <a16:creationId xmlns:a16="http://schemas.microsoft.com/office/drawing/2014/main" id="{EEBFB24D-5D07-F5AB-1D28-5457793FC23C}"/>
              </a:ext>
            </a:extLst>
          </p:cNvPr>
          <p:cNvSpPr txBox="1"/>
          <p:nvPr/>
        </p:nvSpPr>
        <p:spPr>
          <a:xfrm>
            <a:off x="1357529" y="1573892"/>
            <a:ext cx="685800" cy="40777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YES</a:t>
            </a:r>
            <a:endParaRPr sz="1500" dirty="0">
              <a:solidFill>
                <a:schemeClr val="dk1"/>
              </a:solidFill>
              <a:latin typeface="Georgia"/>
              <a:ea typeface="Georgia"/>
              <a:cs typeface="Georgia"/>
              <a:sym typeface="Georgia"/>
            </a:endParaRPr>
          </a:p>
        </p:txBody>
      </p:sp>
      <p:cxnSp>
        <p:nvCxnSpPr>
          <p:cNvPr id="21" name="Google Shape;655;p74">
            <a:extLst>
              <a:ext uri="{FF2B5EF4-FFF2-40B4-BE49-F238E27FC236}">
                <a16:creationId xmlns:a16="http://schemas.microsoft.com/office/drawing/2014/main" id="{48B57A64-9654-EB56-142F-AEB27AA0898A}"/>
              </a:ext>
            </a:extLst>
          </p:cNvPr>
          <p:cNvCxnSpPr>
            <a:cxnSpLocks/>
            <a:stCxn id="19" idx="1"/>
          </p:cNvCxnSpPr>
          <p:nvPr/>
        </p:nvCxnSpPr>
        <p:spPr>
          <a:xfrm flipH="1" flipV="1">
            <a:off x="1236028" y="1448466"/>
            <a:ext cx="1955396" cy="14016"/>
          </a:xfrm>
          <a:prstGeom prst="straightConnector1">
            <a:avLst/>
          </a:prstGeom>
          <a:noFill/>
          <a:ln w="9525" cap="flat" cmpd="sng">
            <a:solidFill>
              <a:schemeClr val="dk2"/>
            </a:solidFill>
            <a:prstDash val="solid"/>
            <a:round/>
            <a:headEnd type="none" w="med" len="med"/>
            <a:tailEnd type="triangle" w="med" len="med"/>
          </a:ln>
        </p:spPr>
      </p:cxnSp>
      <p:cxnSp>
        <p:nvCxnSpPr>
          <p:cNvPr id="22" name="Google Shape;656;p74">
            <a:extLst>
              <a:ext uri="{FF2B5EF4-FFF2-40B4-BE49-F238E27FC236}">
                <a16:creationId xmlns:a16="http://schemas.microsoft.com/office/drawing/2014/main" id="{95B2885A-88A4-0BEA-C553-3CF207DC2F27}"/>
              </a:ext>
            </a:extLst>
          </p:cNvPr>
          <p:cNvCxnSpPr>
            <a:cxnSpLocks/>
          </p:cNvCxnSpPr>
          <p:nvPr/>
        </p:nvCxnSpPr>
        <p:spPr>
          <a:xfrm>
            <a:off x="1259275" y="1489970"/>
            <a:ext cx="0" cy="1267804"/>
          </a:xfrm>
          <a:prstGeom prst="straightConnector1">
            <a:avLst/>
          </a:prstGeom>
          <a:noFill/>
          <a:ln w="9525" cap="flat" cmpd="sng">
            <a:solidFill>
              <a:schemeClr val="dk2"/>
            </a:solidFill>
            <a:prstDash val="solid"/>
            <a:round/>
            <a:headEnd type="none" w="med" len="med"/>
            <a:tailEnd type="triangle" w="med" len="med"/>
          </a:ln>
        </p:spPr>
      </p:cxnSp>
      <p:cxnSp>
        <p:nvCxnSpPr>
          <p:cNvPr id="23" name="Google Shape;657;p74">
            <a:extLst>
              <a:ext uri="{FF2B5EF4-FFF2-40B4-BE49-F238E27FC236}">
                <a16:creationId xmlns:a16="http://schemas.microsoft.com/office/drawing/2014/main" id="{AE522920-A970-B105-23C4-5BAA13D41E3C}"/>
              </a:ext>
            </a:extLst>
          </p:cNvPr>
          <p:cNvCxnSpPr>
            <a:cxnSpLocks/>
          </p:cNvCxnSpPr>
          <p:nvPr/>
        </p:nvCxnSpPr>
        <p:spPr>
          <a:xfrm>
            <a:off x="4212324" y="1917574"/>
            <a:ext cx="6600" cy="871196"/>
          </a:xfrm>
          <a:prstGeom prst="straightConnector1">
            <a:avLst/>
          </a:prstGeom>
          <a:noFill/>
          <a:ln w="9525" cap="flat" cmpd="sng">
            <a:solidFill>
              <a:schemeClr val="dk2"/>
            </a:solidFill>
            <a:prstDash val="solid"/>
            <a:round/>
            <a:headEnd type="none" w="med" len="med"/>
            <a:tailEnd type="triangle" w="med" len="med"/>
          </a:ln>
        </p:spPr>
      </p:cxnSp>
      <p:sp>
        <p:nvSpPr>
          <p:cNvPr id="24" name="Google Shape;658;p74">
            <a:extLst>
              <a:ext uri="{FF2B5EF4-FFF2-40B4-BE49-F238E27FC236}">
                <a16:creationId xmlns:a16="http://schemas.microsoft.com/office/drawing/2014/main" id="{D68DBA3D-EEB7-412A-D6BD-C993E64C9297}"/>
              </a:ext>
            </a:extLst>
          </p:cNvPr>
          <p:cNvSpPr txBox="1"/>
          <p:nvPr/>
        </p:nvSpPr>
        <p:spPr>
          <a:xfrm>
            <a:off x="4438977" y="2098442"/>
            <a:ext cx="501900" cy="311686"/>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NO</a:t>
            </a:r>
            <a:endParaRPr sz="1500" dirty="0">
              <a:solidFill>
                <a:schemeClr val="dk1"/>
              </a:solidFill>
              <a:latin typeface="Georgia"/>
              <a:ea typeface="Georgia"/>
              <a:cs typeface="Georgia"/>
              <a:sym typeface="Georgia"/>
            </a:endParaRPr>
          </a:p>
        </p:txBody>
      </p:sp>
      <p:sp>
        <p:nvSpPr>
          <p:cNvPr id="25" name="Google Shape;659;p74">
            <a:extLst>
              <a:ext uri="{FF2B5EF4-FFF2-40B4-BE49-F238E27FC236}">
                <a16:creationId xmlns:a16="http://schemas.microsoft.com/office/drawing/2014/main" id="{3B0939CD-5A3F-D862-E0D8-BB8909540E34}"/>
              </a:ext>
            </a:extLst>
          </p:cNvPr>
          <p:cNvSpPr txBox="1"/>
          <p:nvPr/>
        </p:nvSpPr>
        <p:spPr>
          <a:xfrm>
            <a:off x="497749" y="2782790"/>
            <a:ext cx="2041800" cy="925683"/>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Conclude and form opinion</a:t>
            </a:r>
            <a:endParaRPr sz="1500">
              <a:solidFill>
                <a:schemeClr val="dk1"/>
              </a:solidFill>
              <a:latin typeface="Georgia"/>
              <a:ea typeface="Georgia"/>
              <a:cs typeface="Georgia"/>
              <a:sym typeface="Georgia"/>
            </a:endParaRPr>
          </a:p>
        </p:txBody>
      </p:sp>
      <p:sp>
        <p:nvSpPr>
          <p:cNvPr id="26" name="Google Shape;660;p74">
            <a:extLst>
              <a:ext uri="{FF2B5EF4-FFF2-40B4-BE49-F238E27FC236}">
                <a16:creationId xmlns:a16="http://schemas.microsoft.com/office/drawing/2014/main" id="{85F1646C-89C2-9F79-E239-FBEE964DB903}"/>
              </a:ext>
            </a:extLst>
          </p:cNvPr>
          <p:cNvSpPr/>
          <p:nvPr/>
        </p:nvSpPr>
        <p:spPr>
          <a:xfrm>
            <a:off x="3398124" y="2796519"/>
            <a:ext cx="1641600" cy="846004"/>
          </a:xfrm>
          <a:prstGeom prst="diamond">
            <a:avLst/>
          </a:prstGeom>
          <a:solidFill>
            <a:srgbClr val="EB660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chemeClr val="lt1"/>
                </a:solidFill>
                <a:latin typeface="Georgia"/>
                <a:ea typeface="Georgia"/>
                <a:cs typeface="Georgia"/>
                <a:sym typeface="Georgia"/>
              </a:rPr>
              <a:t>Attempt to obtain further evidence</a:t>
            </a:r>
            <a:endParaRPr/>
          </a:p>
        </p:txBody>
      </p:sp>
      <p:cxnSp>
        <p:nvCxnSpPr>
          <p:cNvPr id="27" name="Google Shape;661;p74">
            <a:extLst>
              <a:ext uri="{FF2B5EF4-FFF2-40B4-BE49-F238E27FC236}">
                <a16:creationId xmlns:a16="http://schemas.microsoft.com/office/drawing/2014/main" id="{2CE1D642-03F6-3245-CF0F-D26956C666AC}"/>
              </a:ext>
            </a:extLst>
          </p:cNvPr>
          <p:cNvCxnSpPr>
            <a:cxnSpLocks/>
            <a:stCxn id="26" idx="1"/>
            <a:endCxn id="25" idx="3"/>
          </p:cNvCxnSpPr>
          <p:nvPr/>
        </p:nvCxnSpPr>
        <p:spPr>
          <a:xfrm flipH="1">
            <a:off x="2539549" y="3219521"/>
            <a:ext cx="858575" cy="26111"/>
          </a:xfrm>
          <a:prstGeom prst="straightConnector1">
            <a:avLst/>
          </a:prstGeom>
          <a:noFill/>
          <a:ln w="9525" cap="flat" cmpd="sng">
            <a:solidFill>
              <a:schemeClr val="dk2"/>
            </a:solidFill>
            <a:prstDash val="solid"/>
            <a:round/>
            <a:headEnd type="none" w="med" len="med"/>
            <a:tailEnd type="triangle" w="med" len="med"/>
          </a:ln>
        </p:spPr>
      </p:cxnSp>
      <p:sp>
        <p:nvSpPr>
          <p:cNvPr id="28" name="Google Shape;662;p74">
            <a:extLst>
              <a:ext uri="{FF2B5EF4-FFF2-40B4-BE49-F238E27FC236}">
                <a16:creationId xmlns:a16="http://schemas.microsoft.com/office/drawing/2014/main" id="{F1FDC4E3-3653-B6DE-192A-6BE096A4730F}"/>
              </a:ext>
            </a:extLst>
          </p:cNvPr>
          <p:cNvSpPr txBox="1"/>
          <p:nvPr/>
        </p:nvSpPr>
        <p:spPr>
          <a:xfrm>
            <a:off x="2712324" y="2642636"/>
            <a:ext cx="685800" cy="40777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YES</a:t>
            </a:r>
            <a:endParaRPr sz="1500" dirty="0">
              <a:solidFill>
                <a:schemeClr val="dk1"/>
              </a:solidFill>
              <a:latin typeface="Georgia"/>
              <a:ea typeface="Georgia"/>
              <a:cs typeface="Georgia"/>
              <a:sym typeface="Georgia"/>
            </a:endParaRPr>
          </a:p>
        </p:txBody>
      </p:sp>
      <p:sp>
        <p:nvSpPr>
          <p:cNvPr id="29" name="Google Shape;663;p74">
            <a:extLst>
              <a:ext uri="{FF2B5EF4-FFF2-40B4-BE49-F238E27FC236}">
                <a16:creationId xmlns:a16="http://schemas.microsoft.com/office/drawing/2014/main" id="{C1432956-DAE9-3597-1701-5500CB7D598A}"/>
              </a:ext>
            </a:extLst>
          </p:cNvPr>
          <p:cNvSpPr txBox="1"/>
          <p:nvPr/>
        </p:nvSpPr>
        <p:spPr>
          <a:xfrm>
            <a:off x="4415730" y="3838537"/>
            <a:ext cx="501900" cy="311686"/>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NO</a:t>
            </a:r>
            <a:endParaRPr sz="1500" dirty="0">
              <a:solidFill>
                <a:schemeClr val="dk1"/>
              </a:solidFill>
              <a:latin typeface="Georgia"/>
              <a:ea typeface="Georgia"/>
              <a:cs typeface="Georgia"/>
              <a:sym typeface="Georgia"/>
            </a:endParaRPr>
          </a:p>
        </p:txBody>
      </p:sp>
      <p:cxnSp>
        <p:nvCxnSpPr>
          <p:cNvPr id="30" name="Google Shape;664;p74">
            <a:extLst>
              <a:ext uri="{FF2B5EF4-FFF2-40B4-BE49-F238E27FC236}">
                <a16:creationId xmlns:a16="http://schemas.microsoft.com/office/drawing/2014/main" id="{9F7A3D96-62CF-18B8-CD76-6FD057C092FC}"/>
              </a:ext>
            </a:extLst>
          </p:cNvPr>
          <p:cNvCxnSpPr>
            <a:cxnSpLocks/>
          </p:cNvCxnSpPr>
          <p:nvPr/>
        </p:nvCxnSpPr>
        <p:spPr>
          <a:xfrm flipH="1">
            <a:off x="4226097" y="3703037"/>
            <a:ext cx="1725" cy="651754"/>
          </a:xfrm>
          <a:prstGeom prst="straightConnector1">
            <a:avLst/>
          </a:prstGeom>
          <a:noFill/>
          <a:ln w="9525" cap="flat" cmpd="sng">
            <a:solidFill>
              <a:schemeClr val="dk2"/>
            </a:solidFill>
            <a:prstDash val="solid"/>
            <a:round/>
            <a:headEnd type="none" w="med" len="med"/>
            <a:tailEnd type="triangle" w="med" len="med"/>
          </a:ln>
        </p:spPr>
      </p:cxnSp>
      <p:sp>
        <p:nvSpPr>
          <p:cNvPr id="31" name="Google Shape;665;p74">
            <a:extLst>
              <a:ext uri="{FF2B5EF4-FFF2-40B4-BE49-F238E27FC236}">
                <a16:creationId xmlns:a16="http://schemas.microsoft.com/office/drawing/2014/main" id="{05B69511-BF25-27AE-3B21-6197FF6BEEEF}"/>
              </a:ext>
            </a:extLst>
          </p:cNvPr>
          <p:cNvSpPr txBox="1"/>
          <p:nvPr/>
        </p:nvSpPr>
        <p:spPr>
          <a:xfrm>
            <a:off x="3236769" y="4397130"/>
            <a:ext cx="2041800" cy="559055"/>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Express disqualified opinion or disclaimer of opinion</a:t>
            </a:r>
            <a:endParaRPr sz="1500" dirty="0">
              <a:solidFill>
                <a:schemeClr val="dk1"/>
              </a:solidFill>
              <a:latin typeface="Georgia"/>
              <a:ea typeface="Georgia"/>
              <a:cs typeface="Georgia"/>
              <a:sym typeface="Georgia"/>
            </a:endParaRPr>
          </a:p>
        </p:txBody>
      </p:sp>
      <p:sp>
        <p:nvSpPr>
          <p:cNvPr id="43" name="Google Shape;666;p74">
            <a:extLst>
              <a:ext uri="{FF2B5EF4-FFF2-40B4-BE49-F238E27FC236}">
                <a16:creationId xmlns:a16="http://schemas.microsoft.com/office/drawing/2014/main" id="{35B9147C-FB27-BB99-A72F-63D86871743F}"/>
              </a:ext>
            </a:extLst>
          </p:cNvPr>
          <p:cNvSpPr txBox="1"/>
          <p:nvPr/>
        </p:nvSpPr>
        <p:spPr>
          <a:xfrm>
            <a:off x="5742802" y="895995"/>
            <a:ext cx="2799600" cy="3975000"/>
          </a:xfrm>
          <a:prstGeom prst="rect">
            <a:avLst/>
          </a:prstGeom>
          <a:solidFill>
            <a:schemeClr val="lt1"/>
          </a:solidFill>
          <a:ln w="9525" cap="flat" cmpd="sng">
            <a:solidFill>
              <a:srgbClr val="D04600"/>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51950" tIns="51950" rIns="51950" bIns="51950" anchor="ctr" anchorCtr="0">
            <a:noAutofit/>
          </a:bodyPr>
          <a:lstStyle/>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Before the conclusion of the audit, the auditor should determine whether the audit procedures performed and audit evidence obtained is appropriate for the assessment of the risk of material misstatement at the assertion level. </a:t>
            </a:r>
            <a:endParaRPr dirty="0">
              <a:solidFill>
                <a:schemeClr val="tx1"/>
              </a:solidFill>
              <a:latin typeface="Georgia"/>
              <a:ea typeface="Georgia"/>
              <a:cs typeface="Georgia"/>
              <a:sym typeface="Georgia"/>
            </a:endParaRPr>
          </a:p>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An auditor should consider all relevant evidence regardless of whether it appears to corroborate or to contradict the assertions.</a:t>
            </a:r>
            <a:endParaRPr b="1" u="sng" dirty="0">
              <a:solidFill>
                <a:schemeClr val="tx1"/>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728006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6B190B8-FEA7-F8EB-F327-76DCC3DCBE3F}"/>
              </a:ext>
            </a:extLst>
          </p:cNvPr>
          <p:cNvGraphicFramePr>
            <a:graphicFrameLocks noGrp="1"/>
          </p:cNvGraphicFramePr>
          <p:nvPr>
            <p:ph sz="quarter" idx="15"/>
            <p:extLst>
              <p:ext uri="{D42A27DB-BD31-4B8C-83A1-F6EECF244321}">
                <p14:modId xmlns:p14="http://schemas.microsoft.com/office/powerpoint/2010/main" val="2843067314"/>
              </p:ext>
            </p:extLst>
          </p:nvPr>
        </p:nvGraphicFramePr>
        <p:xfrm>
          <a:off x="533400" y="1097473"/>
          <a:ext cx="8077200" cy="33147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Substantive Procedures</a:t>
            </a:r>
            <a:endParaRPr lang="en-US" sz="1800" b="1" dirty="0">
              <a:solidFill>
                <a:schemeClr val="accent5"/>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257543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Documentation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400" y="1244709"/>
            <a:ext cx="7517969" cy="3314700"/>
          </a:xfrm>
        </p:spPr>
        <p:txBody>
          <a:bodyPr/>
          <a:lstStyle/>
          <a:p>
            <a:pPr marL="660400" marR="203200" lvl="0" indent="-314325" algn="l" rtl="0">
              <a:lnSpc>
                <a:spcPct val="177777"/>
              </a:lnSpc>
              <a:spcBef>
                <a:spcPts val="1600"/>
              </a:spcBef>
              <a:spcAft>
                <a:spcPts val="0"/>
              </a:spcAft>
              <a:buClr>
                <a:srgbClr val="314259"/>
              </a:buClr>
              <a:buSzPts val="1350"/>
              <a:buFont typeface="Wingdings" panose="05000000000000000000" pitchFamily="2" charset="2"/>
              <a:buChar char="Ø"/>
            </a:pPr>
            <a:r>
              <a:rPr lang="en-US" sz="1400" dirty="0">
                <a:latin typeface="Georgia"/>
                <a:ea typeface="Georgia"/>
                <a:cs typeface="Georgia"/>
                <a:sym typeface="Georgia"/>
              </a:rPr>
              <a:t>Overall response to address the assessed risk of material misstatement and the nature, timing, and extent of further audit procedures</a:t>
            </a:r>
          </a:p>
          <a:p>
            <a:pPr marL="660400" marR="203200" lvl="0" indent="-314325" algn="l" rtl="0">
              <a:lnSpc>
                <a:spcPct val="177777"/>
              </a:lnSpc>
              <a:spcBef>
                <a:spcPts val="0"/>
              </a:spcBef>
              <a:spcAft>
                <a:spcPts val="0"/>
              </a:spcAft>
              <a:buClr>
                <a:srgbClr val="314259"/>
              </a:buClr>
              <a:buSzPts val="1350"/>
              <a:buFont typeface="Wingdings" panose="05000000000000000000" pitchFamily="2" charset="2"/>
              <a:buChar char="Ø"/>
            </a:pPr>
            <a:r>
              <a:rPr lang="en-US" sz="1400" dirty="0">
                <a:latin typeface="Georgia"/>
                <a:ea typeface="Georgia"/>
                <a:cs typeface="Georgia"/>
                <a:sym typeface="Georgia"/>
              </a:rPr>
              <a:t>Linkage of those procedures with the assessed risk at the assertion level</a:t>
            </a:r>
          </a:p>
          <a:p>
            <a:pPr marL="660400" marR="203200" lvl="0" indent="-314325" algn="l" rtl="0">
              <a:lnSpc>
                <a:spcPct val="177777"/>
              </a:lnSpc>
              <a:spcBef>
                <a:spcPts val="0"/>
              </a:spcBef>
              <a:spcAft>
                <a:spcPts val="0"/>
              </a:spcAft>
              <a:buClr>
                <a:srgbClr val="314259"/>
              </a:buClr>
              <a:buSzPts val="1350"/>
              <a:buFont typeface="Wingdings" panose="05000000000000000000" pitchFamily="2" charset="2"/>
              <a:buChar char="Ø"/>
            </a:pPr>
            <a:r>
              <a:rPr lang="en-US" sz="1400" dirty="0">
                <a:latin typeface="Georgia"/>
                <a:ea typeface="Georgia"/>
                <a:cs typeface="Georgia"/>
                <a:sym typeface="Georgia"/>
              </a:rPr>
              <a:t>The result of the audit procedure including conclusions for unclear ones</a:t>
            </a:r>
          </a:p>
          <a:p>
            <a:pPr marL="420624" lvl="0" indent="0" algn="l" rtl="0">
              <a:lnSpc>
                <a:spcPct val="177777"/>
              </a:lnSpc>
              <a:spcBef>
                <a:spcPts val="1400"/>
              </a:spcBef>
              <a:spcAft>
                <a:spcPts val="0"/>
              </a:spcAft>
              <a:buSzPts val="1100"/>
              <a:buNone/>
            </a:pPr>
            <a:r>
              <a:rPr lang="en-US" sz="1400" dirty="0">
                <a:latin typeface="Georgia"/>
                <a:ea typeface="Georgia"/>
                <a:cs typeface="Georgia"/>
                <a:sym typeface="Georgia"/>
              </a:rPr>
              <a:t>If the audit evidence about the operating effectiveness control obtained in previous audits is used by the auditor, such fact should be documented. Auditor’s documentation should demonstrate that the financial statements agree to the accounting records.</a:t>
            </a:r>
          </a:p>
          <a:p>
            <a:pPr marL="0" marR="0" lvl="0" indent="0" algn="l" rtl="0">
              <a:lnSpc>
                <a:spcPct val="90000"/>
              </a:lnSpc>
              <a:spcBef>
                <a:spcPts val="1500"/>
              </a:spcBef>
              <a:spcAft>
                <a:spcPts val="0"/>
              </a:spcAft>
              <a:buNone/>
            </a:pPr>
            <a:endParaRPr lang="en-US" sz="1400" dirty="0">
              <a:latin typeface="Georgia"/>
              <a:ea typeface="Georgia"/>
              <a:cs typeface="Georgia"/>
              <a:sym typeface="Georgia"/>
            </a:endParaRPr>
          </a:p>
          <a:p>
            <a:endParaRPr lang="en-US" sz="1400" dirty="0"/>
          </a:p>
        </p:txBody>
      </p:sp>
    </p:spTree>
    <p:custDataLst>
      <p:custData r:id="rId1"/>
    </p:custDataLst>
    <p:extLst>
      <p:ext uri="{BB962C8B-B14F-4D97-AF65-F5344CB8AC3E}">
        <p14:creationId xmlns:p14="http://schemas.microsoft.com/office/powerpoint/2010/main" val="145200566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indent="-274320">
          <a:spcAft>
            <a:spcPts val="900"/>
          </a:spcAft>
          <a:defRPr sz="2000" dirty="0" err="1" smtClean="0">
            <a:latin typeface="Georgia" pitchFamily="18" charset="0"/>
          </a:defRPr>
        </a:defPPr>
      </a:lstStyle>
    </a:txDef>
  </a:objectDefaults>
  <a:extraClrSchemeLst/>
  <a:extLst>
    <a:ext uri="{05A4C25C-085E-4340-85A3-A5531E510DB2}">
      <thm15:themeFamily xmlns:thm15="http://schemas.microsoft.com/office/thememl/2012/main" name="Presentation1" id="{B94186EA-B0B2-4E41-A351-6242F0C72D9D}" vid="{E142F899-578D-4885-93C2-118BB84F8808}"/>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DcR_SlideID>2159bb2c-2bb0-470a-b4fd-a3f32fe98d44</DcR_SlideID>
</file>

<file path=customXml/item10.xml><?xml version="1.0" encoding="utf-8"?>
<DcR_SlideID>a6d1d421-99d3-4785-ba6c-872c026034c4</DcR_SlideID>
</file>

<file path=customXml/item11.xml><?xml version="1.0" encoding="utf-8"?>
<DcR_SlideID>02f3d80b-00b0-4d4f-8df5-07d564ef92e7</DcR_SlideID>
</file>

<file path=customXml/item12.xml><?xml version="1.0" encoding="utf-8"?>
<DcR_SlideID>d4ec2fdf-9f5b-4143-964f-007f3ef72b47</DcR_SlideID>
</file>

<file path=customXml/item13.xml><?xml version="1.0" encoding="utf-8"?>
<DcR_SlideID>713d8327-7fe7-4eca-8bc1-874f49e30db8</DcR_SlideID>
</file>

<file path=customXml/item14.xml><?xml version="1.0" encoding="utf-8"?>
<DcR_SlideID>e0fd8acd-7fb2-4a67-baed-f18238e5159f</DcR_SlideID>
</file>

<file path=customXml/item15.xml><?xml version="1.0" encoding="utf-8"?>
<DcR_SlideID>77c511e5-f82e-4fd5-b482-822f1e8548e6</DcR_SlideID>
</file>

<file path=customXml/item16.xml><?xml version="1.0" encoding="utf-8"?>
<DcR_SlideID>382e93fc-585f-45e7-8577-7be47af2edd7</DcR_SlideID>
</file>

<file path=customXml/item17.xml><?xml version="1.0" encoding="utf-8"?>
<DcR_SlideID>34fd6645-29e6-4777-a100-3d63dcf9169a</DcR_SlideID>
</file>

<file path=customXml/item18.xml><?xml version="1.0" encoding="utf-8"?>
<DcR_SlideID>125515e9-f68c-4861-9f12-e49bcb35fa7a</DcR_SlideID>
</file>

<file path=customXml/item19.xml><?xml version="1.0" encoding="utf-8"?>
<DcR_SlideID>a97e0528-b589-4676-8ddf-025aa68efd26</DcR_SlideID>
</file>

<file path=customXml/item2.xml><?xml version="1.0" encoding="utf-8"?>
<DcR_SlideID>eb8b6af5-cae9-4446-8735-1631ab517852</DcR_SlideID>
</file>

<file path=customXml/item20.xml><?xml version="1.0" encoding="utf-8"?>
<DcR_SlideID>5fce9fb0-8a69-47ea-b18e-ad4007130053</DcR_SlideID>
</file>

<file path=customXml/item21.xml><?xml version="1.0" encoding="utf-8"?>
<DcR_SlideID>08c6832c-885d-4bc6-bfa5-d93cef5de1a4</DcR_SlideID>
</file>

<file path=customXml/item22.xml><?xml version="1.0" encoding="utf-8"?>
<DcR_SlideID>10333198-fa70-48ba-8581-76fa7084edcb</DcR_SlideID>
</file>

<file path=customXml/item23.xml><?xml version="1.0" encoding="utf-8"?>
<DcR_SlideID>b4e2b551-d2a0-46e4-b39c-493897b35257</DcR_SlideID>
</file>

<file path=customXml/item24.xml><?xml version="1.0" encoding="utf-8"?>
<DcR_SlideID>458e40ca-55a5-4dcd-9f96-4ce97b8fcb4d</DcR_SlideID>
</file>

<file path=customXml/item25.xml><?xml version="1.0" encoding="utf-8"?>
<DcR_SlideID>5831c29d-6b05-4f20-8a17-99446ecb8d0d</DcR_SlideID>
</file>

<file path=customXml/item26.xml><?xml version="1.0" encoding="utf-8"?>
<DcR_SlideID>f2049384-2d95-4546-811a-cb50597b8a05</DcR_SlideID>
</file>

<file path=customXml/item27.xml><?xml version="1.0" encoding="utf-8"?>
<DcR_SlideID>60fe7789-af84-4b51-a046-cea0ba68e504</DcR_SlideID>
</file>

<file path=customXml/item28.xml><?xml version="1.0" encoding="utf-8"?>
<DcR_SlideID>69ac5f88-0e8b-4c06-a331-95df7bf41f53</DcR_SlideID>
</file>

<file path=customXml/item29.xml><?xml version="1.0" encoding="utf-8"?>
<DcR_SlideID>035dba54-fc5d-4672-900e-7e05ff592407</DcR_SlideID>
</file>

<file path=customXml/item3.xml><?xml version="1.0" encoding="utf-8"?>
<DcR_SlideID>1fb954ab-26b6-4567-bed0-c65af24aeb88</DcR_SlideID>
</file>

<file path=customXml/item30.xml><?xml version="1.0" encoding="utf-8"?>
<DcR_SlideID>099eda3b-f69b-4564-8876-ffad52febe15</DcR_SlideID>
</file>

<file path=customXml/item31.xml><?xml version="1.0" encoding="utf-8"?>
<DcR_SlideID>319aa3bc-3a38-4959-bdd5-9e2a17f79680</DcR_SlideID>
</file>

<file path=customXml/item32.xml><?xml version="1.0" encoding="utf-8"?>
<DcR_SlideID>e5ee1c98-0c1f-4a27-9aa0-9e8917c18587</DcR_SlideID>
</file>

<file path=customXml/item33.xml><?xml version="1.0" encoding="utf-8"?>
<DcR_SlideID>570700f9-6a9e-49b9-800e-04c371cd68f5</DcR_SlideID>
</file>

<file path=customXml/item34.xml><?xml version="1.0" encoding="utf-8"?>
<DcR_SlideID>1454f54c-37b1-47dd-82e3-d5761eed5a8d</DcR_SlideID>
</file>

<file path=customXml/item35.xml><?xml version="1.0" encoding="utf-8"?>
<DcR_SlideID>6d264806-c246-4c96-bdad-61eafb1e1564</DcR_SlideID>
</file>

<file path=customXml/item36.xml><?xml version="1.0" encoding="utf-8"?>
<DcR_SlideID>a588295d-ec27-48c0-a65f-670246adfcfe</DcR_SlideID>
</file>

<file path=customXml/item37.xml><?xml version="1.0" encoding="utf-8"?>
<DcR_SlideID>d776a1d8-00d1-4f63-bd4a-53c9b2e36df4</DcR_SlideID>
</file>

<file path=customXml/item38.xml><?xml version="1.0" encoding="utf-8"?>
<DcR_SlideID>de3107d7-f787-490d-ada6-af290db42cc3</DcR_SlideID>
</file>

<file path=customXml/item4.xml><?xml version="1.0" encoding="utf-8"?>
<DcR_SlideID>c25710c4-16bb-46fd-92c2-bbcec2151d9e</DcR_SlideID>
</file>

<file path=customXml/item5.xml><?xml version="1.0" encoding="utf-8"?>
<DcR_SlideID>209e41d1-d48e-4650-8ae7-09fc07845433</DcR_SlideID>
</file>

<file path=customXml/item6.xml><?xml version="1.0" encoding="utf-8"?>
<DcR_SlideID>26bfbb31-aa32-4b5d-b1ec-15803d9e3153</DcR_SlideID>
</file>

<file path=customXml/item7.xml><?xml version="1.0" encoding="utf-8"?>
<DcR_SlideID>473fcbb1-fb9b-454c-9215-57fc7d18d541</DcR_SlideID>
</file>

<file path=customXml/item8.xml><?xml version="1.0" encoding="utf-8"?>
<DcR_SlideID>861d74ab-99ae-43e3-a84e-6bffd408735f</DcR_SlideID>
</file>

<file path=customXml/item9.xml><?xml version="1.0" encoding="utf-8"?>
<DcR_SlideID>57ff110a-bc2c-47c1-bc71-7ba993bbac38</DcR_SlideID>
</file>

<file path=customXml/itemProps1.xml><?xml version="1.0" encoding="utf-8"?>
<ds:datastoreItem xmlns:ds="http://schemas.openxmlformats.org/officeDocument/2006/customXml" ds:itemID="{17B43200-FB04-4F10-A4D4-C55A1E8DA0D8}">
  <ds:schemaRefs/>
</ds:datastoreItem>
</file>

<file path=customXml/itemProps10.xml><?xml version="1.0" encoding="utf-8"?>
<ds:datastoreItem xmlns:ds="http://schemas.openxmlformats.org/officeDocument/2006/customXml" ds:itemID="{48A461F9-ACE3-448D-B5BD-4EFA12DD0EC8}">
  <ds:schemaRefs/>
</ds:datastoreItem>
</file>

<file path=customXml/itemProps11.xml><?xml version="1.0" encoding="utf-8"?>
<ds:datastoreItem xmlns:ds="http://schemas.openxmlformats.org/officeDocument/2006/customXml" ds:itemID="{525ADB33-EAA8-4508-9304-079E03E101F9}">
  <ds:schemaRefs/>
</ds:datastoreItem>
</file>

<file path=customXml/itemProps12.xml><?xml version="1.0" encoding="utf-8"?>
<ds:datastoreItem xmlns:ds="http://schemas.openxmlformats.org/officeDocument/2006/customXml" ds:itemID="{3C931340-0D3F-4998-89A8-079BA6C8ACEB}">
  <ds:schemaRefs/>
</ds:datastoreItem>
</file>

<file path=customXml/itemProps13.xml><?xml version="1.0" encoding="utf-8"?>
<ds:datastoreItem xmlns:ds="http://schemas.openxmlformats.org/officeDocument/2006/customXml" ds:itemID="{4EB191E9-D8F6-4E29-BE25-E2953FD03AD2}">
  <ds:schemaRefs/>
</ds:datastoreItem>
</file>

<file path=customXml/itemProps14.xml><?xml version="1.0" encoding="utf-8"?>
<ds:datastoreItem xmlns:ds="http://schemas.openxmlformats.org/officeDocument/2006/customXml" ds:itemID="{B9F04A29-5D85-4FFF-BCBE-6C122BA0B948}">
  <ds:schemaRefs/>
</ds:datastoreItem>
</file>

<file path=customXml/itemProps15.xml><?xml version="1.0" encoding="utf-8"?>
<ds:datastoreItem xmlns:ds="http://schemas.openxmlformats.org/officeDocument/2006/customXml" ds:itemID="{B1165D02-68DC-4F1F-95F6-69CF8DF46FB8}">
  <ds:schemaRefs/>
</ds:datastoreItem>
</file>

<file path=customXml/itemProps16.xml><?xml version="1.0" encoding="utf-8"?>
<ds:datastoreItem xmlns:ds="http://schemas.openxmlformats.org/officeDocument/2006/customXml" ds:itemID="{E2967838-BDFF-4261-B1BF-0F51F65F7AFC}">
  <ds:schemaRefs/>
</ds:datastoreItem>
</file>

<file path=customXml/itemProps17.xml><?xml version="1.0" encoding="utf-8"?>
<ds:datastoreItem xmlns:ds="http://schemas.openxmlformats.org/officeDocument/2006/customXml" ds:itemID="{2AD13F6A-E1D9-4C4A-8A9B-4A923EF1C7A2}">
  <ds:schemaRefs/>
</ds:datastoreItem>
</file>

<file path=customXml/itemProps18.xml><?xml version="1.0" encoding="utf-8"?>
<ds:datastoreItem xmlns:ds="http://schemas.openxmlformats.org/officeDocument/2006/customXml" ds:itemID="{141693F9-53B0-41D7-8E54-17DC49841D44}">
  <ds:schemaRefs/>
</ds:datastoreItem>
</file>

<file path=customXml/itemProps19.xml><?xml version="1.0" encoding="utf-8"?>
<ds:datastoreItem xmlns:ds="http://schemas.openxmlformats.org/officeDocument/2006/customXml" ds:itemID="{13DFB6C4-E14C-4B49-8B19-4649DC63B834}">
  <ds:schemaRefs/>
</ds:datastoreItem>
</file>

<file path=customXml/itemProps2.xml><?xml version="1.0" encoding="utf-8"?>
<ds:datastoreItem xmlns:ds="http://schemas.openxmlformats.org/officeDocument/2006/customXml" ds:itemID="{EE39A420-A232-4F8A-93E1-0CF9736A5187}">
  <ds:schemaRefs/>
</ds:datastoreItem>
</file>

<file path=customXml/itemProps20.xml><?xml version="1.0" encoding="utf-8"?>
<ds:datastoreItem xmlns:ds="http://schemas.openxmlformats.org/officeDocument/2006/customXml" ds:itemID="{CB21FC25-3A21-4319-A209-C7F3DFCF6A0E}">
  <ds:schemaRefs/>
</ds:datastoreItem>
</file>

<file path=customXml/itemProps21.xml><?xml version="1.0" encoding="utf-8"?>
<ds:datastoreItem xmlns:ds="http://schemas.openxmlformats.org/officeDocument/2006/customXml" ds:itemID="{EFE2846C-86BC-41C6-ABAF-9FD47A56ABB8}">
  <ds:schemaRefs/>
</ds:datastoreItem>
</file>

<file path=customXml/itemProps22.xml><?xml version="1.0" encoding="utf-8"?>
<ds:datastoreItem xmlns:ds="http://schemas.openxmlformats.org/officeDocument/2006/customXml" ds:itemID="{A5FF9A90-DBB3-4C34-874B-02A38E9BAE79}">
  <ds:schemaRefs/>
</ds:datastoreItem>
</file>

<file path=customXml/itemProps23.xml><?xml version="1.0" encoding="utf-8"?>
<ds:datastoreItem xmlns:ds="http://schemas.openxmlformats.org/officeDocument/2006/customXml" ds:itemID="{A346E54F-22AF-4753-8DA0-219CBE1E5EAC}">
  <ds:schemaRefs/>
</ds:datastoreItem>
</file>

<file path=customXml/itemProps24.xml><?xml version="1.0" encoding="utf-8"?>
<ds:datastoreItem xmlns:ds="http://schemas.openxmlformats.org/officeDocument/2006/customXml" ds:itemID="{6EC47B4E-969C-45D6-BDD7-E82A33A1FABF}">
  <ds:schemaRefs/>
</ds:datastoreItem>
</file>

<file path=customXml/itemProps25.xml><?xml version="1.0" encoding="utf-8"?>
<ds:datastoreItem xmlns:ds="http://schemas.openxmlformats.org/officeDocument/2006/customXml" ds:itemID="{127CA0AF-C712-4C20-8E0F-C5E6BEE1A209}">
  <ds:schemaRefs/>
</ds:datastoreItem>
</file>

<file path=customXml/itemProps26.xml><?xml version="1.0" encoding="utf-8"?>
<ds:datastoreItem xmlns:ds="http://schemas.openxmlformats.org/officeDocument/2006/customXml" ds:itemID="{8A0C645D-6859-4D39-89D9-CABE0B660F8F}">
  <ds:schemaRefs/>
</ds:datastoreItem>
</file>

<file path=customXml/itemProps27.xml><?xml version="1.0" encoding="utf-8"?>
<ds:datastoreItem xmlns:ds="http://schemas.openxmlformats.org/officeDocument/2006/customXml" ds:itemID="{83D10965-4ED5-46D8-82FB-ACC956DDA18B}">
  <ds:schemaRefs/>
</ds:datastoreItem>
</file>

<file path=customXml/itemProps28.xml><?xml version="1.0" encoding="utf-8"?>
<ds:datastoreItem xmlns:ds="http://schemas.openxmlformats.org/officeDocument/2006/customXml" ds:itemID="{5E4FF514-A573-4882-92C3-4A247029E74A}">
  <ds:schemaRefs/>
</ds:datastoreItem>
</file>

<file path=customXml/itemProps29.xml><?xml version="1.0" encoding="utf-8"?>
<ds:datastoreItem xmlns:ds="http://schemas.openxmlformats.org/officeDocument/2006/customXml" ds:itemID="{9EC8983E-1B19-4E47-A184-8EB46BB62199}">
  <ds:schemaRefs/>
</ds:datastoreItem>
</file>

<file path=customXml/itemProps3.xml><?xml version="1.0" encoding="utf-8"?>
<ds:datastoreItem xmlns:ds="http://schemas.openxmlformats.org/officeDocument/2006/customXml" ds:itemID="{8DF0D1C2-49F3-4E55-806B-E7D1E73BD169}">
  <ds:schemaRefs/>
</ds:datastoreItem>
</file>

<file path=customXml/itemProps30.xml><?xml version="1.0" encoding="utf-8"?>
<ds:datastoreItem xmlns:ds="http://schemas.openxmlformats.org/officeDocument/2006/customXml" ds:itemID="{F6D30557-84CB-4E0C-BF44-85630D6BB3D9}">
  <ds:schemaRefs/>
</ds:datastoreItem>
</file>

<file path=customXml/itemProps31.xml><?xml version="1.0" encoding="utf-8"?>
<ds:datastoreItem xmlns:ds="http://schemas.openxmlformats.org/officeDocument/2006/customXml" ds:itemID="{7B566926-9ADC-4692-82A1-6DB8A50696FE}">
  <ds:schemaRefs/>
</ds:datastoreItem>
</file>

<file path=customXml/itemProps32.xml><?xml version="1.0" encoding="utf-8"?>
<ds:datastoreItem xmlns:ds="http://schemas.openxmlformats.org/officeDocument/2006/customXml" ds:itemID="{E2A4AC4A-1076-4B71-82A1-8DDAC4C52C9D}">
  <ds:schemaRefs/>
</ds:datastoreItem>
</file>

<file path=customXml/itemProps33.xml><?xml version="1.0" encoding="utf-8"?>
<ds:datastoreItem xmlns:ds="http://schemas.openxmlformats.org/officeDocument/2006/customXml" ds:itemID="{11C51131-C664-403F-BC49-30BA1A3B0E0F}">
  <ds:schemaRefs/>
</ds:datastoreItem>
</file>

<file path=customXml/itemProps34.xml><?xml version="1.0" encoding="utf-8"?>
<ds:datastoreItem xmlns:ds="http://schemas.openxmlformats.org/officeDocument/2006/customXml" ds:itemID="{626EC80A-AC90-4125-B216-6A70DCA9D822}">
  <ds:schemaRefs/>
</ds:datastoreItem>
</file>

<file path=customXml/itemProps35.xml><?xml version="1.0" encoding="utf-8"?>
<ds:datastoreItem xmlns:ds="http://schemas.openxmlformats.org/officeDocument/2006/customXml" ds:itemID="{4B3909BC-1704-458D-9880-CFE25A00A7CA}">
  <ds:schemaRefs/>
</ds:datastoreItem>
</file>

<file path=customXml/itemProps36.xml><?xml version="1.0" encoding="utf-8"?>
<ds:datastoreItem xmlns:ds="http://schemas.openxmlformats.org/officeDocument/2006/customXml" ds:itemID="{6559D2FC-18AE-4A3C-9B6F-5F3E62F78759}">
  <ds:schemaRefs/>
</ds:datastoreItem>
</file>

<file path=customXml/itemProps37.xml><?xml version="1.0" encoding="utf-8"?>
<ds:datastoreItem xmlns:ds="http://schemas.openxmlformats.org/officeDocument/2006/customXml" ds:itemID="{76DB3FC8-A478-4A0B-841C-061F1812F6E9}">
  <ds:schemaRefs/>
</ds:datastoreItem>
</file>

<file path=customXml/itemProps38.xml><?xml version="1.0" encoding="utf-8"?>
<ds:datastoreItem xmlns:ds="http://schemas.openxmlformats.org/officeDocument/2006/customXml" ds:itemID="{D173910B-04C5-4702-B151-B839795D31B9}">
  <ds:schemaRefs/>
</ds:datastoreItem>
</file>

<file path=customXml/itemProps4.xml><?xml version="1.0" encoding="utf-8"?>
<ds:datastoreItem xmlns:ds="http://schemas.openxmlformats.org/officeDocument/2006/customXml" ds:itemID="{71829549-E42A-4276-B999-888FA6010A78}">
  <ds:schemaRefs/>
</ds:datastoreItem>
</file>

<file path=customXml/itemProps5.xml><?xml version="1.0" encoding="utf-8"?>
<ds:datastoreItem xmlns:ds="http://schemas.openxmlformats.org/officeDocument/2006/customXml" ds:itemID="{1B6D5AB6-466B-4890-BFCE-A193E43BA3E3}">
  <ds:schemaRefs/>
</ds:datastoreItem>
</file>

<file path=customXml/itemProps6.xml><?xml version="1.0" encoding="utf-8"?>
<ds:datastoreItem xmlns:ds="http://schemas.openxmlformats.org/officeDocument/2006/customXml" ds:itemID="{F85BA811-9B22-42E0-A74A-B56882D51662}">
  <ds:schemaRefs/>
</ds:datastoreItem>
</file>

<file path=customXml/itemProps7.xml><?xml version="1.0" encoding="utf-8"?>
<ds:datastoreItem xmlns:ds="http://schemas.openxmlformats.org/officeDocument/2006/customXml" ds:itemID="{B216CFC0-8D49-4841-95F7-D983C398271A}">
  <ds:schemaRefs/>
</ds:datastoreItem>
</file>

<file path=customXml/itemProps8.xml><?xml version="1.0" encoding="utf-8"?>
<ds:datastoreItem xmlns:ds="http://schemas.openxmlformats.org/officeDocument/2006/customXml" ds:itemID="{9E1310D4-5786-4632-92BC-01CF1D1EDD4C}">
  <ds:schemaRefs/>
</ds:datastoreItem>
</file>

<file path=customXml/itemProps9.xml><?xml version="1.0" encoding="utf-8"?>
<ds:datastoreItem xmlns:ds="http://schemas.openxmlformats.org/officeDocument/2006/customXml" ds:itemID="{F530AA15-07B2-485A-9D8F-5971B528280B}">
  <ds:schemaRefs/>
</ds:datastoreItem>
</file>

<file path=docProps/app.xml><?xml version="1.0" encoding="utf-8"?>
<Properties xmlns="http://schemas.openxmlformats.org/officeDocument/2006/extended-properties" xmlns:vt="http://schemas.openxmlformats.org/officeDocument/2006/docPropsVTypes">
  <TotalTime>235</TotalTime>
  <Words>2789</Words>
  <Application>Microsoft Office PowerPoint</Application>
  <PresentationFormat>On-screen Show (16:9)</PresentationFormat>
  <Paragraphs>300</Paragraphs>
  <Slides>35</Slides>
  <Notes>35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35</vt:i4>
      </vt:variant>
    </vt:vector>
  </HeadingPairs>
  <TitlesOfParts>
    <vt:vector size="44" baseType="lpstr">
      <vt:lpstr>Arial</vt:lpstr>
      <vt:lpstr>Corbel</vt:lpstr>
      <vt:lpstr>Calibri</vt:lpstr>
      <vt:lpstr>Noto Sans Symbols</vt:lpstr>
      <vt:lpstr>Georgia</vt:lpstr>
      <vt:lpstr>Wingdings</vt:lpstr>
      <vt:lpstr>Simple Light</vt:lpstr>
      <vt:lpstr>PwC</vt:lpstr>
      <vt:lpstr>1_PwC</vt:lpstr>
      <vt:lpstr>Standards on Audit (SA 330)  The Auditor’s Responses to Assessed Risks</vt:lpstr>
      <vt:lpstr>Contents of SA 330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Standards on Audit (SA 600)  Using the work of Another Auditor </vt:lpstr>
      <vt:lpstr>Contents of SA 600</vt:lpstr>
      <vt:lpstr>PowerPoint Presentation</vt:lpstr>
      <vt:lpstr>PowerPoint Presentation</vt:lpstr>
      <vt:lpstr>PowerPoint Presentation</vt:lpstr>
      <vt:lpstr>PowerPoint Presentation</vt:lpstr>
      <vt:lpstr>PowerPoint Presentation</vt:lpstr>
      <vt:lpstr>PowerPoint Presentation</vt:lpstr>
      <vt:lpstr>Standards on Audit (SA 610)  Using the work of Internal Auditors</vt:lpstr>
      <vt:lpstr>Contents of SA 610</vt:lpstr>
      <vt:lpstr>PowerPoint Presentation</vt:lpstr>
      <vt:lpstr>PowerPoint Presentation</vt:lpstr>
      <vt:lpstr>PowerPoint Presentation</vt:lpstr>
      <vt:lpstr>PowerPoint Presentation</vt:lpstr>
      <vt:lpstr>PowerPoint Presentation</vt:lpstr>
      <vt:lpstr>Standards on Audit (SA 620)  Using the work of Auditor’s Expert</vt:lpstr>
      <vt:lpstr>Contents of SA 620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Standards on Audit (SA 330)  The Auditor’s Responses to Assessed Risks</dc:title>
  <cp:lastModifiedBy>Diwakar Gupta (IN)</cp:lastModifiedBy>
  <cp:revision>10</cp:revision>
  <dcterms:modified xsi:type="dcterms:W3CDTF">2023-11-30T04:29:58Z</dcterms:modified>
</cp:coreProperties>
</file>