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customXml/itemProps5.xml" ContentType="application/vnd.openxmlformats-officedocument.customXmlProperties+xml"/>
  <Override PartName="/customXml/itemProps6.xml" ContentType="application/vnd.openxmlformats-officedocument.customXmlProperties+xml"/>
  <Override PartName="/customXml/itemProps7.xml" ContentType="application/vnd.openxmlformats-officedocument.customXmlProperties+xml"/>
  <Override PartName="/customXml/itemProps8.xml" ContentType="application/vnd.openxmlformats-officedocument.customXmlProperties+xml"/>
  <Override PartName="/customXml/itemProps9.xml" ContentType="application/vnd.openxmlformats-officedocument.customXmlProperties+xml"/>
  <Override PartName="/customXml/itemProps10.xml" ContentType="application/vnd.openxmlformats-officedocument.customXmlProperties+xml"/>
  <Override PartName="/customXml/itemProps11.xml" ContentType="application/vnd.openxmlformats-officedocument.customXmlProperties+xml"/>
  <Override PartName="/customXml/itemProps12.xml" ContentType="application/vnd.openxmlformats-officedocument.customXmlProperties+xml"/>
  <Override PartName="/customXml/itemProps13.xml" ContentType="application/vnd.openxmlformats-officedocument.customXmlProperties+xml"/>
  <Override PartName="/customXml/itemProps14.xml" ContentType="application/vnd.openxmlformats-officedocument.customXmlProperties+xml"/>
  <Override PartName="/customXml/itemProps15.xml" ContentType="application/vnd.openxmlformats-officedocument.customXmlProperties+xml"/>
  <Override PartName="/customXml/itemProps16.xml" ContentType="application/vnd.openxmlformats-officedocument.customXmlProperties+xml"/>
  <Override PartName="/customXml/itemProps17.xml" ContentType="application/vnd.openxmlformats-officedocument.customXmlProperties+xml"/>
  <Override PartName="/customXml/itemProps18.xml" ContentType="application/vnd.openxmlformats-officedocument.customXmlProperties+xml"/>
  <Override PartName="/customXml/itemProps19.xml" ContentType="application/vnd.openxmlformats-officedocument.customXmlProperties+xml"/>
  <Override PartName="/customXml/itemProps20.xml" ContentType="application/vnd.openxmlformats-officedocument.customXmlProperties+xml"/>
  <Override PartName="/customXml/itemProps21.xml" ContentType="application/vnd.openxmlformats-officedocument.customXmlProperties+xml"/>
  <Override PartName="/customXml/itemProps22.xml" ContentType="application/vnd.openxmlformats-officedocument.customXmlProperties+xml"/>
  <Override PartName="/customXml/itemProps23.xml" ContentType="application/vnd.openxmlformats-officedocument.customXmlProperties+xml"/>
  <Override PartName="/customXml/itemProps24.xml" ContentType="application/vnd.openxmlformats-officedocument.customXmlProperties+xml"/>
  <Override PartName="/customXml/itemProps25.xml" ContentType="application/vnd.openxmlformats-officedocument.customXmlProperties+xml"/>
  <Override PartName="/customXml/itemProps26.xml" ContentType="application/vnd.openxmlformats-officedocument.customXmlProperties+xml"/>
  <Override PartName="/customXml/itemProps27.xml" ContentType="application/vnd.openxmlformats-officedocument.customXmlProperties+xml"/>
  <Override PartName="/customXml/itemProps28.xml" ContentType="application/vnd.openxmlformats-officedocument.customXmlProperties+xml"/>
  <Override PartName="/customXml/itemProps29.xml" ContentType="application/vnd.openxmlformats-officedocument.customXmlProperties+xml"/>
  <Override PartName="/customXml/itemProps30.xml" ContentType="application/vnd.openxmlformats-officedocument.customXmlProperties+xml"/>
  <Override PartName="/customXml/itemProps31.xml" ContentType="application/vnd.openxmlformats-officedocument.customXmlProperties+xml"/>
  <Override PartName="/customXml/itemProps32.xml" ContentType="application/vnd.openxmlformats-officedocument.customXmlProperties+xml"/>
  <Override PartName="/customXml/itemProps33.xml" ContentType="application/vnd.openxmlformats-officedocument.customXmlProperties+xml"/>
  <Override PartName="/customXml/itemProps34.xml" ContentType="application/vnd.openxmlformats-officedocument.customXmlProperties+xml"/>
  <Override PartName="/customXml/itemProps35.xml" ContentType="application/vnd.openxmlformats-officedocument.customXmlProperties+xml"/>
  <Override PartName="/customXml/itemProps36.xml" ContentType="application/vnd.openxmlformats-officedocument.customXmlProperties+xml"/>
  <Override PartName="/customXml/itemProps37.xml" ContentType="application/vnd.openxmlformats-officedocument.customXmlProperties+xml"/>
  <Override PartName="/customXml/itemProps38.xml" ContentType="application/vnd.openxmlformats-officedocument.customXmlProperties+xml"/>
  <Override PartName="/customXml/itemProps39.xml" ContentType="application/vnd.openxmlformats-officedocument.customXmlProperties+xml"/>
  <Override PartName="/customXml/itemProps40.xml" ContentType="application/vnd.openxmlformats-officedocument.customXmlProperties+xml"/>
  <Override PartName="/customXml/itemProps41.xml" ContentType="application/vnd.openxmlformats-officedocument.customXmlProperties+xml"/>
  <Override PartName="/customXml/itemProps42.xml" ContentType="application/vnd.openxmlformats-officedocument.customXmlProperties+xml"/>
  <Override PartName="/customXml/itemProps43.xml" ContentType="application/vnd.openxmlformats-officedocument.customXmlProperties+xml"/>
  <Override PartName="/customXml/itemProps44.xml" ContentType="application/vnd.openxmlformats-officedocument.customXmlProperties+xml"/>
  <Override PartName="/customXml/itemProps45.xml" ContentType="application/vnd.openxmlformats-officedocument.customXmlProperties+xml"/>
  <Override PartName="/customXml/itemProps46.xml" ContentType="application/vnd.openxmlformats-officedocument.customXmlProperties+xml"/>
  <Override PartName="/customXml/itemProps47.xml" ContentType="application/vnd.openxmlformats-officedocument.customXmlProperties+xml"/>
  <Override PartName="/customXml/itemProps48.xml" ContentType="application/vnd.openxmlformats-officedocument.customXmlProperties+xml"/>
  <Override PartName="/customXml/itemProps49.xml" ContentType="application/vnd.openxmlformats-officedocument.customXmlProperties+xml"/>
  <Override PartName="/customXml/itemProps50.xml" ContentType="application/vnd.openxmlformats-officedocument.customXmlProperties+xml"/>
  <Override PartName="/customXml/itemProps51.xml" ContentType="application/vnd.openxmlformats-officedocument.customXmlProperties+xml"/>
  <Override PartName="/customXml/itemProps52.xml" ContentType="application/vnd.openxmlformats-officedocument.customXmlProperties+xml"/>
  <Override PartName="/customXml/itemProps5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ags/tag2.xml" ContentType="application/vnd.openxmlformats-officedocument.presentationml.tags+xml"/>
  <Override PartName="/ppt/theme/theme2.xml" ContentType="application/vnd.openxmlformats-officedocument.theme+xml"/>
  <Override PartName="/ppt/theme/theme3.xml" ContentType="application/vnd.openxmlformats-officedocument.theme+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ags/tag39.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3723" r:id="rId54"/>
  </p:sldMasterIdLst>
  <p:notesMasterIdLst>
    <p:notesMasterId r:id="rId105"/>
  </p:notesMasterIdLst>
  <p:handoutMasterIdLst>
    <p:handoutMasterId r:id="rId106"/>
  </p:handoutMasterIdLst>
  <p:sldIdLst>
    <p:sldId id="310" r:id="rId55"/>
    <p:sldId id="366" r:id="rId56"/>
    <p:sldId id="367" r:id="rId57"/>
    <p:sldId id="511" r:id="rId58"/>
    <p:sldId id="513" r:id="rId59"/>
    <p:sldId id="514" r:id="rId60"/>
    <p:sldId id="516" r:id="rId61"/>
    <p:sldId id="517" r:id="rId62"/>
    <p:sldId id="519" r:id="rId63"/>
    <p:sldId id="521" r:id="rId64"/>
    <p:sldId id="373" r:id="rId65"/>
    <p:sldId id="527" r:id="rId66"/>
    <p:sldId id="529" r:id="rId67"/>
    <p:sldId id="530" r:id="rId68"/>
    <p:sldId id="533" r:id="rId69"/>
    <p:sldId id="535" r:id="rId70"/>
    <p:sldId id="536" r:id="rId71"/>
    <p:sldId id="570" r:id="rId72"/>
    <p:sldId id="537" r:id="rId73"/>
    <p:sldId id="539" r:id="rId74"/>
    <p:sldId id="540" r:id="rId75"/>
    <p:sldId id="545" r:id="rId76"/>
    <p:sldId id="547" r:id="rId77"/>
    <p:sldId id="542" r:id="rId78"/>
    <p:sldId id="572" r:id="rId79"/>
    <p:sldId id="548" r:id="rId80"/>
    <p:sldId id="549" r:id="rId81"/>
    <p:sldId id="550" r:id="rId82"/>
    <p:sldId id="551" r:id="rId83"/>
    <p:sldId id="552" r:id="rId84"/>
    <p:sldId id="553" r:id="rId85"/>
    <p:sldId id="554" r:id="rId86"/>
    <p:sldId id="555" r:id="rId87"/>
    <p:sldId id="557" r:id="rId88"/>
    <p:sldId id="558" r:id="rId89"/>
    <p:sldId id="559" r:id="rId90"/>
    <p:sldId id="562" r:id="rId91"/>
    <p:sldId id="563" r:id="rId92"/>
    <p:sldId id="564" r:id="rId93"/>
    <p:sldId id="566" r:id="rId94"/>
    <p:sldId id="574" r:id="rId95"/>
    <p:sldId id="575" r:id="rId96"/>
    <p:sldId id="573" r:id="rId97"/>
    <p:sldId id="569" r:id="rId98"/>
    <p:sldId id="576" r:id="rId99"/>
    <p:sldId id="577" r:id="rId100"/>
    <p:sldId id="567" r:id="rId101"/>
    <p:sldId id="578" r:id="rId102"/>
    <p:sldId id="568" r:id="rId103"/>
    <p:sldId id="284" r:id="rId104"/>
  </p:sldIdLst>
  <p:sldSz cx="12192000" cy="6858000"/>
  <p:notesSz cx="6858000" cy="9144000"/>
  <p:custShowLst>
    <p:custShow name="Custom Show 1" id="0">
      <p:sldLst>
        <p:sld r:id="rId101"/>
      </p:sldLst>
    </p:custShow>
  </p:custShowLst>
  <p:custDataLst>
    <p:custData r:id="rId53"/>
    <p:tags r:id="rId107"/>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C8B00"/>
    <a:srgbClr val="D14901"/>
    <a:srgbClr val="3E3D3F"/>
    <a:srgbClr val="000000"/>
    <a:srgbClr val="0060D7"/>
    <a:srgbClr val="175D2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77E283F5-9482-4081-8984-557BFAB88AEE}" v="49" dt="2023-12-01T08:25:05.380"/>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429" autoAdjust="0"/>
    <p:restoredTop sz="94795"/>
  </p:normalViewPr>
  <p:slideViewPr>
    <p:cSldViewPr snapToGrid="0" snapToObjects="1" showGuides="1">
      <p:cViewPr varScale="1">
        <p:scale>
          <a:sx n="73" d="100"/>
          <a:sy n="73" d="100"/>
        </p:scale>
        <p:origin x="240" y="52"/>
      </p:cViewPr>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0"/>
    </p:cViewPr>
  </p:sorterViewPr>
  <p:notesViewPr>
    <p:cSldViewPr snapToGrid="0" snapToObjects="1" showGuides="1">
      <p:cViewPr varScale="1">
        <p:scale>
          <a:sx n="171" d="100"/>
          <a:sy n="171" d="100"/>
        </p:scale>
        <p:origin x="6552" y="168"/>
      </p:cViewPr>
      <p:guideLst/>
    </p:cSldViewPr>
  </p:notesViewPr>
  <p:gridSpacing cx="76200" cy="76200"/>
</p:viewPr>
</file>

<file path=ppt/_rels/presentation.xml.rels><?xml version="1.0" encoding="UTF-8" standalone="yes"?>
<Relationships xmlns="http://schemas.openxmlformats.org/package/2006/relationships"><Relationship Id="rId26" Type="http://schemas.openxmlformats.org/officeDocument/2006/relationships/customXml" Target="../customXml/item26.xml"/><Relationship Id="rId21" Type="http://schemas.openxmlformats.org/officeDocument/2006/relationships/customXml" Target="../customXml/item21.xml"/><Relationship Id="rId42" Type="http://schemas.openxmlformats.org/officeDocument/2006/relationships/customXml" Target="../customXml/item42.xml"/><Relationship Id="rId47" Type="http://schemas.openxmlformats.org/officeDocument/2006/relationships/customXml" Target="../customXml/item47.xml"/><Relationship Id="rId63" Type="http://schemas.openxmlformats.org/officeDocument/2006/relationships/slide" Target="slides/slide9.xml"/><Relationship Id="rId68" Type="http://schemas.openxmlformats.org/officeDocument/2006/relationships/slide" Target="slides/slide14.xml"/><Relationship Id="rId84" Type="http://schemas.openxmlformats.org/officeDocument/2006/relationships/slide" Target="slides/slide30.xml"/><Relationship Id="rId89" Type="http://schemas.openxmlformats.org/officeDocument/2006/relationships/slide" Target="slides/slide35.xml"/><Relationship Id="rId112" Type="http://schemas.microsoft.com/office/2016/11/relationships/changesInfo" Target="changesInfos/changesInfo1.xml"/><Relationship Id="rId16" Type="http://schemas.openxmlformats.org/officeDocument/2006/relationships/customXml" Target="../customXml/item16.xml"/><Relationship Id="rId107" Type="http://schemas.openxmlformats.org/officeDocument/2006/relationships/tags" Target="tags/tag1.xml"/><Relationship Id="rId11" Type="http://schemas.openxmlformats.org/officeDocument/2006/relationships/customXml" Target="../customXml/item11.xml"/><Relationship Id="rId32" Type="http://schemas.openxmlformats.org/officeDocument/2006/relationships/customXml" Target="../customXml/item32.xml"/><Relationship Id="rId37" Type="http://schemas.openxmlformats.org/officeDocument/2006/relationships/customXml" Target="../customXml/item37.xml"/><Relationship Id="rId53" Type="http://schemas.openxmlformats.org/officeDocument/2006/relationships/customXml" Target="../customXml/item53.xml"/><Relationship Id="rId58" Type="http://schemas.openxmlformats.org/officeDocument/2006/relationships/slide" Target="slides/slide4.xml"/><Relationship Id="rId74" Type="http://schemas.openxmlformats.org/officeDocument/2006/relationships/slide" Target="slides/slide20.xml"/><Relationship Id="rId79" Type="http://schemas.openxmlformats.org/officeDocument/2006/relationships/slide" Target="slides/slide25.xml"/><Relationship Id="rId102" Type="http://schemas.openxmlformats.org/officeDocument/2006/relationships/slide" Target="slides/slide48.xml"/><Relationship Id="rId5" Type="http://schemas.openxmlformats.org/officeDocument/2006/relationships/customXml" Target="../customXml/item5.xml"/><Relationship Id="rId90" Type="http://schemas.openxmlformats.org/officeDocument/2006/relationships/slide" Target="slides/slide36.xml"/><Relationship Id="rId95" Type="http://schemas.openxmlformats.org/officeDocument/2006/relationships/slide" Target="slides/slide41.xml"/><Relationship Id="rId22" Type="http://schemas.openxmlformats.org/officeDocument/2006/relationships/customXml" Target="../customXml/item22.xml"/><Relationship Id="rId27" Type="http://schemas.openxmlformats.org/officeDocument/2006/relationships/customXml" Target="../customXml/item27.xml"/><Relationship Id="rId43" Type="http://schemas.openxmlformats.org/officeDocument/2006/relationships/customXml" Target="../customXml/item43.xml"/><Relationship Id="rId48" Type="http://schemas.openxmlformats.org/officeDocument/2006/relationships/customXml" Target="../customXml/item48.xml"/><Relationship Id="rId64" Type="http://schemas.openxmlformats.org/officeDocument/2006/relationships/slide" Target="slides/slide10.xml"/><Relationship Id="rId69" Type="http://schemas.openxmlformats.org/officeDocument/2006/relationships/slide" Target="slides/slide15.xml"/><Relationship Id="rId113" Type="http://schemas.microsoft.com/office/2015/10/relationships/revisionInfo" Target="revisionInfo.xml"/><Relationship Id="rId80" Type="http://schemas.openxmlformats.org/officeDocument/2006/relationships/slide" Target="slides/slide26.xml"/><Relationship Id="rId85" Type="http://schemas.openxmlformats.org/officeDocument/2006/relationships/slide" Target="slides/slide31.xml"/><Relationship Id="rId12" Type="http://schemas.openxmlformats.org/officeDocument/2006/relationships/customXml" Target="../customXml/item12.xml"/><Relationship Id="rId17" Type="http://schemas.openxmlformats.org/officeDocument/2006/relationships/customXml" Target="../customXml/item17.xml"/><Relationship Id="rId33" Type="http://schemas.openxmlformats.org/officeDocument/2006/relationships/customXml" Target="../customXml/item33.xml"/><Relationship Id="rId38" Type="http://schemas.openxmlformats.org/officeDocument/2006/relationships/customXml" Target="../customXml/item38.xml"/><Relationship Id="rId59" Type="http://schemas.openxmlformats.org/officeDocument/2006/relationships/slide" Target="slides/slide5.xml"/><Relationship Id="rId103" Type="http://schemas.openxmlformats.org/officeDocument/2006/relationships/slide" Target="slides/slide49.xml"/><Relationship Id="rId108" Type="http://schemas.openxmlformats.org/officeDocument/2006/relationships/presProps" Target="presProps.xml"/><Relationship Id="rId54" Type="http://schemas.openxmlformats.org/officeDocument/2006/relationships/slideMaster" Target="slideMasters/slideMaster1.xml"/><Relationship Id="rId70" Type="http://schemas.openxmlformats.org/officeDocument/2006/relationships/slide" Target="slides/slide16.xml"/><Relationship Id="rId75" Type="http://schemas.openxmlformats.org/officeDocument/2006/relationships/slide" Target="slides/slide21.xml"/><Relationship Id="rId91" Type="http://schemas.openxmlformats.org/officeDocument/2006/relationships/slide" Target="slides/slide37.xml"/><Relationship Id="rId96" Type="http://schemas.openxmlformats.org/officeDocument/2006/relationships/slide" Target="slides/slide42.xml"/><Relationship Id="rId1" Type="http://schemas.openxmlformats.org/officeDocument/2006/relationships/customXml" Target="../customXml/item1.xml"/><Relationship Id="rId6" Type="http://schemas.openxmlformats.org/officeDocument/2006/relationships/customXml" Target="../customXml/item6.xml"/><Relationship Id="rId15" Type="http://schemas.openxmlformats.org/officeDocument/2006/relationships/customXml" Target="../customXml/item15.xml"/><Relationship Id="rId23" Type="http://schemas.openxmlformats.org/officeDocument/2006/relationships/customXml" Target="../customXml/item23.xml"/><Relationship Id="rId28" Type="http://schemas.openxmlformats.org/officeDocument/2006/relationships/customXml" Target="../customXml/item28.xml"/><Relationship Id="rId36" Type="http://schemas.openxmlformats.org/officeDocument/2006/relationships/customXml" Target="../customXml/item36.xml"/><Relationship Id="rId49" Type="http://schemas.openxmlformats.org/officeDocument/2006/relationships/customXml" Target="../customXml/item49.xml"/><Relationship Id="rId57" Type="http://schemas.openxmlformats.org/officeDocument/2006/relationships/slide" Target="slides/slide3.xml"/><Relationship Id="rId106" Type="http://schemas.openxmlformats.org/officeDocument/2006/relationships/handoutMaster" Target="handoutMasters/handoutMaster1.xml"/><Relationship Id="rId10" Type="http://schemas.openxmlformats.org/officeDocument/2006/relationships/customXml" Target="../customXml/item10.xml"/><Relationship Id="rId31" Type="http://schemas.openxmlformats.org/officeDocument/2006/relationships/customXml" Target="../customXml/item31.xml"/><Relationship Id="rId44" Type="http://schemas.openxmlformats.org/officeDocument/2006/relationships/customXml" Target="../customXml/item44.xml"/><Relationship Id="rId52" Type="http://schemas.openxmlformats.org/officeDocument/2006/relationships/customXml" Target="../customXml/item52.xml"/><Relationship Id="rId60" Type="http://schemas.openxmlformats.org/officeDocument/2006/relationships/slide" Target="slides/slide6.xml"/><Relationship Id="rId65" Type="http://schemas.openxmlformats.org/officeDocument/2006/relationships/slide" Target="slides/slide11.xml"/><Relationship Id="rId73" Type="http://schemas.openxmlformats.org/officeDocument/2006/relationships/slide" Target="slides/slide19.xml"/><Relationship Id="rId78" Type="http://schemas.openxmlformats.org/officeDocument/2006/relationships/slide" Target="slides/slide24.xml"/><Relationship Id="rId81" Type="http://schemas.openxmlformats.org/officeDocument/2006/relationships/slide" Target="slides/slide27.xml"/><Relationship Id="rId86" Type="http://schemas.openxmlformats.org/officeDocument/2006/relationships/slide" Target="slides/slide32.xml"/><Relationship Id="rId94" Type="http://schemas.openxmlformats.org/officeDocument/2006/relationships/slide" Target="slides/slide40.xml"/><Relationship Id="rId99" Type="http://schemas.openxmlformats.org/officeDocument/2006/relationships/slide" Target="slides/slide45.xml"/><Relationship Id="rId101" Type="http://schemas.openxmlformats.org/officeDocument/2006/relationships/slide" Target="slides/slide47.xml"/><Relationship Id="rId4" Type="http://schemas.openxmlformats.org/officeDocument/2006/relationships/customXml" Target="../customXml/item4.xml"/><Relationship Id="rId9" Type="http://schemas.openxmlformats.org/officeDocument/2006/relationships/customXml" Target="../customXml/item9.xml"/><Relationship Id="rId13" Type="http://schemas.openxmlformats.org/officeDocument/2006/relationships/customXml" Target="../customXml/item13.xml"/><Relationship Id="rId18" Type="http://schemas.openxmlformats.org/officeDocument/2006/relationships/customXml" Target="../customXml/item18.xml"/><Relationship Id="rId39" Type="http://schemas.openxmlformats.org/officeDocument/2006/relationships/customXml" Target="../customXml/item39.xml"/><Relationship Id="rId109" Type="http://schemas.openxmlformats.org/officeDocument/2006/relationships/viewProps" Target="viewProps.xml"/><Relationship Id="rId34" Type="http://schemas.openxmlformats.org/officeDocument/2006/relationships/customXml" Target="../customXml/item34.xml"/><Relationship Id="rId50" Type="http://schemas.openxmlformats.org/officeDocument/2006/relationships/customXml" Target="../customXml/item50.xml"/><Relationship Id="rId55" Type="http://schemas.openxmlformats.org/officeDocument/2006/relationships/slide" Target="slides/slide1.xml"/><Relationship Id="rId76" Type="http://schemas.openxmlformats.org/officeDocument/2006/relationships/slide" Target="slides/slide22.xml"/><Relationship Id="rId97" Type="http://schemas.openxmlformats.org/officeDocument/2006/relationships/slide" Target="slides/slide43.xml"/><Relationship Id="rId104" Type="http://schemas.openxmlformats.org/officeDocument/2006/relationships/slide" Target="slides/slide50.xml"/><Relationship Id="rId7" Type="http://schemas.openxmlformats.org/officeDocument/2006/relationships/customXml" Target="../customXml/item7.xml"/><Relationship Id="rId71" Type="http://schemas.openxmlformats.org/officeDocument/2006/relationships/slide" Target="slides/slide17.xml"/><Relationship Id="rId92" Type="http://schemas.openxmlformats.org/officeDocument/2006/relationships/slide" Target="slides/slide38.xml"/><Relationship Id="rId2" Type="http://schemas.openxmlformats.org/officeDocument/2006/relationships/customXml" Target="../customXml/item2.xml"/><Relationship Id="rId29" Type="http://schemas.openxmlformats.org/officeDocument/2006/relationships/customXml" Target="../customXml/item29.xml"/><Relationship Id="rId24" Type="http://schemas.openxmlformats.org/officeDocument/2006/relationships/customXml" Target="../customXml/item24.xml"/><Relationship Id="rId40" Type="http://schemas.openxmlformats.org/officeDocument/2006/relationships/customXml" Target="../customXml/item40.xml"/><Relationship Id="rId45" Type="http://schemas.openxmlformats.org/officeDocument/2006/relationships/customXml" Target="../customXml/item45.xml"/><Relationship Id="rId66" Type="http://schemas.openxmlformats.org/officeDocument/2006/relationships/slide" Target="slides/slide12.xml"/><Relationship Id="rId87" Type="http://schemas.openxmlformats.org/officeDocument/2006/relationships/slide" Target="slides/slide33.xml"/><Relationship Id="rId110" Type="http://schemas.openxmlformats.org/officeDocument/2006/relationships/theme" Target="theme/theme1.xml"/><Relationship Id="rId61" Type="http://schemas.openxmlformats.org/officeDocument/2006/relationships/slide" Target="slides/slide7.xml"/><Relationship Id="rId82" Type="http://schemas.openxmlformats.org/officeDocument/2006/relationships/slide" Target="slides/slide28.xml"/><Relationship Id="rId19" Type="http://schemas.openxmlformats.org/officeDocument/2006/relationships/customXml" Target="../customXml/item19.xml"/><Relationship Id="rId14" Type="http://schemas.openxmlformats.org/officeDocument/2006/relationships/customXml" Target="../customXml/item14.xml"/><Relationship Id="rId30" Type="http://schemas.openxmlformats.org/officeDocument/2006/relationships/customXml" Target="../customXml/item30.xml"/><Relationship Id="rId35" Type="http://schemas.openxmlformats.org/officeDocument/2006/relationships/customXml" Target="../customXml/item35.xml"/><Relationship Id="rId56" Type="http://schemas.openxmlformats.org/officeDocument/2006/relationships/slide" Target="slides/slide2.xml"/><Relationship Id="rId77" Type="http://schemas.openxmlformats.org/officeDocument/2006/relationships/slide" Target="slides/slide23.xml"/><Relationship Id="rId100" Type="http://schemas.openxmlformats.org/officeDocument/2006/relationships/slide" Target="slides/slide46.xml"/><Relationship Id="rId105" Type="http://schemas.openxmlformats.org/officeDocument/2006/relationships/notesMaster" Target="notesMasters/notesMaster1.xml"/><Relationship Id="rId8" Type="http://schemas.openxmlformats.org/officeDocument/2006/relationships/customXml" Target="../customXml/item8.xml"/><Relationship Id="rId51" Type="http://schemas.openxmlformats.org/officeDocument/2006/relationships/customXml" Target="../customXml/item51.xml"/><Relationship Id="rId72" Type="http://schemas.openxmlformats.org/officeDocument/2006/relationships/slide" Target="slides/slide18.xml"/><Relationship Id="rId93" Type="http://schemas.openxmlformats.org/officeDocument/2006/relationships/slide" Target="slides/slide39.xml"/><Relationship Id="rId98" Type="http://schemas.openxmlformats.org/officeDocument/2006/relationships/slide" Target="slides/slide44.xml"/><Relationship Id="rId3" Type="http://schemas.openxmlformats.org/officeDocument/2006/relationships/customXml" Target="../customXml/item3.xml"/><Relationship Id="rId25" Type="http://schemas.openxmlformats.org/officeDocument/2006/relationships/customXml" Target="../customXml/item25.xml"/><Relationship Id="rId46" Type="http://schemas.openxmlformats.org/officeDocument/2006/relationships/customXml" Target="../customXml/item46.xml"/><Relationship Id="rId67" Type="http://schemas.openxmlformats.org/officeDocument/2006/relationships/slide" Target="slides/slide13.xml"/><Relationship Id="rId20" Type="http://schemas.openxmlformats.org/officeDocument/2006/relationships/customXml" Target="../customXml/item20.xml"/><Relationship Id="rId41" Type="http://schemas.openxmlformats.org/officeDocument/2006/relationships/customXml" Target="../customXml/item41.xml"/><Relationship Id="rId62" Type="http://schemas.openxmlformats.org/officeDocument/2006/relationships/slide" Target="slides/slide8.xml"/><Relationship Id="rId83" Type="http://schemas.openxmlformats.org/officeDocument/2006/relationships/slide" Target="slides/slide29.xml"/><Relationship Id="rId88" Type="http://schemas.openxmlformats.org/officeDocument/2006/relationships/slide" Target="slides/slide34.xml"/><Relationship Id="rId111"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andeep Chaddha (IN)" userId="193874be-c2f9-4758-a64c-b09816f9dc91" providerId="ADAL" clId="{248194F4-393D-43CE-890C-4EEAA883222C}"/>
    <pc:docChg chg="custSel modSld">
      <pc:chgData name="Sandeep Chaddha (IN)" userId="193874be-c2f9-4758-a64c-b09816f9dc91" providerId="ADAL" clId="{248194F4-393D-43CE-890C-4EEAA883222C}" dt="2023-12-01T09:18:41.395" v="22" actId="478"/>
      <pc:docMkLst>
        <pc:docMk/>
      </pc:docMkLst>
      <pc:sldChg chg="delSp mod">
        <pc:chgData name="Sandeep Chaddha (IN)" userId="193874be-c2f9-4758-a64c-b09816f9dc91" providerId="ADAL" clId="{248194F4-393D-43CE-890C-4EEAA883222C}" dt="2023-12-01T09:16:50.711" v="0" actId="478"/>
        <pc:sldMkLst>
          <pc:docMk/>
          <pc:sldMk cId="3913652261" sldId="310"/>
        </pc:sldMkLst>
        <pc:picChg chg="del">
          <ac:chgData name="Sandeep Chaddha (IN)" userId="193874be-c2f9-4758-a64c-b09816f9dc91" providerId="ADAL" clId="{248194F4-393D-43CE-890C-4EEAA883222C}" dt="2023-12-01T09:16:50.711" v="0" actId="478"/>
          <ac:picMkLst>
            <pc:docMk/>
            <pc:sldMk cId="3913652261" sldId="310"/>
            <ac:picMk id="9" creationId="{58782031-3D91-9799-90B3-4B3B322F2F09}"/>
          </ac:picMkLst>
        </pc:picChg>
      </pc:sldChg>
      <pc:sldChg chg="addSp delSp modSp mod">
        <pc:chgData name="Sandeep Chaddha (IN)" userId="193874be-c2f9-4758-a64c-b09816f9dc91" providerId="ADAL" clId="{248194F4-393D-43CE-890C-4EEAA883222C}" dt="2023-12-01T09:17:02.143" v="2" actId="478"/>
        <pc:sldMkLst>
          <pc:docMk/>
          <pc:sldMk cId="2950557196" sldId="367"/>
        </pc:sldMkLst>
        <pc:spChg chg="add del mod">
          <ac:chgData name="Sandeep Chaddha (IN)" userId="193874be-c2f9-4758-a64c-b09816f9dc91" providerId="ADAL" clId="{248194F4-393D-43CE-890C-4EEAA883222C}" dt="2023-12-01T09:17:02.143" v="2" actId="478"/>
          <ac:spMkLst>
            <pc:docMk/>
            <pc:sldMk cId="2950557196" sldId="367"/>
            <ac:spMk id="3" creationId="{8A33FC35-D1AE-2B9E-B07E-3DBE42AC8C1B}"/>
          </ac:spMkLst>
        </pc:spChg>
        <pc:picChg chg="del">
          <ac:chgData name="Sandeep Chaddha (IN)" userId="193874be-c2f9-4758-a64c-b09816f9dc91" providerId="ADAL" clId="{248194F4-393D-43CE-890C-4EEAA883222C}" dt="2023-12-01T09:16:54.114" v="1" actId="478"/>
          <ac:picMkLst>
            <pc:docMk/>
            <pc:sldMk cId="2950557196" sldId="367"/>
            <ac:picMk id="30" creationId="{2B3B82BF-4CBF-DA4D-5B9A-0A440425CB5E}"/>
          </ac:picMkLst>
        </pc:picChg>
      </pc:sldChg>
      <pc:sldChg chg="delSp mod">
        <pc:chgData name="Sandeep Chaddha (IN)" userId="193874be-c2f9-4758-a64c-b09816f9dc91" providerId="ADAL" clId="{248194F4-393D-43CE-890C-4EEAA883222C}" dt="2023-12-01T09:17:19.976" v="6" actId="478"/>
        <pc:sldMkLst>
          <pc:docMk/>
          <pc:sldMk cId="934159163" sldId="373"/>
        </pc:sldMkLst>
        <pc:picChg chg="del">
          <ac:chgData name="Sandeep Chaddha (IN)" userId="193874be-c2f9-4758-a64c-b09816f9dc91" providerId="ADAL" clId="{248194F4-393D-43CE-890C-4EEAA883222C}" dt="2023-12-01T09:17:19.976" v="6" actId="478"/>
          <ac:picMkLst>
            <pc:docMk/>
            <pc:sldMk cId="934159163" sldId="373"/>
            <ac:picMk id="3" creationId="{20A6F79E-2092-9AD6-44ED-2216C9338792}"/>
          </ac:picMkLst>
        </pc:picChg>
      </pc:sldChg>
      <pc:sldChg chg="delSp mod">
        <pc:chgData name="Sandeep Chaddha (IN)" userId="193874be-c2f9-4758-a64c-b09816f9dc91" providerId="ADAL" clId="{248194F4-393D-43CE-890C-4EEAA883222C}" dt="2023-12-01T09:17:05.873" v="3" actId="478"/>
        <pc:sldMkLst>
          <pc:docMk/>
          <pc:sldMk cId="2327085998" sldId="511"/>
        </pc:sldMkLst>
        <pc:picChg chg="del">
          <ac:chgData name="Sandeep Chaddha (IN)" userId="193874be-c2f9-4758-a64c-b09816f9dc91" providerId="ADAL" clId="{248194F4-393D-43CE-890C-4EEAA883222C}" dt="2023-12-01T09:17:05.873" v="3" actId="478"/>
          <ac:picMkLst>
            <pc:docMk/>
            <pc:sldMk cId="2327085998" sldId="511"/>
            <ac:picMk id="13" creationId="{CE9D6716-E6E1-8390-6C16-7482C9B8019D}"/>
          </ac:picMkLst>
        </pc:picChg>
      </pc:sldChg>
      <pc:sldChg chg="delSp mod">
        <pc:chgData name="Sandeep Chaddha (IN)" userId="193874be-c2f9-4758-a64c-b09816f9dc91" providerId="ADAL" clId="{248194F4-393D-43CE-890C-4EEAA883222C}" dt="2023-12-01T09:17:09.908" v="4" actId="478"/>
        <pc:sldMkLst>
          <pc:docMk/>
          <pc:sldMk cId="597449372" sldId="513"/>
        </pc:sldMkLst>
        <pc:picChg chg="del">
          <ac:chgData name="Sandeep Chaddha (IN)" userId="193874be-c2f9-4758-a64c-b09816f9dc91" providerId="ADAL" clId="{248194F4-393D-43CE-890C-4EEAA883222C}" dt="2023-12-01T09:17:09.908" v="4" actId="478"/>
          <ac:picMkLst>
            <pc:docMk/>
            <pc:sldMk cId="597449372" sldId="513"/>
            <ac:picMk id="12" creationId="{6ACAEF3A-F4B4-F510-5DA5-9DF12BE89B8C}"/>
          </ac:picMkLst>
        </pc:picChg>
      </pc:sldChg>
      <pc:sldChg chg="delSp mod">
        <pc:chgData name="Sandeep Chaddha (IN)" userId="193874be-c2f9-4758-a64c-b09816f9dc91" providerId="ADAL" clId="{248194F4-393D-43CE-890C-4EEAA883222C}" dt="2023-12-01T09:17:13.663" v="5" actId="478"/>
        <pc:sldMkLst>
          <pc:docMk/>
          <pc:sldMk cId="714737590" sldId="516"/>
        </pc:sldMkLst>
        <pc:picChg chg="del">
          <ac:chgData name="Sandeep Chaddha (IN)" userId="193874be-c2f9-4758-a64c-b09816f9dc91" providerId="ADAL" clId="{248194F4-393D-43CE-890C-4EEAA883222C}" dt="2023-12-01T09:17:13.663" v="5" actId="478"/>
          <ac:picMkLst>
            <pc:docMk/>
            <pc:sldMk cId="714737590" sldId="516"/>
            <ac:picMk id="12" creationId="{75C02DB1-D78B-0615-45FB-6E78B853B129}"/>
          </ac:picMkLst>
        </pc:picChg>
      </pc:sldChg>
      <pc:sldChg chg="delSp mod">
        <pc:chgData name="Sandeep Chaddha (IN)" userId="193874be-c2f9-4758-a64c-b09816f9dc91" providerId="ADAL" clId="{248194F4-393D-43CE-890C-4EEAA883222C}" dt="2023-12-01T09:17:23.268" v="7" actId="478"/>
        <pc:sldMkLst>
          <pc:docMk/>
          <pc:sldMk cId="1623195151" sldId="527"/>
        </pc:sldMkLst>
        <pc:picChg chg="del">
          <ac:chgData name="Sandeep Chaddha (IN)" userId="193874be-c2f9-4758-a64c-b09816f9dc91" providerId="ADAL" clId="{248194F4-393D-43CE-890C-4EEAA883222C}" dt="2023-12-01T09:17:23.268" v="7" actId="478"/>
          <ac:picMkLst>
            <pc:docMk/>
            <pc:sldMk cId="1623195151" sldId="527"/>
            <ac:picMk id="8" creationId="{C9E45063-26A6-8DD4-3E50-B153933C01BA}"/>
          </ac:picMkLst>
        </pc:picChg>
      </pc:sldChg>
      <pc:sldChg chg="delSp mod">
        <pc:chgData name="Sandeep Chaddha (IN)" userId="193874be-c2f9-4758-a64c-b09816f9dc91" providerId="ADAL" clId="{248194F4-393D-43CE-890C-4EEAA883222C}" dt="2023-12-01T09:17:28.954" v="8" actId="478"/>
        <pc:sldMkLst>
          <pc:docMk/>
          <pc:sldMk cId="2683678415" sldId="535"/>
        </pc:sldMkLst>
        <pc:picChg chg="del">
          <ac:chgData name="Sandeep Chaddha (IN)" userId="193874be-c2f9-4758-a64c-b09816f9dc91" providerId="ADAL" clId="{248194F4-393D-43CE-890C-4EEAA883222C}" dt="2023-12-01T09:17:28.954" v="8" actId="478"/>
          <ac:picMkLst>
            <pc:docMk/>
            <pc:sldMk cId="2683678415" sldId="535"/>
            <ac:picMk id="8" creationId="{26FACA05-C72D-E1E9-E21D-608A7FE24A91}"/>
          </ac:picMkLst>
        </pc:picChg>
      </pc:sldChg>
      <pc:sldChg chg="delSp mod">
        <pc:chgData name="Sandeep Chaddha (IN)" userId="193874be-c2f9-4758-a64c-b09816f9dc91" providerId="ADAL" clId="{248194F4-393D-43CE-890C-4EEAA883222C}" dt="2023-12-01T09:17:37.616" v="10" actId="478"/>
        <pc:sldMkLst>
          <pc:docMk/>
          <pc:sldMk cId="3957706394" sldId="537"/>
        </pc:sldMkLst>
        <pc:picChg chg="del">
          <ac:chgData name="Sandeep Chaddha (IN)" userId="193874be-c2f9-4758-a64c-b09816f9dc91" providerId="ADAL" clId="{248194F4-393D-43CE-890C-4EEAA883222C}" dt="2023-12-01T09:17:37.616" v="10" actId="478"/>
          <ac:picMkLst>
            <pc:docMk/>
            <pc:sldMk cId="3957706394" sldId="537"/>
            <ac:picMk id="3" creationId="{E04701C6-8AC0-1353-0608-B4C3D5183C43}"/>
          </ac:picMkLst>
        </pc:picChg>
      </pc:sldChg>
      <pc:sldChg chg="delSp mod">
        <pc:chgData name="Sandeep Chaddha (IN)" userId="193874be-c2f9-4758-a64c-b09816f9dc91" providerId="ADAL" clId="{248194F4-393D-43CE-890C-4EEAA883222C}" dt="2023-12-01T09:17:44.139" v="11" actId="478"/>
        <pc:sldMkLst>
          <pc:docMk/>
          <pc:sldMk cId="491854294" sldId="539"/>
        </pc:sldMkLst>
        <pc:picChg chg="del">
          <ac:chgData name="Sandeep Chaddha (IN)" userId="193874be-c2f9-4758-a64c-b09816f9dc91" providerId="ADAL" clId="{248194F4-393D-43CE-890C-4EEAA883222C}" dt="2023-12-01T09:17:44.139" v="11" actId="478"/>
          <ac:picMkLst>
            <pc:docMk/>
            <pc:sldMk cId="491854294" sldId="539"/>
            <ac:picMk id="7" creationId="{22282428-3C99-9A96-A2CA-3D452DD8EEDA}"/>
          </ac:picMkLst>
        </pc:picChg>
      </pc:sldChg>
      <pc:sldChg chg="delSp mod">
        <pc:chgData name="Sandeep Chaddha (IN)" userId="193874be-c2f9-4758-a64c-b09816f9dc91" providerId="ADAL" clId="{248194F4-393D-43CE-890C-4EEAA883222C}" dt="2023-12-01T09:17:47.255" v="12" actId="478"/>
        <pc:sldMkLst>
          <pc:docMk/>
          <pc:sldMk cId="218179881" sldId="540"/>
        </pc:sldMkLst>
        <pc:picChg chg="del">
          <ac:chgData name="Sandeep Chaddha (IN)" userId="193874be-c2f9-4758-a64c-b09816f9dc91" providerId="ADAL" clId="{248194F4-393D-43CE-890C-4EEAA883222C}" dt="2023-12-01T09:17:47.255" v="12" actId="478"/>
          <ac:picMkLst>
            <pc:docMk/>
            <pc:sldMk cId="218179881" sldId="540"/>
            <ac:picMk id="12" creationId="{A9EFFCB7-1E0A-63DD-FF2D-6C65B70871FF}"/>
          </ac:picMkLst>
        </pc:picChg>
      </pc:sldChg>
      <pc:sldChg chg="delSp mod">
        <pc:chgData name="Sandeep Chaddha (IN)" userId="193874be-c2f9-4758-a64c-b09816f9dc91" providerId="ADAL" clId="{248194F4-393D-43CE-890C-4EEAA883222C}" dt="2023-12-01T09:17:52.636" v="13" actId="478"/>
        <pc:sldMkLst>
          <pc:docMk/>
          <pc:sldMk cId="2864001426" sldId="542"/>
        </pc:sldMkLst>
        <pc:picChg chg="del">
          <ac:chgData name="Sandeep Chaddha (IN)" userId="193874be-c2f9-4758-a64c-b09816f9dc91" providerId="ADAL" clId="{248194F4-393D-43CE-890C-4EEAA883222C}" dt="2023-12-01T09:17:52.636" v="13" actId="478"/>
          <ac:picMkLst>
            <pc:docMk/>
            <pc:sldMk cId="2864001426" sldId="542"/>
            <ac:picMk id="11" creationId="{49E3B4F1-E53F-20D8-0975-4B9D470C6FEF}"/>
          </ac:picMkLst>
        </pc:picChg>
      </pc:sldChg>
      <pc:sldChg chg="delSp mod">
        <pc:chgData name="Sandeep Chaddha (IN)" userId="193874be-c2f9-4758-a64c-b09816f9dc91" providerId="ADAL" clId="{248194F4-393D-43CE-890C-4EEAA883222C}" dt="2023-12-01T09:18:41.395" v="22" actId="478"/>
        <pc:sldMkLst>
          <pc:docMk/>
          <pc:sldMk cId="703700924" sldId="547"/>
        </pc:sldMkLst>
        <pc:picChg chg="del">
          <ac:chgData name="Sandeep Chaddha (IN)" userId="193874be-c2f9-4758-a64c-b09816f9dc91" providerId="ADAL" clId="{248194F4-393D-43CE-890C-4EEAA883222C}" dt="2023-12-01T09:18:41.395" v="22" actId="478"/>
          <ac:picMkLst>
            <pc:docMk/>
            <pc:sldMk cId="703700924" sldId="547"/>
            <ac:picMk id="11" creationId="{6CF0009C-E407-A7B3-471D-43582A155CC3}"/>
          </ac:picMkLst>
        </pc:picChg>
      </pc:sldChg>
      <pc:sldChg chg="delSp mod">
        <pc:chgData name="Sandeep Chaddha (IN)" userId="193874be-c2f9-4758-a64c-b09816f9dc91" providerId="ADAL" clId="{248194F4-393D-43CE-890C-4EEAA883222C}" dt="2023-12-01T09:17:57.502" v="14" actId="478"/>
        <pc:sldMkLst>
          <pc:docMk/>
          <pc:sldMk cId="681208411" sldId="548"/>
        </pc:sldMkLst>
        <pc:picChg chg="del">
          <ac:chgData name="Sandeep Chaddha (IN)" userId="193874be-c2f9-4758-a64c-b09816f9dc91" providerId="ADAL" clId="{248194F4-393D-43CE-890C-4EEAA883222C}" dt="2023-12-01T09:17:57.502" v="14" actId="478"/>
          <ac:picMkLst>
            <pc:docMk/>
            <pc:sldMk cId="681208411" sldId="548"/>
            <ac:picMk id="3" creationId="{7D1B20C6-EBDB-68B0-DC98-3C4E3AEEE1B4}"/>
          </ac:picMkLst>
        </pc:picChg>
      </pc:sldChg>
      <pc:sldChg chg="delSp mod">
        <pc:chgData name="Sandeep Chaddha (IN)" userId="193874be-c2f9-4758-a64c-b09816f9dc91" providerId="ADAL" clId="{248194F4-393D-43CE-890C-4EEAA883222C}" dt="2023-12-01T09:18:01.438" v="15" actId="478"/>
        <pc:sldMkLst>
          <pc:docMk/>
          <pc:sldMk cId="808651625" sldId="550"/>
        </pc:sldMkLst>
        <pc:picChg chg="del">
          <ac:chgData name="Sandeep Chaddha (IN)" userId="193874be-c2f9-4758-a64c-b09816f9dc91" providerId="ADAL" clId="{248194F4-393D-43CE-890C-4EEAA883222C}" dt="2023-12-01T09:18:01.438" v="15" actId="478"/>
          <ac:picMkLst>
            <pc:docMk/>
            <pc:sldMk cId="808651625" sldId="550"/>
            <ac:picMk id="8" creationId="{8CCA3519-9A7F-B88B-95D8-822249C92F29}"/>
          </ac:picMkLst>
        </pc:picChg>
      </pc:sldChg>
      <pc:sldChg chg="delSp mod">
        <pc:chgData name="Sandeep Chaddha (IN)" userId="193874be-c2f9-4758-a64c-b09816f9dc91" providerId="ADAL" clId="{248194F4-393D-43CE-890C-4EEAA883222C}" dt="2023-12-01T09:18:05.624" v="16" actId="478"/>
        <pc:sldMkLst>
          <pc:docMk/>
          <pc:sldMk cId="2517957522" sldId="552"/>
        </pc:sldMkLst>
        <pc:picChg chg="del">
          <ac:chgData name="Sandeep Chaddha (IN)" userId="193874be-c2f9-4758-a64c-b09816f9dc91" providerId="ADAL" clId="{248194F4-393D-43CE-890C-4EEAA883222C}" dt="2023-12-01T09:18:05.624" v="16" actId="478"/>
          <ac:picMkLst>
            <pc:docMk/>
            <pc:sldMk cId="2517957522" sldId="552"/>
            <ac:picMk id="8" creationId="{E95A37FF-25F5-5142-D8F3-1981AEF69C83}"/>
          </ac:picMkLst>
        </pc:picChg>
      </pc:sldChg>
      <pc:sldChg chg="delSp mod">
        <pc:chgData name="Sandeep Chaddha (IN)" userId="193874be-c2f9-4758-a64c-b09816f9dc91" providerId="ADAL" clId="{248194F4-393D-43CE-890C-4EEAA883222C}" dt="2023-12-01T09:18:08.877" v="17" actId="478"/>
        <pc:sldMkLst>
          <pc:docMk/>
          <pc:sldMk cId="1762618908" sldId="553"/>
        </pc:sldMkLst>
        <pc:picChg chg="del">
          <ac:chgData name="Sandeep Chaddha (IN)" userId="193874be-c2f9-4758-a64c-b09816f9dc91" providerId="ADAL" clId="{248194F4-393D-43CE-890C-4EEAA883222C}" dt="2023-12-01T09:18:08.877" v="17" actId="478"/>
          <ac:picMkLst>
            <pc:docMk/>
            <pc:sldMk cId="1762618908" sldId="553"/>
            <ac:picMk id="8" creationId="{06830B5D-4865-65C9-B0CC-B9674E45BB92}"/>
          </ac:picMkLst>
        </pc:picChg>
      </pc:sldChg>
      <pc:sldChg chg="delSp mod">
        <pc:chgData name="Sandeep Chaddha (IN)" userId="193874be-c2f9-4758-a64c-b09816f9dc91" providerId="ADAL" clId="{248194F4-393D-43CE-890C-4EEAA883222C}" dt="2023-12-01T09:18:13.995" v="18" actId="478"/>
        <pc:sldMkLst>
          <pc:docMk/>
          <pc:sldMk cId="482953468" sldId="557"/>
        </pc:sldMkLst>
        <pc:picChg chg="del">
          <ac:chgData name="Sandeep Chaddha (IN)" userId="193874be-c2f9-4758-a64c-b09816f9dc91" providerId="ADAL" clId="{248194F4-393D-43CE-890C-4EEAA883222C}" dt="2023-12-01T09:18:13.995" v="18" actId="478"/>
          <ac:picMkLst>
            <pc:docMk/>
            <pc:sldMk cId="482953468" sldId="557"/>
            <ac:picMk id="3" creationId="{E6CD0D36-BC43-E0DB-1FEB-15F04D970891}"/>
          </ac:picMkLst>
        </pc:picChg>
      </pc:sldChg>
      <pc:sldChg chg="delSp mod">
        <pc:chgData name="Sandeep Chaddha (IN)" userId="193874be-c2f9-4758-a64c-b09816f9dc91" providerId="ADAL" clId="{248194F4-393D-43CE-890C-4EEAA883222C}" dt="2023-12-01T09:18:17.294" v="19" actId="478"/>
        <pc:sldMkLst>
          <pc:docMk/>
          <pc:sldMk cId="3461239119" sldId="558"/>
        </pc:sldMkLst>
        <pc:picChg chg="del">
          <ac:chgData name="Sandeep Chaddha (IN)" userId="193874be-c2f9-4758-a64c-b09816f9dc91" providerId="ADAL" clId="{248194F4-393D-43CE-890C-4EEAA883222C}" dt="2023-12-01T09:18:17.294" v="19" actId="478"/>
          <ac:picMkLst>
            <pc:docMk/>
            <pc:sldMk cId="3461239119" sldId="558"/>
            <ac:picMk id="12" creationId="{2CE2FF2F-E053-45DC-C0D9-60FF06A81C8D}"/>
          </ac:picMkLst>
        </pc:picChg>
      </pc:sldChg>
      <pc:sldChg chg="delSp mod">
        <pc:chgData name="Sandeep Chaddha (IN)" userId="193874be-c2f9-4758-a64c-b09816f9dc91" providerId="ADAL" clId="{248194F4-393D-43CE-890C-4EEAA883222C}" dt="2023-12-01T09:18:21.612" v="20" actId="478"/>
        <pc:sldMkLst>
          <pc:docMk/>
          <pc:sldMk cId="3192091761" sldId="563"/>
        </pc:sldMkLst>
        <pc:picChg chg="del">
          <ac:chgData name="Sandeep Chaddha (IN)" userId="193874be-c2f9-4758-a64c-b09816f9dc91" providerId="ADAL" clId="{248194F4-393D-43CE-890C-4EEAA883222C}" dt="2023-12-01T09:18:21.612" v="20" actId="478"/>
          <ac:picMkLst>
            <pc:docMk/>
            <pc:sldMk cId="3192091761" sldId="563"/>
            <ac:picMk id="8" creationId="{4135FEFD-DE62-4655-6532-6BA41E9DCBB8}"/>
          </ac:picMkLst>
        </pc:picChg>
      </pc:sldChg>
      <pc:sldChg chg="delSp mod">
        <pc:chgData name="Sandeep Chaddha (IN)" userId="193874be-c2f9-4758-a64c-b09816f9dc91" providerId="ADAL" clId="{248194F4-393D-43CE-890C-4EEAA883222C}" dt="2023-12-01T09:18:26.356" v="21" actId="478"/>
        <pc:sldMkLst>
          <pc:docMk/>
          <pc:sldMk cId="1360051282" sldId="566"/>
        </pc:sldMkLst>
        <pc:picChg chg="del">
          <ac:chgData name="Sandeep Chaddha (IN)" userId="193874be-c2f9-4758-a64c-b09816f9dc91" providerId="ADAL" clId="{248194F4-393D-43CE-890C-4EEAA883222C}" dt="2023-12-01T09:18:26.356" v="21" actId="478"/>
          <ac:picMkLst>
            <pc:docMk/>
            <pc:sldMk cId="1360051282" sldId="566"/>
            <ac:picMk id="3" creationId="{20A6F79E-2092-9AD6-44ED-2216C9338792}"/>
          </ac:picMkLst>
        </pc:picChg>
      </pc:sldChg>
      <pc:sldChg chg="delSp mod">
        <pc:chgData name="Sandeep Chaddha (IN)" userId="193874be-c2f9-4758-a64c-b09816f9dc91" providerId="ADAL" clId="{248194F4-393D-43CE-890C-4EEAA883222C}" dt="2023-12-01T09:17:34.718" v="9" actId="478"/>
        <pc:sldMkLst>
          <pc:docMk/>
          <pc:sldMk cId="4022656630" sldId="570"/>
        </pc:sldMkLst>
        <pc:picChg chg="del">
          <ac:chgData name="Sandeep Chaddha (IN)" userId="193874be-c2f9-4758-a64c-b09816f9dc91" providerId="ADAL" clId="{248194F4-393D-43CE-890C-4EEAA883222C}" dt="2023-12-01T09:17:34.718" v="9" actId="478"/>
          <ac:picMkLst>
            <pc:docMk/>
            <pc:sldMk cId="4022656630" sldId="570"/>
            <ac:picMk id="11" creationId="{49E3B4F1-E53F-20D8-0975-4B9D470C6FEF}"/>
          </ac:picMkLst>
        </pc:pic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E4A09DDA-0787-4B42-881F-6B3C23931858}"/>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4431845B-8C18-C246-A0D1-61FFD196315D}"/>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D70301B5-88AD-1849-891D-EA2905EB5A88}" type="datetimeFigureOut">
              <a:rPr lang="en-US" smtClean="0"/>
              <a:t>01/12/2023</a:t>
            </a:fld>
            <a:endParaRPr lang="en-US"/>
          </a:p>
        </p:txBody>
      </p:sp>
      <p:sp>
        <p:nvSpPr>
          <p:cNvPr id="4" name="Footer Placeholder 3">
            <a:extLst>
              <a:ext uri="{FF2B5EF4-FFF2-40B4-BE49-F238E27FC236}">
                <a16:creationId xmlns:a16="http://schemas.microsoft.com/office/drawing/2014/main" id="{EC75FE6D-CCE1-E44E-89A4-77460EF6CCBA}"/>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DAD6315B-F8F9-5649-8DCB-C363E729D5ED}"/>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23A602F4-4C0C-5F4F-8771-7E15167AE556}" type="slidenum">
              <a:rPr lang="en-US" smtClean="0"/>
              <a:t>‹#›</a:t>
            </a:fld>
            <a:endParaRPr lang="en-US"/>
          </a:p>
        </p:txBody>
      </p:sp>
    </p:spTree>
    <p:extLst>
      <p:ext uri="{BB962C8B-B14F-4D97-AF65-F5344CB8AC3E}">
        <p14:creationId xmlns:p14="http://schemas.microsoft.com/office/powerpoint/2010/main" val="1957455557"/>
      </p:ext>
    </p:extLst>
  </p:cSld>
  <p:clrMap bg1="lt1" tx1="dk1" bg2="lt2" tx2="dk2" accent1="accent1" accent2="accent2" accent3="accent3" accent4="accent4" accent5="accent5" accent6="accent6" hlink="hlink" folHlink="folHlink"/>
</p:handoutMaster>
</file>

<file path=ppt/media/image2.png>
</file>

<file path=ppt/media/image3.png>
</file>

<file path=ppt/media/image4.png>
</file>

<file path=ppt/media/image5.png>
</file>

<file path=ppt/media/image9.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850AB23-24A6-494C-BA00-B87242B78CB4}" type="datetimeFigureOut">
              <a:rPr lang="en-GB" smtClean="0"/>
              <a:t>01/12/2023</a:t>
            </a:fld>
            <a:endParaRPr lang="en-GB"/>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20CA530D-631F-4981-98F0-E6C07C67E1A3}" type="slidenum">
              <a:rPr lang="en-GB" smtClean="0"/>
              <a:t>‹#›</a:t>
            </a:fld>
            <a:endParaRPr lang="en-GB"/>
          </a:p>
        </p:txBody>
      </p:sp>
    </p:spTree>
    <p:extLst>
      <p:ext uri="{BB962C8B-B14F-4D97-AF65-F5344CB8AC3E}">
        <p14:creationId xmlns:p14="http://schemas.microsoft.com/office/powerpoint/2010/main" val="312954110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5.png"/><Relationship Id="rId2" Type="http://schemas.openxmlformats.org/officeDocument/2006/relationships/image" Target="../media/image4.png"/><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p:cSld name="Title Slide All White">
    <p:bg>
      <p:bgRef idx="1001">
        <a:schemeClr val="bg1"/>
      </p:bgRef>
    </p:bg>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442912" y="428625"/>
            <a:ext cx="7418388" cy="2428874"/>
          </a:xfrm>
          <a:prstGeom prst="rect">
            <a:avLst/>
          </a:prstGeom>
        </p:spPr>
        <p:txBody>
          <a:bodyPr anchor="b" anchorCtr="0"/>
          <a:lstStyle>
            <a:lvl1pPr algn="l">
              <a:lnSpc>
                <a:spcPct val="85000"/>
              </a:lnSpc>
              <a:defRPr sz="6000">
                <a:solidFill>
                  <a:srgbClr val="2D2D2D"/>
                </a:solidFill>
              </a:defRPr>
            </a:lvl1pPr>
          </a:lstStyle>
          <a:p>
            <a:r>
              <a:rPr lang="en-US" dirty="0"/>
              <a:t>[Presentation title]</a:t>
            </a:r>
            <a:endParaRPr lang="en-GB" dirty="0"/>
          </a:p>
        </p:txBody>
      </p:sp>
      <p:sp>
        <p:nvSpPr>
          <p:cNvPr id="3" name="Subtitle 2"/>
          <p:cNvSpPr>
            <a:spLocks noGrp="1"/>
          </p:cNvSpPr>
          <p:nvPr>
            <p:ph type="subTitle" idx="1" hasCustomPrompt="1"/>
          </p:nvPr>
        </p:nvSpPr>
        <p:spPr>
          <a:xfrm>
            <a:off x="442913" y="3749040"/>
            <a:ext cx="5473700" cy="594360"/>
          </a:xfrm>
        </p:spPr>
        <p:txBody>
          <a:bodyPr/>
          <a:lstStyle>
            <a:lvl1pPr marL="0" indent="0" algn="l">
              <a:lnSpc>
                <a:spcPct val="100000"/>
              </a:lnSpc>
              <a:spcBef>
                <a:spcPts val="0"/>
              </a:spcBef>
              <a:spcAft>
                <a:spcPts val="0"/>
              </a:spcAft>
              <a:buNone/>
              <a:defRPr sz="1600" b="0">
                <a:solidFill>
                  <a:srgbClr val="2D2D2D"/>
                </a:solidFill>
              </a:defRPr>
            </a:lvl1pPr>
            <a:lvl2pPr marL="0" indent="0" algn="l">
              <a:lnSpc>
                <a:spcPct val="100000"/>
              </a:lnSpc>
              <a:spcBef>
                <a:spcPts val="0"/>
              </a:spcBef>
              <a:spcAft>
                <a:spcPts val="0"/>
              </a:spcAft>
              <a:buNone/>
              <a:defRPr sz="1600"/>
            </a:lvl2pPr>
            <a:lvl3pPr marL="0" indent="0" algn="l">
              <a:lnSpc>
                <a:spcPct val="100000"/>
              </a:lnSpc>
              <a:spcBef>
                <a:spcPts val="0"/>
              </a:spcBef>
              <a:spcAft>
                <a:spcPts val="0"/>
              </a:spcAft>
              <a:buNone/>
              <a:defRPr sz="1600"/>
            </a:lvl3pPr>
            <a:lvl4pPr marL="0" indent="0" algn="l">
              <a:lnSpc>
                <a:spcPct val="100000"/>
              </a:lnSpc>
              <a:spcBef>
                <a:spcPts val="0"/>
              </a:spcBef>
              <a:spcAft>
                <a:spcPts val="0"/>
              </a:spcAft>
              <a:buNone/>
              <a:defRPr sz="1600"/>
            </a:lvl4pPr>
            <a:lvl5pPr marL="0" indent="0" algn="l">
              <a:lnSpc>
                <a:spcPct val="100000"/>
              </a:lnSpc>
              <a:spcBef>
                <a:spcPts val="0"/>
              </a:spcBef>
              <a:spcAft>
                <a:spcPts val="0"/>
              </a:spcAft>
              <a:buNone/>
              <a:defRPr sz="1600"/>
            </a:lvl5pPr>
            <a:lvl6pPr marL="0" indent="0" algn="l">
              <a:lnSpc>
                <a:spcPct val="100000"/>
              </a:lnSpc>
              <a:spcBef>
                <a:spcPts val="0"/>
              </a:spcBef>
              <a:spcAft>
                <a:spcPts val="0"/>
              </a:spcAft>
              <a:buNone/>
              <a:defRPr sz="1600"/>
            </a:lvl6pPr>
            <a:lvl7pPr marL="0" indent="0" algn="l">
              <a:lnSpc>
                <a:spcPct val="100000"/>
              </a:lnSpc>
              <a:spcBef>
                <a:spcPts val="0"/>
              </a:spcBef>
              <a:spcAft>
                <a:spcPts val="0"/>
              </a:spcAft>
              <a:buNone/>
              <a:defRPr sz="1600"/>
            </a:lvl7pPr>
            <a:lvl8pPr marL="0" indent="0" algn="l">
              <a:lnSpc>
                <a:spcPct val="100000"/>
              </a:lnSpc>
              <a:spcBef>
                <a:spcPts val="0"/>
              </a:spcBef>
              <a:spcAft>
                <a:spcPts val="0"/>
              </a:spcAft>
              <a:buNone/>
              <a:defRPr sz="1600"/>
            </a:lvl8pPr>
            <a:lvl9pPr marL="0" indent="0" algn="l">
              <a:lnSpc>
                <a:spcPct val="100000"/>
              </a:lnSpc>
              <a:spcBef>
                <a:spcPts val="0"/>
              </a:spcBef>
              <a:spcAft>
                <a:spcPts val="0"/>
              </a:spcAft>
              <a:buNone/>
              <a:defRPr sz="1600"/>
            </a:lvl9pPr>
          </a:lstStyle>
          <a:p>
            <a:r>
              <a:rPr lang="en-US" dirty="0"/>
              <a:t>[Presentation subtitle]</a:t>
            </a:r>
          </a:p>
        </p:txBody>
      </p:sp>
    </p:spTree>
    <p:extLst>
      <p:ext uri="{BB962C8B-B14F-4D97-AF65-F5344CB8AC3E}">
        <p14:creationId xmlns:p14="http://schemas.microsoft.com/office/powerpoint/2010/main" val="3649151057"/>
      </p:ext>
    </p:extLst>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Agenda">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442913" y="432000"/>
            <a:ext cx="11306175" cy="1387275"/>
          </a:xfrm>
          <a:prstGeom prst="rect">
            <a:avLst/>
          </a:prstGeom>
        </p:spPr>
        <p:txBody>
          <a:bodyPr/>
          <a:lstStyle>
            <a:lvl1pPr>
              <a:defRPr/>
            </a:lvl1pPr>
          </a:lstStyle>
          <a:p>
            <a:r>
              <a:rPr lang="en-US" dirty="0"/>
              <a:t>[Slide title]</a:t>
            </a:r>
            <a:endParaRPr lang="en-GB" dirty="0"/>
          </a:p>
        </p:txBody>
      </p:sp>
      <p:sp>
        <p:nvSpPr>
          <p:cNvPr id="6" name="Slide Number Placeholder 5">
            <a:extLst>
              <a:ext uri="{FF2B5EF4-FFF2-40B4-BE49-F238E27FC236}">
                <a16:creationId xmlns:a16="http://schemas.microsoft.com/office/drawing/2014/main" id="{7092926E-C7A2-1946-B74B-5EC49D3EAE3C}"/>
              </a:ext>
            </a:extLst>
          </p:cNvPr>
          <p:cNvSpPr>
            <a:spLocks noGrp="1"/>
          </p:cNvSpPr>
          <p:nvPr>
            <p:ph type="sldNum" sz="quarter" idx="11"/>
          </p:nvPr>
        </p:nvSpPr>
        <p:spPr/>
        <p:txBody>
          <a:bodyPr/>
          <a:lstStyle/>
          <a:p>
            <a:fld id="{7870704B-CE94-48CC-AF30-84932A1262A7}" type="slidenum">
              <a:rPr lang="en-GB" smtClean="0"/>
              <a:pPr/>
              <a:t>‹#›</a:t>
            </a:fld>
            <a:endParaRPr lang="en-GB" dirty="0"/>
          </a:p>
        </p:txBody>
      </p:sp>
      <p:sp>
        <p:nvSpPr>
          <p:cNvPr id="4" name="Date Placeholder 3">
            <a:extLst>
              <a:ext uri="{FF2B5EF4-FFF2-40B4-BE49-F238E27FC236}">
                <a16:creationId xmlns:a16="http://schemas.microsoft.com/office/drawing/2014/main" id="{2A29A14A-827E-1247-9162-E763C985ACD0}"/>
              </a:ext>
            </a:extLst>
          </p:cNvPr>
          <p:cNvSpPr>
            <a:spLocks noGrp="1"/>
          </p:cNvSpPr>
          <p:nvPr>
            <p:ph type="dt" sz="half" idx="12"/>
          </p:nvPr>
        </p:nvSpPr>
        <p:spPr/>
        <p:txBody>
          <a:bodyPr/>
          <a:lstStyle/>
          <a:p>
            <a:r>
              <a:rPr lang="en-IN"/>
              <a:t>November 2023</a:t>
            </a:r>
            <a:endParaRPr lang="en-US" dirty="0"/>
          </a:p>
        </p:txBody>
      </p:sp>
      <p:sp>
        <p:nvSpPr>
          <p:cNvPr id="5" name="Footer Placeholder 4">
            <a:extLst>
              <a:ext uri="{FF2B5EF4-FFF2-40B4-BE49-F238E27FC236}">
                <a16:creationId xmlns:a16="http://schemas.microsoft.com/office/drawing/2014/main" id="{B0AE826D-197B-B84E-8B9B-E0610700761D}"/>
              </a:ext>
            </a:extLst>
          </p:cNvPr>
          <p:cNvSpPr>
            <a:spLocks noGrp="1"/>
          </p:cNvSpPr>
          <p:nvPr>
            <p:ph type="ftr" sz="quarter" idx="13"/>
          </p:nvPr>
        </p:nvSpPr>
        <p:spPr/>
        <p:txBody>
          <a:bodyPr/>
          <a:lstStyle/>
          <a:p>
            <a:pPr algn="l"/>
            <a:r>
              <a:rPr lang="en-US"/>
              <a:t>Standards on Auditing</a:t>
            </a:r>
            <a:endParaRPr lang="en-US" dirty="0"/>
          </a:p>
        </p:txBody>
      </p:sp>
      <p:pic>
        <p:nvPicPr>
          <p:cNvPr id="3" name="Picture 2" descr="A black and orange striped corner&#10;&#10;Description automatically generated">
            <a:extLst>
              <a:ext uri="{FF2B5EF4-FFF2-40B4-BE49-F238E27FC236}">
                <a16:creationId xmlns:a16="http://schemas.microsoft.com/office/drawing/2014/main" id="{40BA40F0-34A3-2FB2-D7DB-59C58523FA2F}"/>
              </a:ext>
            </a:extLst>
          </p:cNvPr>
          <p:cNvPicPr>
            <a:picLocks noChangeAspect="1"/>
          </p:cNvPicPr>
          <p:nvPr userDrawn="1"/>
        </p:nvPicPr>
        <p:blipFill>
          <a:blip r:embed="rId2" cstate="screen">
            <a:extLst>
              <a:ext uri="{28A0092B-C50C-407E-A947-70E740481C1C}">
                <a14:useLocalDpi xmlns:a14="http://schemas.microsoft.com/office/drawing/2010/main"/>
              </a:ext>
            </a:extLst>
          </a:blip>
          <a:stretch>
            <a:fillRect/>
          </a:stretch>
        </p:blipFill>
        <p:spPr>
          <a:xfrm rot="10800000">
            <a:off x="11027217" y="379096"/>
            <a:ext cx="783782" cy="783782"/>
          </a:xfrm>
          <a:prstGeom prst="rect">
            <a:avLst/>
          </a:prstGeom>
        </p:spPr>
      </p:pic>
      <p:sp>
        <p:nvSpPr>
          <p:cNvPr id="7" name="Rectangle 6">
            <a:extLst>
              <a:ext uri="{FF2B5EF4-FFF2-40B4-BE49-F238E27FC236}">
                <a16:creationId xmlns:a16="http://schemas.microsoft.com/office/drawing/2014/main" id="{54C33641-C9A6-E9ED-F324-8B2B732E1BB2}"/>
              </a:ext>
            </a:extLst>
          </p:cNvPr>
          <p:cNvSpPr/>
          <p:nvPr userDrawn="1"/>
        </p:nvSpPr>
        <p:spPr>
          <a:xfrm rot="10800000">
            <a:off x="11811000" y="1"/>
            <a:ext cx="381000" cy="379095"/>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
        <p:nvSpPr>
          <p:cNvPr id="8" name="Rectangle 7">
            <a:extLst>
              <a:ext uri="{FF2B5EF4-FFF2-40B4-BE49-F238E27FC236}">
                <a16:creationId xmlns:a16="http://schemas.microsoft.com/office/drawing/2014/main" id="{7054C72C-6C20-09D7-8A7A-7A0B07831CD5}"/>
              </a:ext>
            </a:extLst>
          </p:cNvPr>
          <p:cNvSpPr>
            <a:spLocks noChangeAspect="1"/>
          </p:cNvSpPr>
          <p:nvPr userDrawn="1"/>
        </p:nvSpPr>
        <p:spPr>
          <a:xfrm>
            <a:off x="3231204" y="6473952"/>
            <a:ext cx="385978" cy="384048"/>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9" name="Picture 8" descr="A black and orange striped background&#10;&#10;Description automatically generated">
            <a:extLst>
              <a:ext uri="{FF2B5EF4-FFF2-40B4-BE49-F238E27FC236}">
                <a16:creationId xmlns:a16="http://schemas.microsoft.com/office/drawing/2014/main" id="{AA7FA989-C81D-32BB-2E5E-BB60959A280E}"/>
              </a:ext>
            </a:extLst>
          </p:cNvPr>
          <p:cNvPicPr>
            <a:picLocks noChangeAspect="1"/>
          </p:cNvPicPr>
          <p:nvPr userDrawn="1"/>
        </p:nvPicPr>
        <p:blipFill>
          <a:blip r:embed="rId3" cstate="screen">
            <a:extLst>
              <a:ext uri="{28A0092B-C50C-407E-A947-70E740481C1C}">
                <a14:useLocalDpi xmlns:a14="http://schemas.microsoft.com/office/drawing/2010/main"/>
              </a:ext>
            </a:extLst>
          </a:blip>
          <a:stretch>
            <a:fillRect/>
          </a:stretch>
        </p:blipFill>
        <p:spPr>
          <a:xfrm>
            <a:off x="2847156" y="6473952"/>
            <a:ext cx="384048" cy="384048"/>
          </a:xfrm>
          <a:prstGeom prst="rect">
            <a:avLst/>
          </a:prstGeom>
        </p:spPr>
      </p:pic>
    </p:spTree>
    <p:extLst>
      <p:ext uri="{BB962C8B-B14F-4D97-AF65-F5344CB8AC3E}">
        <p14:creationId xmlns:p14="http://schemas.microsoft.com/office/powerpoint/2010/main" val="212352066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442913" y="432000"/>
            <a:ext cx="11306175" cy="1387275"/>
          </a:xfrm>
          <a:prstGeom prst="rect">
            <a:avLst/>
          </a:prstGeom>
        </p:spPr>
        <p:txBody>
          <a:bodyPr/>
          <a:lstStyle>
            <a:lvl1pPr>
              <a:defRPr/>
            </a:lvl1pPr>
          </a:lstStyle>
          <a:p>
            <a:r>
              <a:rPr lang="en-US" dirty="0"/>
              <a:t>[Slide title]</a:t>
            </a:r>
            <a:endParaRPr lang="en-GB" dirty="0"/>
          </a:p>
        </p:txBody>
      </p:sp>
      <p:sp>
        <p:nvSpPr>
          <p:cNvPr id="3" name="Content Placeholder 2"/>
          <p:cNvSpPr>
            <a:spLocks noGrp="1"/>
          </p:cNvSpPr>
          <p:nvPr>
            <p:ph idx="1" hasCustomPrompt="1"/>
          </p:nvPr>
        </p:nvSpPr>
        <p:spPr>
          <a:xfrm>
            <a:off x="442913" y="2103120"/>
            <a:ext cx="7418387" cy="4073842"/>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a:p>
            <a:pPr lvl="5"/>
            <a:r>
              <a:rPr lang="en-US" dirty="0"/>
              <a:t>Sixth level</a:t>
            </a:r>
          </a:p>
          <a:p>
            <a:pPr lvl="6"/>
            <a:r>
              <a:rPr lang="en-US" dirty="0"/>
              <a:t>Seventh level</a:t>
            </a:r>
          </a:p>
          <a:p>
            <a:pPr lvl="7"/>
            <a:r>
              <a:rPr lang="en-US" dirty="0"/>
              <a:t>Eighth level</a:t>
            </a:r>
          </a:p>
          <a:p>
            <a:pPr lvl="8"/>
            <a:r>
              <a:rPr lang="en-US" dirty="0"/>
              <a:t>Ninth level</a:t>
            </a:r>
            <a:endParaRPr lang="en-GB" dirty="0"/>
          </a:p>
        </p:txBody>
      </p:sp>
      <p:sp>
        <p:nvSpPr>
          <p:cNvPr id="6" name="Slide Number Placeholder 5">
            <a:extLst>
              <a:ext uri="{FF2B5EF4-FFF2-40B4-BE49-F238E27FC236}">
                <a16:creationId xmlns:a16="http://schemas.microsoft.com/office/drawing/2014/main" id="{D3433AD6-7E25-3440-A0A8-374B46CA701C}"/>
              </a:ext>
            </a:extLst>
          </p:cNvPr>
          <p:cNvSpPr>
            <a:spLocks noGrp="1"/>
          </p:cNvSpPr>
          <p:nvPr>
            <p:ph type="sldNum" sz="quarter" idx="11"/>
          </p:nvPr>
        </p:nvSpPr>
        <p:spPr/>
        <p:txBody>
          <a:bodyPr/>
          <a:lstStyle/>
          <a:p>
            <a:fld id="{7870704B-CE94-48CC-AF30-84932A1262A7}" type="slidenum">
              <a:rPr lang="en-GB" smtClean="0"/>
              <a:pPr/>
              <a:t>‹#›</a:t>
            </a:fld>
            <a:endParaRPr lang="en-GB" dirty="0"/>
          </a:p>
        </p:txBody>
      </p:sp>
      <p:sp>
        <p:nvSpPr>
          <p:cNvPr id="4" name="Date Placeholder 3">
            <a:extLst>
              <a:ext uri="{FF2B5EF4-FFF2-40B4-BE49-F238E27FC236}">
                <a16:creationId xmlns:a16="http://schemas.microsoft.com/office/drawing/2014/main" id="{FA1CAC76-AD94-234E-8386-FD25DC54D41B}"/>
              </a:ext>
            </a:extLst>
          </p:cNvPr>
          <p:cNvSpPr>
            <a:spLocks noGrp="1"/>
          </p:cNvSpPr>
          <p:nvPr>
            <p:ph type="dt" sz="half" idx="12"/>
          </p:nvPr>
        </p:nvSpPr>
        <p:spPr/>
        <p:txBody>
          <a:bodyPr/>
          <a:lstStyle/>
          <a:p>
            <a:r>
              <a:rPr lang="en-IN"/>
              <a:t>November 2023</a:t>
            </a:r>
            <a:endParaRPr lang="en-US" dirty="0"/>
          </a:p>
        </p:txBody>
      </p:sp>
      <p:sp>
        <p:nvSpPr>
          <p:cNvPr id="5" name="Footer Placeholder 4">
            <a:extLst>
              <a:ext uri="{FF2B5EF4-FFF2-40B4-BE49-F238E27FC236}">
                <a16:creationId xmlns:a16="http://schemas.microsoft.com/office/drawing/2014/main" id="{89486007-FECF-0B43-98E4-BE646CA75FA9}"/>
              </a:ext>
            </a:extLst>
          </p:cNvPr>
          <p:cNvSpPr>
            <a:spLocks noGrp="1"/>
          </p:cNvSpPr>
          <p:nvPr>
            <p:ph type="ftr" sz="quarter" idx="13"/>
          </p:nvPr>
        </p:nvSpPr>
        <p:spPr/>
        <p:txBody>
          <a:bodyPr/>
          <a:lstStyle/>
          <a:p>
            <a:pPr algn="l"/>
            <a:r>
              <a:rPr lang="en-US" dirty="0"/>
              <a:t>Standards on Auditing</a:t>
            </a:r>
          </a:p>
        </p:txBody>
      </p:sp>
      <p:pic>
        <p:nvPicPr>
          <p:cNvPr id="7" name="Picture 6" descr="A black and orange striped corner&#10;&#10;Description automatically generated">
            <a:extLst>
              <a:ext uri="{FF2B5EF4-FFF2-40B4-BE49-F238E27FC236}">
                <a16:creationId xmlns:a16="http://schemas.microsoft.com/office/drawing/2014/main" id="{2A36E55C-4822-D078-CBBB-59B60CFC57B6}"/>
              </a:ext>
            </a:extLst>
          </p:cNvPr>
          <p:cNvPicPr>
            <a:picLocks noChangeAspect="1"/>
          </p:cNvPicPr>
          <p:nvPr userDrawn="1"/>
        </p:nvPicPr>
        <p:blipFill>
          <a:blip r:embed="rId2" cstate="screen">
            <a:extLst>
              <a:ext uri="{28A0092B-C50C-407E-A947-70E740481C1C}">
                <a14:useLocalDpi xmlns:a14="http://schemas.microsoft.com/office/drawing/2010/main"/>
              </a:ext>
            </a:extLst>
          </a:blip>
          <a:stretch>
            <a:fillRect/>
          </a:stretch>
        </p:blipFill>
        <p:spPr>
          <a:xfrm>
            <a:off x="827928" y="4277271"/>
            <a:ext cx="1527048" cy="1527048"/>
          </a:xfrm>
          <a:prstGeom prst="rect">
            <a:avLst/>
          </a:prstGeom>
        </p:spPr>
      </p:pic>
      <p:sp>
        <p:nvSpPr>
          <p:cNvPr id="8" name="Rectangle 7">
            <a:extLst>
              <a:ext uri="{FF2B5EF4-FFF2-40B4-BE49-F238E27FC236}">
                <a16:creationId xmlns:a16="http://schemas.microsoft.com/office/drawing/2014/main" id="{DFF36EE4-05F9-EA5D-A6D8-68D70C2177C2}"/>
              </a:ext>
            </a:extLst>
          </p:cNvPr>
          <p:cNvSpPr/>
          <p:nvPr userDrawn="1"/>
        </p:nvSpPr>
        <p:spPr>
          <a:xfrm>
            <a:off x="446927" y="5793105"/>
            <a:ext cx="381000" cy="379095"/>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grpSp>
        <p:nvGrpSpPr>
          <p:cNvPr id="9" name="Group 8">
            <a:extLst>
              <a:ext uri="{FF2B5EF4-FFF2-40B4-BE49-F238E27FC236}">
                <a16:creationId xmlns:a16="http://schemas.microsoft.com/office/drawing/2014/main" id="{D316A490-795B-FF4B-57BA-76D36E5D3A2D}"/>
              </a:ext>
            </a:extLst>
          </p:cNvPr>
          <p:cNvGrpSpPr/>
          <p:nvPr userDrawn="1"/>
        </p:nvGrpSpPr>
        <p:grpSpPr>
          <a:xfrm>
            <a:off x="770615" y="0"/>
            <a:ext cx="770026" cy="384048"/>
            <a:chOff x="770615" y="0"/>
            <a:chExt cx="770026" cy="384048"/>
          </a:xfrm>
        </p:grpSpPr>
        <p:sp>
          <p:nvSpPr>
            <p:cNvPr id="10" name="Rectangle 9">
              <a:extLst>
                <a:ext uri="{FF2B5EF4-FFF2-40B4-BE49-F238E27FC236}">
                  <a16:creationId xmlns:a16="http://schemas.microsoft.com/office/drawing/2014/main" id="{7658121C-05BA-AEFA-A3AE-661C662D2F2B}"/>
                </a:ext>
              </a:extLst>
            </p:cNvPr>
            <p:cNvSpPr>
              <a:spLocks noChangeAspect="1"/>
            </p:cNvSpPr>
            <p:nvPr/>
          </p:nvSpPr>
          <p:spPr>
            <a:xfrm>
              <a:off x="770615" y="0"/>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11" name="Picture 10" descr="A black and orange striped background&#10;&#10;Description automatically generated">
              <a:extLst>
                <a:ext uri="{FF2B5EF4-FFF2-40B4-BE49-F238E27FC236}">
                  <a16:creationId xmlns:a16="http://schemas.microsoft.com/office/drawing/2014/main" id="{7AA37B61-FB28-9BC9-9E8A-19E26FA0E9DA}"/>
                </a:ext>
              </a:extLst>
            </p:cNvPr>
            <p:cNvPicPr>
              <a:picLocks noChangeAspect="1"/>
            </p:cNvPicPr>
            <p:nvPr/>
          </p:nvPicPr>
          <p:blipFill>
            <a:blip r:embed="rId3" cstate="screen">
              <a:extLst>
                <a:ext uri="{28A0092B-C50C-407E-A947-70E740481C1C}">
                  <a14:useLocalDpi xmlns:a14="http://schemas.microsoft.com/office/drawing/2010/main"/>
                </a:ext>
              </a:extLst>
            </a:blip>
            <a:stretch>
              <a:fillRect/>
            </a:stretch>
          </p:blipFill>
          <p:spPr>
            <a:xfrm>
              <a:off x="1156593" y="0"/>
              <a:ext cx="384048" cy="384048"/>
            </a:xfrm>
            <a:prstGeom prst="rect">
              <a:avLst/>
            </a:prstGeom>
          </p:spPr>
        </p:pic>
      </p:grpSp>
      <p:sp>
        <p:nvSpPr>
          <p:cNvPr id="12" name="Rectangle 11">
            <a:extLst>
              <a:ext uri="{FF2B5EF4-FFF2-40B4-BE49-F238E27FC236}">
                <a16:creationId xmlns:a16="http://schemas.microsoft.com/office/drawing/2014/main" id="{35D13E6F-A622-112C-AF69-3DAD730FD3F5}"/>
              </a:ext>
            </a:extLst>
          </p:cNvPr>
          <p:cNvSpPr>
            <a:spLocks noChangeAspect="1"/>
          </p:cNvSpPr>
          <p:nvPr userDrawn="1"/>
        </p:nvSpPr>
        <p:spPr>
          <a:xfrm>
            <a:off x="9980842" y="6473952"/>
            <a:ext cx="385978" cy="384048"/>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13" name="Picture 12" descr="A black and orange striped background&#10;&#10;Description automatically generated">
            <a:extLst>
              <a:ext uri="{FF2B5EF4-FFF2-40B4-BE49-F238E27FC236}">
                <a16:creationId xmlns:a16="http://schemas.microsoft.com/office/drawing/2014/main" id="{0756BA3E-34FF-7478-072D-A62BAE767B14}"/>
              </a:ext>
            </a:extLst>
          </p:cNvPr>
          <p:cNvPicPr>
            <a:picLocks noChangeAspect="1"/>
          </p:cNvPicPr>
          <p:nvPr userDrawn="1"/>
        </p:nvPicPr>
        <p:blipFill>
          <a:blip r:embed="rId4" cstate="screen">
            <a:extLst>
              <a:ext uri="{28A0092B-C50C-407E-A947-70E740481C1C}">
                <a14:useLocalDpi xmlns:a14="http://schemas.microsoft.com/office/drawing/2010/main"/>
              </a:ext>
            </a:extLst>
          </a:blip>
          <a:stretch>
            <a:fillRect/>
          </a:stretch>
        </p:blipFill>
        <p:spPr>
          <a:xfrm>
            <a:off x="9596794" y="6473952"/>
            <a:ext cx="384048" cy="384048"/>
          </a:xfrm>
          <a:prstGeom prst="rect">
            <a:avLst/>
          </a:prstGeom>
        </p:spPr>
      </p:pic>
      <p:pic>
        <p:nvPicPr>
          <p:cNvPr id="14" name="Picture 13" descr="A black and orange striped corner&#10;&#10;Description automatically generated">
            <a:extLst>
              <a:ext uri="{FF2B5EF4-FFF2-40B4-BE49-F238E27FC236}">
                <a16:creationId xmlns:a16="http://schemas.microsoft.com/office/drawing/2014/main" id="{4D64D22A-0E65-6795-1C67-943B2A2DF229}"/>
              </a:ext>
            </a:extLst>
          </p:cNvPr>
          <p:cNvPicPr>
            <a:picLocks noChangeAspect="1"/>
          </p:cNvPicPr>
          <p:nvPr userDrawn="1"/>
        </p:nvPicPr>
        <p:blipFill>
          <a:blip r:embed="rId2" cstate="screen">
            <a:extLst>
              <a:ext uri="{28A0092B-C50C-407E-A947-70E740481C1C}">
                <a14:useLocalDpi xmlns:a14="http://schemas.microsoft.com/office/drawing/2010/main"/>
              </a:ext>
            </a:extLst>
          </a:blip>
          <a:stretch>
            <a:fillRect/>
          </a:stretch>
        </p:blipFill>
        <p:spPr>
          <a:xfrm rot="10800000">
            <a:off x="10283951" y="379096"/>
            <a:ext cx="1527048" cy="1527048"/>
          </a:xfrm>
          <a:prstGeom prst="rect">
            <a:avLst/>
          </a:prstGeom>
        </p:spPr>
      </p:pic>
      <p:sp>
        <p:nvSpPr>
          <p:cNvPr id="15" name="Rectangle 14">
            <a:extLst>
              <a:ext uri="{FF2B5EF4-FFF2-40B4-BE49-F238E27FC236}">
                <a16:creationId xmlns:a16="http://schemas.microsoft.com/office/drawing/2014/main" id="{11D4F916-21CC-BB17-875A-0070954E12C2}"/>
              </a:ext>
            </a:extLst>
          </p:cNvPr>
          <p:cNvSpPr/>
          <p:nvPr userDrawn="1"/>
        </p:nvSpPr>
        <p:spPr>
          <a:xfrm rot="10800000">
            <a:off x="11811000" y="1"/>
            <a:ext cx="381000" cy="379095"/>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Tree>
    <p:extLst>
      <p:ext uri="{BB962C8B-B14F-4D97-AF65-F5344CB8AC3E}">
        <p14:creationId xmlns:p14="http://schemas.microsoft.com/office/powerpoint/2010/main" val="117711312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Title and Full Content">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061970D3-4619-0DDD-C71E-FCE1BDCD0C29}"/>
              </a:ext>
            </a:extLst>
          </p:cNvPr>
          <p:cNvSpPr>
            <a:spLocks noGrp="1"/>
          </p:cNvSpPr>
          <p:nvPr>
            <p:ph type="pic" sz="quarter" idx="14"/>
          </p:nvPr>
        </p:nvSpPr>
        <p:spPr>
          <a:xfrm>
            <a:off x="4949952" y="-1"/>
            <a:ext cx="7242048" cy="6858000"/>
          </a:xfrm>
        </p:spPr>
        <p:txBody>
          <a:bodyPr/>
          <a:lstStyle/>
          <a:p>
            <a:endParaRPr lang="en-US"/>
          </a:p>
        </p:txBody>
      </p:sp>
      <p:sp>
        <p:nvSpPr>
          <p:cNvPr id="6" name="Slide Number Placeholder 5">
            <a:extLst>
              <a:ext uri="{FF2B5EF4-FFF2-40B4-BE49-F238E27FC236}">
                <a16:creationId xmlns:a16="http://schemas.microsoft.com/office/drawing/2014/main" id="{C7AE0E6F-13EB-BD40-A19F-F1CFDDB46584}"/>
              </a:ext>
            </a:extLst>
          </p:cNvPr>
          <p:cNvSpPr>
            <a:spLocks noGrp="1"/>
          </p:cNvSpPr>
          <p:nvPr>
            <p:ph type="sldNum" sz="quarter" idx="11"/>
          </p:nvPr>
        </p:nvSpPr>
        <p:spPr/>
        <p:txBody>
          <a:bodyPr/>
          <a:lstStyle/>
          <a:p>
            <a:fld id="{7870704B-CE94-48CC-AF30-84932A1262A7}" type="slidenum">
              <a:rPr lang="en-GB" smtClean="0"/>
              <a:pPr/>
              <a:t>‹#›</a:t>
            </a:fld>
            <a:endParaRPr lang="en-GB" dirty="0"/>
          </a:p>
        </p:txBody>
      </p:sp>
      <p:sp>
        <p:nvSpPr>
          <p:cNvPr id="4" name="Date Placeholder 3">
            <a:extLst>
              <a:ext uri="{FF2B5EF4-FFF2-40B4-BE49-F238E27FC236}">
                <a16:creationId xmlns:a16="http://schemas.microsoft.com/office/drawing/2014/main" id="{77EE818A-A3B1-A74B-A063-799FD726DC71}"/>
              </a:ext>
            </a:extLst>
          </p:cNvPr>
          <p:cNvSpPr>
            <a:spLocks noGrp="1"/>
          </p:cNvSpPr>
          <p:nvPr>
            <p:ph type="dt" sz="half" idx="12"/>
          </p:nvPr>
        </p:nvSpPr>
        <p:spPr/>
        <p:txBody>
          <a:bodyPr/>
          <a:lstStyle/>
          <a:p>
            <a:r>
              <a:rPr lang="en-IN"/>
              <a:t>November 2023</a:t>
            </a:r>
            <a:endParaRPr lang="en-US" dirty="0"/>
          </a:p>
        </p:txBody>
      </p:sp>
      <p:sp>
        <p:nvSpPr>
          <p:cNvPr id="5" name="Footer Placeholder 4">
            <a:extLst>
              <a:ext uri="{FF2B5EF4-FFF2-40B4-BE49-F238E27FC236}">
                <a16:creationId xmlns:a16="http://schemas.microsoft.com/office/drawing/2014/main" id="{3EB0F34F-6B8E-584C-9E9F-165D07878245}"/>
              </a:ext>
            </a:extLst>
          </p:cNvPr>
          <p:cNvSpPr>
            <a:spLocks noGrp="1"/>
          </p:cNvSpPr>
          <p:nvPr>
            <p:ph type="ftr" sz="quarter" idx="13"/>
          </p:nvPr>
        </p:nvSpPr>
        <p:spPr/>
        <p:txBody>
          <a:bodyPr/>
          <a:lstStyle/>
          <a:p>
            <a:pPr algn="l"/>
            <a:r>
              <a:rPr lang="en-US"/>
              <a:t>Standards on Auditing</a:t>
            </a:r>
            <a:endParaRPr lang="en-US" dirty="0"/>
          </a:p>
        </p:txBody>
      </p:sp>
    </p:spTree>
    <p:extLst>
      <p:ext uri="{BB962C8B-B14F-4D97-AF65-F5344CB8AC3E}">
        <p14:creationId xmlns:p14="http://schemas.microsoft.com/office/powerpoint/2010/main" val="325817208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preserve="1" userDrawn="1">
  <p:cSld name="Thank You Light">
    <p:bg>
      <p:bgRef idx="1001">
        <a:schemeClr val="bg1"/>
      </p:bgRef>
    </p:bg>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442914" y="428625"/>
            <a:ext cx="5473699" cy="2428874"/>
          </a:xfrm>
          <a:prstGeom prst="rect">
            <a:avLst/>
          </a:prstGeom>
        </p:spPr>
        <p:txBody>
          <a:bodyPr anchor="b" anchorCtr="0"/>
          <a:lstStyle>
            <a:lvl1pPr algn="l">
              <a:lnSpc>
                <a:spcPct val="85000"/>
              </a:lnSpc>
              <a:defRPr sz="5800">
                <a:solidFill>
                  <a:schemeClr val="tx1"/>
                </a:solidFill>
              </a:defRPr>
            </a:lvl1pPr>
          </a:lstStyle>
          <a:p>
            <a:r>
              <a:rPr lang="en-US" dirty="0"/>
              <a:t>Thank you</a:t>
            </a:r>
            <a:endParaRPr lang="en-GB" dirty="0"/>
          </a:p>
        </p:txBody>
      </p:sp>
      <p:sp>
        <p:nvSpPr>
          <p:cNvPr id="6" name="Text Placeholder 5"/>
          <p:cNvSpPr>
            <a:spLocks noGrp="1"/>
          </p:cNvSpPr>
          <p:nvPr>
            <p:ph type="body" sz="quarter" idx="10" hasCustomPrompt="1"/>
          </p:nvPr>
        </p:nvSpPr>
        <p:spPr>
          <a:xfrm>
            <a:off x="442912" y="5259600"/>
            <a:ext cx="11306176" cy="1451610"/>
          </a:xfrm>
        </p:spPr>
        <p:txBody>
          <a:bodyPr/>
          <a:lstStyle>
            <a:lvl1pPr marL="0">
              <a:lnSpc>
                <a:spcPct val="100000"/>
              </a:lnSpc>
              <a:spcBef>
                <a:spcPts val="0"/>
              </a:spcBef>
              <a:spcAft>
                <a:spcPts val="0"/>
              </a:spcAft>
              <a:buFontTx/>
              <a:buNone/>
              <a:defRPr sz="1200" b="0">
                <a:solidFill>
                  <a:schemeClr val="bg1"/>
                </a:solidFill>
              </a:defRPr>
            </a:lvl1pPr>
            <a:lvl2pPr marL="0">
              <a:lnSpc>
                <a:spcPct val="100000"/>
              </a:lnSpc>
              <a:spcBef>
                <a:spcPts val="0"/>
              </a:spcBef>
              <a:spcAft>
                <a:spcPts val="0"/>
              </a:spcAft>
              <a:buFontTx/>
              <a:buNone/>
              <a:defRPr sz="1200" b="0">
                <a:solidFill>
                  <a:schemeClr val="bg1"/>
                </a:solidFill>
              </a:defRPr>
            </a:lvl2pPr>
            <a:lvl3pPr marL="0" indent="0">
              <a:lnSpc>
                <a:spcPct val="100000"/>
              </a:lnSpc>
              <a:spcBef>
                <a:spcPts val="0"/>
              </a:spcBef>
              <a:spcAft>
                <a:spcPts val="0"/>
              </a:spcAft>
              <a:buFontTx/>
              <a:buNone/>
              <a:defRPr sz="1200" b="0">
                <a:solidFill>
                  <a:schemeClr val="bg1"/>
                </a:solidFill>
              </a:defRPr>
            </a:lvl3pPr>
            <a:lvl4pPr marL="0" indent="0">
              <a:lnSpc>
                <a:spcPct val="100000"/>
              </a:lnSpc>
              <a:spcBef>
                <a:spcPts val="0"/>
              </a:spcBef>
              <a:spcAft>
                <a:spcPts val="0"/>
              </a:spcAft>
              <a:buFontTx/>
              <a:buNone/>
              <a:defRPr sz="1200" b="0">
                <a:solidFill>
                  <a:schemeClr val="bg1"/>
                </a:solidFill>
              </a:defRPr>
            </a:lvl4pPr>
            <a:lvl5pPr marL="0" indent="0">
              <a:lnSpc>
                <a:spcPct val="100000"/>
              </a:lnSpc>
              <a:spcBef>
                <a:spcPts val="0"/>
              </a:spcBef>
              <a:spcAft>
                <a:spcPts val="0"/>
              </a:spcAft>
              <a:buFontTx/>
              <a:buNone/>
              <a:defRPr sz="1200" b="0">
                <a:solidFill>
                  <a:schemeClr val="bg1"/>
                </a:solidFill>
              </a:defRPr>
            </a:lvl5pPr>
            <a:lvl6pPr marL="0" indent="0">
              <a:lnSpc>
                <a:spcPct val="100000"/>
              </a:lnSpc>
              <a:spcBef>
                <a:spcPts val="0"/>
              </a:spcBef>
              <a:spcAft>
                <a:spcPts val="0"/>
              </a:spcAft>
              <a:buFontTx/>
              <a:buNone/>
              <a:defRPr sz="1200">
                <a:solidFill>
                  <a:schemeClr val="bg1"/>
                </a:solidFill>
              </a:defRPr>
            </a:lvl6pPr>
            <a:lvl7pPr marL="0" indent="0">
              <a:lnSpc>
                <a:spcPct val="100000"/>
              </a:lnSpc>
              <a:spcBef>
                <a:spcPts val="0"/>
              </a:spcBef>
              <a:spcAft>
                <a:spcPts val="0"/>
              </a:spcAft>
              <a:buFontTx/>
              <a:buNone/>
              <a:defRPr sz="1200">
                <a:solidFill>
                  <a:schemeClr val="bg1"/>
                </a:solidFill>
              </a:defRPr>
            </a:lvl7pPr>
            <a:lvl8pPr marL="0" indent="0">
              <a:lnSpc>
                <a:spcPct val="100000"/>
              </a:lnSpc>
              <a:spcBef>
                <a:spcPts val="0"/>
              </a:spcBef>
              <a:spcAft>
                <a:spcPts val="0"/>
              </a:spcAft>
              <a:buFontTx/>
              <a:buNone/>
              <a:defRPr sz="1200">
                <a:solidFill>
                  <a:schemeClr val="bg1"/>
                </a:solidFill>
              </a:defRPr>
            </a:lvl8pPr>
            <a:lvl9pPr marL="0" indent="0">
              <a:lnSpc>
                <a:spcPct val="100000"/>
              </a:lnSpc>
              <a:spcBef>
                <a:spcPts val="0"/>
              </a:spcBef>
              <a:spcAft>
                <a:spcPts val="0"/>
              </a:spcAft>
              <a:buFontTx/>
              <a:buNone/>
              <a:defRPr sz="1200">
                <a:solidFill>
                  <a:schemeClr val="bg1"/>
                </a:solidFill>
              </a:defRPr>
            </a:lvl9pPr>
          </a:lstStyle>
          <a:p>
            <a:pPr lvl="0"/>
            <a:r>
              <a:rPr lang="en-US" dirty="0"/>
              <a:t>[Legal]</a:t>
            </a:r>
          </a:p>
        </p:txBody>
      </p:sp>
    </p:spTree>
    <p:extLst>
      <p:ext uri="{BB962C8B-B14F-4D97-AF65-F5344CB8AC3E}">
        <p14:creationId xmlns:p14="http://schemas.microsoft.com/office/powerpoint/2010/main" val="327065129"/>
      </p:ext>
    </p:extLst>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oleObject" Target="../embeddings/oleObject1.bin"/><Relationship Id="rId3" Type="http://schemas.openxmlformats.org/officeDocument/2006/relationships/slideLayout" Target="../slideLayouts/slideLayout3.xml"/><Relationship Id="rId7" Type="http://schemas.openxmlformats.org/officeDocument/2006/relationships/tags" Target="../tags/tag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emf"/></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2C5AC91E-E568-29E8-2096-7214DC1A8732}"/>
              </a:ext>
            </a:extLst>
          </p:cNvPr>
          <p:cNvGraphicFramePr>
            <a:graphicFrameLocks noChangeAspect="1"/>
          </p:cNvGraphicFramePr>
          <p:nvPr userDrawn="1">
            <p:custDataLst>
              <p:tags r:id="rId7"/>
            </p:custDataLst>
            <p:extLst>
              <p:ext uri="{D42A27DB-BD31-4B8C-83A1-F6EECF244321}">
                <p14:modId xmlns:p14="http://schemas.microsoft.com/office/powerpoint/2010/main" val="1222722532"/>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8" imgW="7772400" imgH="10058400" progId="TCLayout.ActiveDocument.1">
                  <p:embed/>
                </p:oleObj>
              </mc:Choice>
              <mc:Fallback>
                <p:oleObj name="think-cell Slide" r:id="rId8" imgW="7772400" imgH="10058400" progId="TCLayout.ActiveDocument.1">
                  <p:embed/>
                  <p:pic>
                    <p:nvPicPr>
                      <p:cNvPr id="9" name="think-cell data - do not delete" hidden="1">
                        <a:extLst>
                          <a:ext uri="{FF2B5EF4-FFF2-40B4-BE49-F238E27FC236}">
                            <a16:creationId xmlns:a16="http://schemas.microsoft.com/office/drawing/2014/main" id="{2C5AC91E-E568-29E8-2096-7214DC1A8732}"/>
                          </a:ext>
                        </a:extLst>
                      </p:cNvPr>
                      <p:cNvPicPr/>
                      <p:nvPr/>
                    </p:nvPicPr>
                    <p:blipFill>
                      <a:blip r:embed="rId9"/>
                      <a:stretch>
                        <a:fillRect/>
                      </a:stretch>
                    </p:blipFill>
                    <p:spPr>
                      <a:xfrm>
                        <a:off x="1588" y="1588"/>
                        <a:ext cx="1227" cy="1588"/>
                      </a:xfrm>
                      <a:prstGeom prst="rect">
                        <a:avLst/>
                      </a:prstGeom>
                    </p:spPr>
                  </p:pic>
                </p:oleObj>
              </mc:Fallback>
            </mc:AlternateContent>
          </a:graphicData>
        </a:graphic>
      </p:graphicFrame>
      <p:sp>
        <p:nvSpPr>
          <p:cNvPr id="2" name="Title Placeholder 1"/>
          <p:cNvSpPr>
            <a:spLocks noGrp="1"/>
          </p:cNvSpPr>
          <p:nvPr>
            <p:ph type="title"/>
          </p:nvPr>
        </p:nvSpPr>
        <p:spPr>
          <a:xfrm>
            <a:off x="442913" y="432001"/>
            <a:ext cx="11306175" cy="1387274"/>
          </a:xfrm>
          <a:prstGeom prst="rect">
            <a:avLst/>
          </a:prstGeom>
        </p:spPr>
        <p:txBody>
          <a:bodyPr vert="horz" lIns="0" tIns="0" rIns="0" bIns="0" rtlCol="0" anchor="t" anchorCtr="0">
            <a:normAutofit/>
          </a:bodyPr>
          <a:lstStyle/>
          <a:p>
            <a:r>
              <a:rPr lang="en-US" dirty="0"/>
              <a:t>[Slide title]</a:t>
            </a:r>
            <a:endParaRPr lang="en-GB" dirty="0"/>
          </a:p>
        </p:txBody>
      </p:sp>
      <p:sp>
        <p:nvSpPr>
          <p:cNvPr id="3" name="Text Placeholder 2"/>
          <p:cNvSpPr>
            <a:spLocks noGrp="1"/>
          </p:cNvSpPr>
          <p:nvPr>
            <p:ph type="body" idx="1"/>
          </p:nvPr>
        </p:nvSpPr>
        <p:spPr>
          <a:xfrm>
            <a:off x="442913" y="2103438"/>
            <a:ext cx="11306175" cy="4068762"/>
          </a:xfrm>
          <a:prstGeom prst="rect">
            <a:avLst/>
          </a:prstGeom>
        </p:spPr>
        <p:txBody>
          <a:bodyPr vert="horz" lIns="0" tIns="0" rIns="0" bIns="0" rtlCol="0">
            <a:noAutofit/>
          </a:bodyPr>
          <a:lstStyle/>
          <a:p>
            <a:pPr lvl="0"/>
            <a:r>
              <a:rPr lang="en-GB" dirty="0"/>
              <a:t>Click to edit Master text styles</a:t>
            </a:r>
          </a:p>
          <a:p>
            <a:pPr lvl="1"/>
            <a:r>
              <a:rPr lang="en-GB" dirty="0"/>
              <a:t>Second level</a:t>
            </a:r>
          </a:p>
          <a:p>
            <a:pPr lvl="2"/>
            <a:r>
              <a:rPr lang="en-GB" dirty="0"/>
              <a:t>Third level</a:t>
            </a:r>
          </a:p>
          <a:p>
            <a:pPr lvl="3"/>
            <a:r>
              <a:rPr lang="en-GB" dirty="0"/>
              <a:t>Fourth level</a:t>
            </a:r>
          </a:p>
          <a:p>
            <a:pPr lvl="4"/>
            <a:r>
              <a:rPr lang="en-GB" dirty="0"/>
              <a:t>Fifth level</a:t>
            </a:r>
          </a:p>
        </p:txBody>
      </p:sp>
      <p:sp>
        <p:nvSpPr>
          <p:cNvPr id="6" name="Slide Number Placeholder 5"/>
          <p:cNvSpPr>
            <a:spLocks noGrp="1"/>
          </p:cNvSpPr>
          <p:nvPr>
            <p:ph type="sldNum" sz="quarter" idx="4"/>
          </p:nvPr>
        </p:nvSpPr>
        <p:spPr>
          <a:xfrm>
            <a:off x="9984296" y="6492240"/>
            <a:ext cx="1764792" cy="137160"/>
          </a:xfrm>
          <a:prstGeom prst="rect">
            <a:avLst/>
          </a:prstGeom>
        </p:spPr>
        <p:txBody>
          <a:bodyPr vert="horz" lIns="0" tIns="0" rIns="0" bIns="0" rtlCol="0" anchor="b" anchorCtr="0">
            <a:noAutofit/>
          </a:bodyPr>
          <a:lstStyle>
            <a:lvl1pPr algn="r">
              <a:defRPr sz="750">
                <a:solidFill>
                  <a:srgbClr val="2D2D2D"/>
                </a:solidFill>
              </a:defRPr>
            </a:lvl1pPr>
          </a:lstStyle>
          <a:p>
            <a:fld id="{7870704B-CE94-48CC-AF30-84932A1262A7}" type="slidenum">
              <a:rPr lang="en-GB" smtClean="0"/>
              <a:pPr/>
              <a:t>‹#›</a:t>
            </a:fld>
            <a:endParaRPr lang="en-GB" dirty="0"/>
          </a:p>
        </p:txBody>
      </p:sp>
      <p:sp>
        <p:nvSpPr>
          <p:cNvPr id="8" name="TextBox 7"/>
          <p:cNvSpPr txBox="1"/>
          <p:nvPr/>
        </p:nvSpPr>
        <p:spPr>
          <a:xfrm>
            <a:off x="442913" y="6492240"/>
            <a:ext cx="5473700" cy="137160"/>
          </a:xfrm>
          <a:prstGeom prst="rect">
            <a:avLst/>
          </a:prstGeom>
          <a:noFill/>
        </p:spPr>
        <p:txBody>
          <a:bodyPr wrap="square" lIns="0" tIns="0" rIns="0" bIns="0" rtlCol="0" anchor="b" anchorCtr="0">
            <a:noAutofit/>
          </a:bodyPr>
          <a:lstStyle/>
          <a:p>
            <a:pPr algn="l"/>
            <a:endParaRPr lang="en-GB" sz="750" b="0" dirty="0">
              <a:solidFill>
                <a:srgbClr val="2D2D2D"/>
              </a:solidFill>
            </a:endParaRPr>
          </a:p>
        </p:txBody>
      </p:sp>
      <p:sp>
        <p:nvSpPr>
          <p:cNvPr id="4" name="Date Placeholder 3">
            <a:extLst>
              <a:ext uri="{FF2B5EF4-FFF2-40B4-BE49-F238E27FC236}">
                <a16:creationId xmlns:a16="http://schemas.microsoft.com/office/drawing/2014/main" id="{CAC161DD-0A25-2B4E-956E-04296B5905CA}"/>
              </a:ext>
            </a:extLst>
          </p:cNvPr>
          <p:cNvSpPr>
            <a:spLocks noGrp="1"/>
          </p:cNvSpPr>
          <p:nvPr>
            <p:ph type="dt" sz="half" idx="2"/>
          </p:nvPr>
        </p:nvSpPr>
        <p:spPr>
          <a:xfrm>
            <a:off x="9984296" y="6355080"/>
            <a:ext cx="1764792" cy="137160"/>
          </a:xfrm>
          <a:prstGeom prst="rect">
            <a:avLst/>
          </a:prstGeom>
        </p:spPr>
        <p:txBody>
          <a:bodyPr vert="horz" lIns="0" tIns="0" rIns="0" bIns="0" rtlCol="0" anchor="b" anchorCtr="0"/>
          <a:lstStyle>
            <a:lvl1pPr algn="r">
              <a:defRPr sz="750">
                <a:solidFill>
                  <a:srgbClr val="2D2D2D"/>
                </a:solidFill>
              </a:defRPr>
            </a:lvl1pPr>
          </a:lstStyle>
          <a:p>
            <a:r>
              <a:rPr lang="en-IN"/>
              <a:t>November 2023</a:t>
            </a:r>
            <a:endParaRPr lang="en-US" dirty="0"/>
          </a:p>
        </p:txBody>
      </p:sp>
      <p:sp>
        <p:nvSpPr>
          <p:cNvPr id="5" name="Footer Placeholder 4">
            <a:extLst>
              <a:ext uri="{FF2B5EF4-FFF2-40B4-BE49-F238E27FC236}">
                <a16:creationId xmlns:a16="http://schemas.microsoft.com/office/drawing/2014/main" id="{BE929DBE-EF12-9845-B0FD-DF795B823DF1}"/>
              </a:ext>
            </a:extLst>
          </p:cNvPr>
          <p:cNvSpPr>
            <a:spLocks noGrp="1"/>
          </p:cNvSpPr>
          <p:nvPr>
            <p:ph type="ftr" sz="quarter" idx="3"/>
          </p:nvPr>
        </p:nvSpPr>
        <p:spPr>
          <a:xfrm>
            <a:off x="442912" y="6355080"/>
            <a:ext cx="5473701" cy="137160"/>
          </a:xfrm>
          <a:prstGeom prst="rect">
            <a:avLst/>
          </a:prstGeom>
        </p:spPr>
        <p:txBody>
          <a:bodyPr vert="horz" lIns="0" tIns="0" rIns="0" bIns="0" rtlCol="0" anchor="b" anchorCtr="0"/>
          <a:lstStyle>
            <a:lvl1pPr algn="ctr">
              <a:defRPr sz="750">
                <a:solidFill>
                  <a:srgbClr val="2D2D2D"/>
                </a:solidFill>
              </a:defRPr>
            </a:lvl1pPr>
          </a:lstStyle>
          <a:p>
            <a:pPr algn="l"/>
            <a:r>
              <a:rPr lang="en-US"/>
              <a:t>Standards on Auditing</a:t>
            </a:r>
            <a:endParaRPr lang="en-US" dirty="0"/>
          </a:p>
        </p:txBody>
      </p:sp>
    </p:spTree>
    <p:extLst>
      <p:ext uri="{BB962C8B-B14F-4D97-AF65-F5344CB8AC3E}">
        <p14:creationId xmlns:p14="http://schemas.microsoft.com/office/powerpoint/2010/main" val="3011101579"/>
      </p:ext>
    </p:extLst>
  </p:cSld>
  <p:clrMap bg1="lt1" tx1="dk1" bg2="lt2" tx2="dk2" accent1="accent1" accent2="accent2" accent3="accent3" accent4="accent4" accent5="accent5" accent6="accent6" hlink="hlink" folHlink="folHlink"/>
  <p:sldLayoutIdLst>
    <p:sldLayoutId id="2147483729" r:id="rId1"/>
    <p:sldLayoutId id="2147483740" r:id="rId2"/>
    <p:sldLayoutId id="2147483741" r:id="rId3"/>
    <p:sldLayoutId id="2147483742" r:id="rId4"/>
    <p:sldLayoutId id="2147483789" r:id="rId5"/>
  </p:sldLayoutIdLst>
  <p:hf hdr="0"/>
  <p:txStyles>
    <p:titleStyle>
      <a:lvl1pPr algn="l" defTabSz="914400" rtl="0" eaLnBrk="1" latinLnBrk="0" hangingPunct="1">
        <a:lnSpc>
          <a:spcPct val="100000"/>
        </a:lnSpc>
        <a:spcBef>
          <a:spcPct val="0"/>
        </a:spcBef>
        <a:buNone/>
        <a:defRPr sz="3200" kern="1200">
          <a:solidFill>
            <a:srgbClr val="2D2D2D"/>
          </a:solidFill>
          <a:latin typeface="+mj-lt"/>
          <a:ea typeface="+mj-ea"/>
          <a:cs typeface="+mj-cs"/>
        </a:defRPr>
      </a:lvl1pPr>
    </p:titleStyle>
    <p:body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rgbClr val="2D2D2D"/>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rgbClr val="2D2D2D"/>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rgbClr val="2D2D2D"/>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rgbClr val="2D2D2D"/>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p:bodyStyle>
    <p:otherStyle>
      <a:defPPr>
        <a:defRPr lang="en-US"/>
      </a:defPPr>
      <a:lvl1pPr marL="0" algn="l" defTabSz="914400" rtl="0" eaLnBrk="1" latinLnBrk="0" hangingPunct="1">
        <a:defRPr sz="1600" kern="1200">
          <a:solidFill>
            <a:schemeClr val="tx1"/>
          </a:solidFill>
          <a:latin typeface="+mn-lt"/>
          <a:ea typeface="+mn-ea"/>
          <a:cs typeface="+mn-cs"/>
        </a:defRPr>
      </a:lvl1pPr>
      <a:lvl2pPr marL="457200" algn="l" defTabSz="914400" rtl="0" eaLnBrk="1" latinLnBrk="0" hangingPunct="1">
        <a:defRPr sz="1600" kern="1200">
          <a:solidFill>
            <a:schemeClr val="tx1"/>
          </a:solidFill>
          <a:latin typeface="+mn-lt"/>
          <a:ea typeface="+mn-ea"/>
          <a:cs typeface="+mn-cs"/>
        </a:defRPr>
      </a:lvl2pPr>
      <a:lvl3pPr marL="914400" algn="l" defTabSz="914400" rtl="0" eaLnBrk="1" latinLnBrk="0" hangingPunct="1">
        <a:defRPr sz="1600" kern="1200">
          <a:solidFill>
            <a:schemeClr val="tx1"/>
          </a:solidFill>
          <a:latin typeface="+mn-lt"/>
          <a:ea typeface="+mn-ea"/>
          <a:cs typeface="+mn-cs"/>
        </a:defRPr>
      </a:lvl3pPr>
      <a:lvl4pPr marL="1371600" algn="l" defTabSz="914400" rtl="0" eaLnBrk="1" latinLnBrk="0" hangingPunct="1">
        <a:defRPr sz="1600" kern="1200">
          <a:solidFill>
            <a:schemeClr val="tx1"/>
          </a:solidFill>
          <a:latin typeface="+mn-lt"/>
          <a:ea typeface="+mn-ea"/>
          <a:cs typeface="+mn-cs"/>
        </a:defRPr>
      </a:lvl4pPr>
      <a:lvl5pPr marL="1828800" algn="l" defTabSz="914400" rtl="0" eaLnBrk="1" latinLnBrk="0" hangingPunct="1">
        <a:defRPr sz="1600" kern="1200">
          <a:solidFill>
            <a:schemeClr val="tx1"/>
          </a:solidFill>
          <a:latin typeface="+mn-lt"/>
          <a:ea typeface="+mn-ea"/>
          <a:cs typeface="+mn-cs"/>
        </a:defRPr>
      </a:lvl5pPr>
      <a:lvl6pPr marL="2286000" algn="l" defTabSz="914400" rtl="0" eaLnBrk="1" latinLnBrk="0" hangingPunct="1">
        <a:defRPr sz="1600" kern="1200">
          <a:solidFill>
            <a:schemeClr val="tx1"/>
          </a:solidFill>
          <a:latin typeface="+mn-lt"/>
          <a:ea typeface="+mn-ea"/>
          <a:cs typeface="+mn-cs"/>
        </a:defRPr>
      </a:lvl6pPr>
      <a:lvl7pPr marL="2743200" algn="l" defTabSz="914400" rtl="0" eaLnBrk="1" latinLnBrk="0" hangingPunct="1">
        <a:defRPr sz="1600" kern="1200">
          <a:solidFill>
            <a:schemeClr val="tx1"/>
          </a:solidFill>
          <a:latin typeface="+mn-lt"/>
          <a:ea typeface="+mn-ea"/>
          <a:cs typeface="+mn-cs"/>
        </a:defRPr>
      </a:lvl7pPr>
      <a:lvl8pPr marL="3200400" algn="l" defTabSz="914400" rtl="0" eaLnBrk="1" latinLnBrk="0" hangingPunct="1">
        <a:defRPr sz="1600" kern="1200">
          <a:solidFill>
            <a:schemeClr val="tx1"/>
          </a:solidFill>
          <a:latin typeface="+mn-lt"/>
          <a:ea typeface="+mn-ea"/>
          <a:cs typeface="+mn-cs"/>
        </a:defRPr>
      </a:lvl8pPr>
      <a:lvl9pPr marL="3657600" algn="l" defTabSz="914400" rtl="0" eaLnBrk="1" latinLnBrk="0" hangingPunct="1">
        <a:defRPr sz="1600" kern="1200">
          <a:solidFill>
            <a:schemeClr val="tx1"/>
          </a:solidFill>
          <a:latin typeface="+mn-lt"/>
          <a:ea typeface="+mn-ea"/>
          <a:cs typeface="+mn-cs"/>
        </a:defRPr>
      </a:lvl9pPr>
    </p:otherStyle>
  </p:txStyles>
  <p:extLst>
    <p:ext uri="{27BBF7A9-308A-43DC-89C8-2F10F3537804}">
      <p15:sldGuideLst xmlns:p15="http://schemas.microsoft.com/office/powerpoint/2012/main">
        <p15:guide id="0" pos="3840" userDrawn="1">
          <p15:clr>
            <a:srgbClr val="F26B43"/>
          </p15:clr>
        </p15:guide>
        <p15:guide id="1" pos="279" userDrawn="1">
          <p15:clr>
            <a:srgbClr val="F26B43"/>
          </p15:clr>
        </p15:guide>
        <p15:guide id="2" pos="7401" userDrawn="1">
          <p15:clr>
            <a:srgbClr val="F26B43"/>
          </p15:clr>
        </p15:guide>
        <p15:guide id="3" pos="3953" userDrawn="1">
          <p15:clr>
            <a:srgbClr val="F26B43"/>
          </p15:clr>
        </p15:guide>
        <p15:guide id="4" pos="3727" userDrawn="1">
          <p15:clr>
            <a:srgbClr val="F26B43"/>
          </p15:clr>
        </p15:guide>
        <p15:guide id="5" orient="horz" pos="3888" userDrawn="1">
          <p15:clr>
            <a:srgbClr val="F26B43"/>
          </p15:clr>
        </p15:guide>
        <p15:guide id="6" pos="2726" userDrawn="1">
          <p15:clr>
            <a:srgbClr val="F26B43"/>
          </p15:clr>
        </p15:guide>
        <p15:guide id="7" pos="2502" userDrawn="1">
          <p15:clr>
            <a:srgbClr val="F26B43"/>
          </p15:clr>
        </p15:guide>
        <p15:guide id="8" pos="4952" userDrawn="1">
          <p15:clr>
            <a:srgbClr val="F26B43"/>
          </p15:clr>
        </p15:guide>
        <p15:guide id="9" pos="5177" userDrawn="1">
          <p15:clr>
            <a:srgbClr val="F26B43"/>
          </p15:clr>
        </p15:guide>
        <p15:guide id="10" orient="horz" pos="2160" userDrawn="1">
          <p15:clr>
            <a:srgbClr val="F26B43"/>
          </p15:clr>
        </p15:guide>
        <p15:guide id="11" orient="horz" pos="1325" userDrawn="1">
          <p15:clr>
            <a:srgbClr val="F26B43"/>
          </p15:clr>
        </p15:guide>
        <p15:guide id="12" orient="horz" pos="984" userDrawn="1">
          <p15:clr>
            <a:srgbClr val="F26B43"/>
          </p15:clr>
        </p15:guide>
        <p15:guide id="13" orient="horz" pos="270" userDrawn="1">
          <p15:clr>
            <a:srgbClr val="F26B43"/>
          </p15:clr>
        </p15:guide>
      </p15:sldGuideLst>
    </p:ext>
  </p:extLst>
</p:sldMaster>
</file>

<file path=ppt/slides/_rels/slide1.xml.rels><?xml version="1.0" encoding="UTF-8" standalone="yes"?>
<Relationships xmlns="http://schemas.openxmlformats.org/package/2006/relationships"><Relationship Id="rId8" Type="http://schemas.openxmlformats.org/officeDocument/2006/relationships/image" Target="../media/image5.png"/><Relationship Id="rId3" Type="http://schemas.openxmlformats.org/officeDocument/2006/relationships/slideLayout" Target="../slideLayouts/slideLayout1.xml"/><Relationship Id="rId7" Type="http://schemas.openxmlformats.org/officeDocument/2006/relationships/image" Target="../media/image3.png"/><Relationship Id="rId2" Type="http://schemas.openxmlformats.org/officeDocument/2006/relationships/tags" Target="../tags/tag3.xml"/><Relationship Id="rId1" Type="http://schemas.openxmlformats.org/officeDocument/2006/relationships/customXml" Target="../../customXml/item3.xml"/><Relationship Id="rId6" Type="http://schemas.openxmlformats.org/officeDocument/2006/relationships/image" Target="../media/image7.emf"/><Relationship Id="rId5" Type="http://schemas.openxmlformats.org/officeDocument/2006/relationships/image" Target="../media/image6.emf"/><Relationship Id="rId4" Type="http://schemas.openxmlformats.org/officeDocument/2006/relationships/oleObject" Target="../embeddings/oleObject2.bin"/></Relationships>
</file>

<file path=ppt/slides/_rels/slide10.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10.xml"/><Relationship Id="rId1" Type="http://schemas.openxmlformats.org/officeDocument/2006/relationships/customXml" Target="../../customXml/item12.xml"/><Relationship Id="rId6" Type="http://schemas.openxmlformats.org/officeDocument/2006/relationships/image" Target="../media/image9.png"/><Relationship Id="rId5" Type="http://schemas.openxmlformats.org/officeDocument/2006/relationships/image" Target="../media/image8.emf"/><Relationship Id="rId4" Type="http://schemas.openxmlformats.org/officeDocument/2006/relationships/oleObject" Target="../embeddings/oleObject9.bin"/></Relationships>
</file>

<file path=ppt/slides/_rels/slide11.xml.rels><?xml version="1.0" encoding="UTF-8" standalone="yes"?>
<Relationships xmlns="http://schemas.openxmlformats.org/package/2006/relationships"><Relationship Id="rId8" Type="http://schemas.openxmlformats.org/officeDocument/2006/relationships/image" Target="../media/image3.png"/><Relationship Id="rId3" Type="http://schemas.openxmlformats.org/officeDocument/2006/relationships/slideLayout" Target="../slideLayouts/slideLayout4.xml"/><Relationship Id="rId7" Type="http://schemas.openxmlformats.org/officeDocument/2006/relationships/image" Target="../media/image7.emf"/><Relationship Id="rId2" Type="http://schemas.openxmlformats.org/officeDocument/2006/relationships/tags" Target="../tags/tag11.xml"/><Relationship Id="rId1" Type="http://schemas.openxmlformats.org/officeDocument/2006/relationships/customXml" Target="../../customXml/item13.xml"/><Relationship Id="rId6" Type="http://schemas.openxmlformats.org/officeDocument/2006/relationships/image" Target="../media/image5.png"/><Relationship Id="rId5" Type="http://schemas.openxmlformats.org/officeDocument/2006/relationships/image" Target="../media/image10.emf"/><Relationship Id="rId4" Type="http://schemas.openxmlformats.org/officeDocument/2006/relationships/oleObject" Target="../embeddings/oleObject10.bin"/></Relationships>
</file>

<file path=ppt/slides/_rels/slide1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12.xml"/><Relationship Id="rId1" Type="http://schemas.openxmlformats.org/officeDocument/2006/relationships/customXml" Target="../../customXml/item14.xml"/><Relationship Id="rId5" Type="http://schemas.openxmlformats.org/officeDocument/2006/relationships/image" Target="../media/image8.emf"/><Relationship Id="rId4" Type="http://schemas.openxmlformats.org/officeDocument/2006/relationships/oleObject" Target="../embeddings/oleObject11.bin"/></Relationships>
</file>

<file path=ppt/slides/_rels/slide1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13.xml"/><Relationship Id="rId1" Type="http://schemas.openxmlformats.org/officeDocument/2006/relationships/customXml" Target="../../customXml/item15.xml"/><Relationship Id="rId5" Type="http://schemas.openxmlformats.org/officeDocument/2006/relationships/image" Target="../media/image8.emf"/><Relationship Id="rId4" Type="http://schemas.openxmlformats.org/officeDocument/2006/relationships/oleObject" Target="../embeddings/oleObject12.bin"/></Relationships>
</file>

<file path=ppt/slides/_rels/slide14.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14.xml"/><Relationship Id="rId1" Type="http://schemas.openxmlformats.org/officeDocument/2006/relationships/customXml" Target="../../customXml/item16.xml"/><Relationship Id="rId5" Type="http://schemas.openxmlformats.org/officeDocument/2006/relationships/image" Target="../media/image8.emf"/><Relationship Id="rId4" Type="http://schemas.openxmlformats.org/officeDocument/2006/relationships/oleObject" Target="../embeddings/oleObject13.bin"/></Relationships>
</file>

<file path=ppt/slides/_rels/slide1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15.xml"/><Relationship Id="rId1" Type="http://schemas.openxmlformats.org/officeDocument/2006/relationships/customXml" Target="../../customXml/item17.xml"/><Relationship Id="rId5" Type="http://schemas.openxmlformats.org/officeDocument/2006/relationships/image" Target="../media/image8.emf"/><Relationship Id="rId4" Type="http://schemas.openxmlformats.org/officeDocument/2006/relationships/oleObject" Target="../embeddings/oleObject14.bin"/></Relationships>
</file>

<file path=ppt/slides/_rels/slide16.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16.xml"/><Relationship Id="rId1" Type="http://schemas.openxmlformats.org/officeDocument/2006/relationships/customXml" Target="../../customXml/item18.xml"/><Relationship Id="rId5" Type="http://schemas.openxmlformats.org/officeDocument/2006/relationships/image" Target="../media/image8.emf"/><Relationship Id="rId4" Type="http://schemas.openxmlformats.org/officeDocument/2006/relationships/oleObject" Target="../embeddings/oleObject15.bin"/></Relationships>
</file>

<file path=ppt/slides/_rels/slide17.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17.xml"/><Relationship Id="rId1" Type="http://schemas.openxmlformats.org/officeDocument/2006/relationships/customXml" Target="../../customXml/item19.xml"/><Relationship Id="rId5" Type="http://schemas.openxmlformats.org/officeDocument/2006/relationships/image" Target="../media/image8.emf"/><Relationship Id="rId4" Type="http://schemas.openxmlformats.org/officeDocument/2006/relationships/oleObject" Target="../embeddings/oleObject16.bin"/></Relationships>
</file>

<file path=ppt/slides/_rels/slide18.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18.xml"/><Relationship Id="rId1" Type="http://schemas.openxmlformats.org/officeDocument/2006/relationships/customXml" Target="../../customXml/item20.xml"/><Relationship Id="rId5" Type="http://schemas.openxmlformats.org/officeDocument/2006/relationships/image" Target="../media/image8.emf"/><Relationship Id="rId4" Type="http://schemas.openxmlformats.org/officeDocument/2006/relationships/oleObject" Target="../embeddings/oleObject17.bin"/></Relationships>
</file>

<file path=ppt/slides/_rels/slide19.xml.rels><?xml version="1.0" encoding="UTF-8" standalone="yes"?>
<Relationships xmlns="http://schemas.openxmlformats.org/package/2006/relationships"><Relationship Id="rId8" Type="http://schemas.openxmlformats.org/officeDocument/2006/relationships/image" Target="../media/image3.png"/><Relationship Id="rId3" Type="http://schemas.openxmlformats.org/officeDocument/2006/relationships/slideLayout" Target="../slideLayouts/slideLayout4.xml"/><Relationship Id="rId7" Type="http://schemas.openxmlformats.org/officeDocument/2006/relationships/image" Target="../media/image7.emf"/><Relationship Id="rId2" Type="http://schemas.openxmlformats.org/officeDocument/2006/relationships/tags" Target="../tags/tag19.xml"/><Relationship Id="rId1" Type="http://schemas.openxmlformats.org/officeDocument/2006/relationships/customXml" Target="../../customXml/item21.xml"/><Relationship Id="rId6" Type="http://schemas.openxmlformats.org/officeDocument/2006/relationships/image" Target="../media/image5.png"/><Relationship Id="rId5" Type="http://schemas.openxmlformats.org/officeDocument/2006/relationships/image" Target="../media/image11.emf"/><Relationship Id="rId4" Type="http://schemas.openxmlformats.org/officeDocument/2006/relationships/oleObject" Target="../embeddings/oleObject18.bin"/></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3.xml"/><Relationship Id="rId1" Type="http://schemas.openxmlformats.org/officeDocument/2006/relationships/customXml" Target="../../customXml/item4.xml"/></Relationships>
</file>

<file path=ppt/slides/_rels/slide20.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20.xml"/><Relationship Id="rId1" Type="http://schemas.openxmlformats.org/officeDocument/2006/relationships/customXml" Target="../../customXml/item22.xml"/><Relationship Id="rId5" Type="http://schemas.openxmlformats.org/officeDocument/2006/relationships/image" Target="../media/image8.emf"/><Relationship Id="rId4" Type="http://schemas.openxmlformats.org/officeDocument/2006/relationships/oleObject" Target="../embeddings/oleObject19.bin"/></Relationships>
</file>

<file path=ppt/slides/_rels/slide21.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21.xml"/><Relationship Id="rId1" Type="http://schemas.openxmlformats.org/officeDocument/2006/relationships/customXml" Target="../../customXml/item23.xml"/><Relationship Id="rId5" Type="http://schemas.openxmlformats.org/officeDocument/2006/relationships/image" Target="../media/image8.emf"/><Relationship Id="rId4" Type="http://schemas.openxmlformats.org/officeDocument/2006/relationships/oleObject" Target="../embeddings/oleObject20.bin"/></Relationships>
</file>

<file path=ppt/slides/_rels/slide2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22.xml"/><Relationship Id="rId1" Type="http://schemas.openxmlformats.org/officeDocument/2006/relationships/customXml" Target="../../customXml/item24.xml"/><Relationship Id="rId5" Type="http://schemas.openxmlformats.org/officeDocument/2006/relationships/image" Target="../media/image8.emf"/><Relationship Id="rId4" Type="http://schemas.openxmlformats.org/officeDocument/2006/relationships/oleObject" Target="../embeddings/oleObject21.bin"/></Relationships>
</file>

<file path=ppt/slides/_rels/slide2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23.xml"/><Relationship Id="rId1" Type="http://schemas.openxmlformats.org/officeDocument/2006/relationships/customXml" Target="../../customXml/item25.xml"/><Relationship Id="rId5" Type="http://schemas.openxmlformats.org/officeDocument/2006/relationships/image" Target="../media/image8.emf"/><Relationship Id="rId4" Type="http://schemas.openxmlformats.org/officeDocument/2006/relationships/oleObject" Target="../embeddings/oleObject22.bin"/></Relationships>
</file>

<file path=ppt/slides/_rels/slide24.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24.xml"/><Relationship Id="rId1" Type="http://schemas.openxmlformats.org/officeDocument/2006/relationships/customXml" Target="../../customXml/item26.xml"/><Relationship Id="rId5" Type="http://schemas.openxmlformats.org/officeDocument/2006/relationships/image" Target="../media/image8.emf"/><Relationship Id="rId4" Type="http://schemas.openxmlformats.org/officeDocument/2006/relationships/oleObject" Target="../embeddings/oleObject23.bin"/></Relationships>
</file>

<file path=ppt/slides/_rels/slide2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25.xml"/><Relationship Id="rId1" Type="http://schemas.openxmlformats.org/officeDocument/2006/relationships/customXml" Target="../../customXml/item27.xml"/><Relationship Id="rId5" Type="http://schemas.openxmlformats.org/officeDocument/2006/relationships/image" Target="../media/image8.emf"/><Relationship Id="rId4" Type="http://schemas.openxmlformats.org/officeDocument/2006/relationships/oleObject" Target="../embeddings/oleObject24.bin"/></Relationships>
</file>

<file path=ppt/slides/_rels/slide26.xml.rels><?xml version="1.0" encoding="UTF-8" standalone="yes"?>
<Relationships xmlns="http://schemas.openxmlformats.org/package/2006/relationships"><Relationship Id="rId8" Type="http://schemas.openxmlformats.org/officeDocument/2006/relationships/image" Target="../media/image3.png"/><Relationship Id="rId3" Type="http://schemas.openxmlformats.org/officeDocument/2006/relationships/slideLayout" Target="../slideLayouts/slideLayout4.xml"/><Relationship Id="rId7" Type="http://schemas.openxmlformats.org/officeDocument/2006/relationships/image" Target="../media/image7.emf"/><Relationship Id="rId2" Type="http://schemas.openxmlformats.org/officeDocument/2006/relationships/tags" Target="../tags/tag26.xml"/><Relationship Id="rId1" Type="http://schemas.openxmlformats.org/officeDocument/2006/relationships/customXml" Target="../../customXml/item28.xml"/><Relationship Id="rId6" Type="http://schemas.openxmlformats.org/officeDocument/2006/relationships/image" Target="../media/image5.png"/><Relationship Id="rId5" Type="http://schemas.openxmlformats.org/officeDocument/2006/relationships/image" Target="../media/image12.emf"/><Relationship Id="rId4" Type="http://schemas.openxmlformats.org/officeDocument/2006/relationships/oleObject" Target="../embeddings/oleObject25.bin"/></Relationships>
</file>

<file path=ppt/slides/_rels/slide27.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27.xml"/><Relationship Id="rId1" Type="http://schemas.openxmlformats.org/officeDocument/2006/relationships/customXml" Target="../../customXml/item29.xml"/><Relationship Id="rId5" Type="http://schemas.openxmlformats.org/officeDocument/2006/relationships/image" Target="../media/image8.emf"/><Relationship Id="rId4" Type="http://schemas.openxmlformats.org/officeDocument/2006/relationships/oleObject" Target="../embeddings/oleObject26.bin"/></Relationships>
</file>

<file path=ppt/slides/_rels/slide28.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28.xml"/><Relationship Id="rId1" Type="http://schemas.openxmlformats.org/officeDocument/2006/relationships/customXml" Target="../../customXml/item30.xml"/><Relationship Id="rId5" Type="http://schemas.openxmlformats.org/officeDocument/2006/relationships/image" Target="../media/image8.emf"/><Relationship Id="rId4" Type="http://schemas.openxmlformats.org/officeDocument/2006/relationships/oleObject" Target="../embeddings/oleObject27.bin"/></Relationships>
</file>

<file path=ppt/slides/_rels/slide29.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29.xml"/><Relationship Id="rId1" Type="http://schemas.openxmlformats.org/officeDocument/2006/relationships/customXml" Target="../../customXml/item31.xml"/><Relationship Id="rId5" Type="http://schemas.openxmlformats.org/officeDocument/2006/relationships/image" Target="../media/image8.emf"/><Relationship Id="rId4" Type="http://schemas.openxmlformats.org/officeDocument/2006/relationships/oleObject" Target="../embeddings/oleObject28.bin"/></Relationships>
</file>

<file path=ppt/slides/_rels/slide3.xml.rels><?xml version="1.0" encoding="UTF-8" standalone="yes"?>
<Relationships xmlns="http://schemas.openxmlformats.org/package/2006/relationships"><Relationship Id="rId3" Type="http://schemas.openxmlformats.org/officeDocument/2006/relationships/image" Target="../media/image5.png"/><Relationship Id="rId2" Type="http://schemas.openxmlformats.org/officeDocument/2006/relationships/slideLayout" Target="../slideLayouts/slideLayout4.xml"/><Relationship Id="rId1" Type="http://schemas.openxmlformats.org/officeDocument/2006/relationships/customXml" Target="../../customXml/item5.xml"/><Relationship Id="rId5" Type="http://schemas.openxmlformats.org/officeDocument/2006/relationships/image" Target="../media/image3.png"/><Relationship Id="rId4" Type="http://schemas.openxmlformats.org/officeDocument/2006/relationships/image" Target="../media/image7.emf"/></Relationships>
</file>

<file path=ppt/slides/_rels/slide30.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0.xml"/><Relationship Id="rId1" Type="http://schemas.openxmlformats.org/officeDocument/2006/relationships/customXml" Target="../../customXml/item32.xml"/><Relationship Id="rId5" Type="http://schemas.openxmlformats.org/officeDocument/2006/relationships/image" Target="../media/image8.emf"/><Relationship Id="rId4" Type="http://schemas.openxmlformats.org/officeDocument/2006/relationships/oleObject" Target="../embeddings/oleObject29.bin"/></Relationships>
</file>

<file path=ppt/slides/_rels/slide31.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1.xml"/><Relationship Id="rId1" Type="http://schemas.openxmlformats.org/officeDocument/2006/relationships/customXml" Target="../../customXml/item33.xml"/><Relationship Id="rId5" Type="http://schemas.openxmlformats.org/officeDocument/2006/relationships/image" Target="../media/image8.emf"/><Relationship Id="rId4" Type="http://schemas.openxmlformats.org/officeDocument/2006/relationships/oleObject" Target="../embeddings/oleObject30.bin"/></Relationships>
</file>

<file path=ppt/slides/_rels/slide3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2.xml"/><Relationship Id="rId1" Type="http://schemas.openxmlformats.org/officeDocument/2006/relationships/customXml" Target="../../customXml/item34.xml"/><Relationship Id="rId5" Type="http://schemas.openxmlformats.org/officeDocument/2006/relationships/image" Target="../media/image8.emf"/><Relationship Id="rId4" Type="http://schemas.openxmlformats.org/officeDocument/2006/relationships/oleObject" Target="../embeddings/oleObject31.bin"/></Relationships>
</file>

<file path=ppt/slides/_rels/slide3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3.xml"/><Relationship Id="rId1" Type="http://schemas.openxmlformats.org/officeDocument/2006/relationships/customXml" Target="../../customXml/item35.xml"/><Relationship Id="rId5" Type="http://schemas.openxmlformats.org/officeDocument/2006/relationships/image" Target="../media/image8.emf"/><Relationship Id="rId4" Type="http://schemas.openxmlformats.org/officeDocument/2006/relationships/oleObject" Target="../embeddings/oleObject32.bin"/></Relationships>
</file>

<file path=ppt/slides/_rels/slide34.xml.rels><?xml version="1.0" encoding="UTF-8" standalone="yes"?>
<Relationships xmlns="http://schemas.openxmlformats.org/package/2006/relationships"><Relationship Id="rId8" Type="http://schemas.openxmlformats.org/officeDocument/2006/relationships/image" Target="../media/image3.png"/><Relationship Id="rId3" Type="http://schemas.openxmlformats.org/officeDocument/2006/relationships/slideLayout" Target="../slideLayouts/slideLayout4.xml"/><Relationship Id="rId7" Type="http://schemas.openxmlformats.org/officeDocument/2006/relationships/image" Target="../media/image7.emf"/><Relationship Id="rId2" Type="http://schemas.openxmlformats.org/officeDocument/2006/relationships/tags" Target="../tags/tag34.xml"/><Relationship Id="rId1" Type="http://schemas.openxmlformats.org/officeDocument/2006/relationships/customXml" Target="../../customXml/item36.xml"/><Relationship Id="rId6" Type="http://schemas.openxmlformats.org/officeDocument/2006/relationships/image" Target="../media/image5.png"/><Relationship Id="rId5" Type="http://schemas.openxmlformats.org/officeDocument/2006/relationships/image" Target="../media/image13.emf"/><Relationship Id="rId4" Type="http://schemas.openxmlformats.org/officeDocument/2006/relationships/oleObject" Target="../embeddings/oleObject33.bin"/></Relationships>
</file>

<file path=ppt/slides/_rels/slide3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5.xml"/><Relationship Id="rId1" Type="http://schemas.openxmlformats.org/officeDocument/2006/relationships/customXml" Target="../../customXml/item37.xml"/><Relationship Id="rId5" Type="http://schemas.openxmlformats.org/officeDocument/2006/relationships/image" Target="../media/image8.emf"/><Relationship Id="rId4" Type="http://schemas.openxmlformats.org/officeDocument/2006/relationships/oleObject" Target="../embeddings/oleObject34.bin"/></Relationships>
</file>

<file path=ppt/slides/_rels/slide36.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6.xml"/><Relationship Id="rId1" Type="http://schemas.openxmlformats.org/officeDocument/2006/relationships/customXml" Target="../../customXml/item38.xml"/><Relationship Id="rId5" Type="http://schemas.openxmlformats.org/officeDocument/2006/relationships/image" Target="../media/image8.emf"/><Relationship Id="rId4" Type="http://schemas.openxmlformats.org/officeDocument/2006/relationships/oleObject" Target="../embeddings/oleObject35.bin"/></Relationships>
</file>

<file path=ppt/slides/_rels/slide37.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7.xml"/><Relationship Id="rId1" Type="http://schemas.openxmlformats.org/officeDocument/2006/relationships/customXml" Target="../../customXml/item39.xml"/><Relationship Id="rId5" Type="http://schemas.openxmlformats.org/officeDocument/2006/relationships/image" Target="../media/image8.emf"/><Relationship Id="rId4" Type="http://schemas.openxmlformats.org/officeDocument/2006/relationships/oleObject" Target="../embeddings/oleObject36.bin"/></Relationships>
</file>

<file path=ppt/slides/_rels/slide38.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8.xml"/><Relationship Id="rId1" Type="http://schemas.openxmlformats.org/officeDocument/2006/relationships/customXml" Target="../../customXml/item40.xml"/><Relationship Id="rId5" Type="http://schemas.openxmlformats.org/officeDocument/2006/relationships/image" Target="../media/image8.emf"/><Relationship Id="rId4" Type="http://schemas.openxmlformats.org/officeDocument/2006/relationships/oleObject" Target="../embeddings/oleObject37.bin"/></Relationships>
</file>

<file path=ppt/slides/_rels/slide39.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9.xml"/><Relationship Id="rId1" Type="http://schemas.openxmlformats.org/officeDocument/2006/relationships/customXml" Target="../../customXml/item41.xml"/><Relationship Id="rId5" Type="http://schemas.openxmlformats.org/officeDocument/2006/relationships/image" Target="../media/image8.emf"/><Relationship Id="rId4" Type="http://schemas.openxmlformats.org/officeDocument/2006/relationships/oleObject" Target="../embeddings/oleObject38.bin"/></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xml"/><Relationship Id="rId1" Type="http://schemas.openxmlformats.org/officeDocument/2006/relationships/customXml" Target="../../customXml/item6.xml"/><Relationship Id="rId5" Type="http://schemas.openxmlformats.org/officeDocument/2006/relationships/image" Target="../media/image8.emf"/><Relationship Id="rId4" Type="http://schemas.openxmlformats.org/officeDocument/2006/relationships/oleObject" Target="../embeddings/oleObject3.bin"/></Relationships>
</file>

<file path=ppt/slides/_rels/slide40.xml.rels><?xml version="1.0" encoding="UTF-8" standalone="yes"?>
<Relationships xmlns="http://schemas.openxmlformats.org/package/2006/relationships"><Relationship Id="rId8" Type="http://schemas.openxmlformats.org/officeDocument/2006/relationships/image" Target="../media/image3.png"/><Relationship Id="rId3" Type="http://schemas.openxmlformats.org/officeDocument/2006/relationships/slideLayout" Target="../slideLayouts/slideLayout4.xml"/><Relationship Id="rId7" Type="http://schemas.openxmlformats.org/officeDocument/2006/relationships/image" Target="../media/image7.emf"/><Relationship Id="rId2" Type="http://schemas.openxmlformats.org/officeDocument/2006/relationships/tags" Target="../tags/tag40.xml"/><Relationship Id="rId1" Type="http://schemas.openxmlformats.org/officeDocument/2006/relationships/customXml" Target="../../customXml/item42.xml"/><Relationship Id="rId6" Type="http://schemas.openxmlformats.org/officeDocument/2006/relationships/image" Target="../media/image5.png"/><Relationship Id="rId5" Type="http://schemas.openxmlformats.org/officeDocument/2006/relationships/image" Target="../media/image10.emf"/><Relationship Id="rId4" Type="http://schemas.openxmlformats.org/officeDocument/2006/relationships/oleObject" Target="../embeddings/oleObject39.bin"/></Relationships>
</file>

<file path=ppt/slides/_rels/slide41.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1.xml"/><Relationship Id="rId1" Type="http://schemas.openxmlformats.org/officeDocument/2006/relationships/customXml" Target="../../customXml/item43.xml"/><Relationship Id="rId5" Type="http://schemas.openxmlformats.org/officeDocument/2006/relationships/image" Target="../media/image8.emf"/><Relationship Id="rId4" Type="http://schemas.openxmlformats.org/officeDocument/2006/relationships/oleObject" Target="../embeddings/oleObject40.bin"/></Relationships>
</file>

<file path=ppt/slides/_rels/slide4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2.xml"/><Relationship Id="rId1" Type="http://schemas.openxmlformats.org/officeDocument/2006/relationships/customXml" Target="../../customXml/item44.xml"/><Relationship Id="rId5" Type="http://schemas.openxmlformats.org/officeDocument/2006/relationships/image" Target="../media/image8.emf"/><Relationship Id="rId4" Type="http://schemas.openxmlformats.org/officeDocument/2006/relationships/oleObject" Target="../embeddings/oleObject41.bin"/></Relationships>
</file>

<file path=ppt/slides/_rels/slide4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3.xml"/><Relationship Id="rId1" Type="http://schemas.openxmlformats.org/officeDocument/2006/relationships/customXml" Target="../../customXml/item45.xml"/><Relationship Id="rId5" Type="http://schemas.openxmlformats.org/officeDocument/2006/relationships/image" Target="../media/image8.emf"/><Relationship Id="rId4" Type="http://schemas.openxmlformats.org/officeDocument/2006/relationships/oleObject" Target="../embeddings/oleObject42.bin"/></Relationships>
</file>

<file path=ppt/slides/_rels/slide44.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4.xml"/><Relationship Id="rId1" Type="http://schemas.openxmlformats.org/officeDocument/2006/relationships/customXml" Target="../../customXml/item46.xml"/><Relationship Id="rId5" Type="http://schemas.openxmlformats.org/officeDocument/2006/relationships/image" Target="../media/image8.emf"/><Relationship Id="rId4" Type="http://schemas.openxmlformats.org/officeDocument/2006/relationships/oleObject" Target="../embeddings/oleObject43.bin"/></Relationships>
</file>

<file path=ppt/slides/_rels/slide4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5.xml"/><Relationship Id="rId1" Type="http://schemas.openxmlformats.org/officeDocument/2006/relationships/customXml" Target="../../customXml/item47.xml"/><Relationship Id="rId5" Type="http://schemas.openxmlformats.org/officeDocument/2006/relationships/image" Target="../media/image8.emf"/><Relationship Id="rId4" Type="http://schemas.openxmlformats.org/officeDocument/2006/relationships/oleObject" Target="../embeddings/oleObject44.bin"/></Relationships>
</file>

<file path=ppt/slides/_rels/slide46.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6.xml"/><Relationship Id="rId1" Type="http://schemas.openxmlformats.org/officeDocument/2006/relationships/customXml" Target="../../customXml/item48.xml"/><Relationship Id="rId5" Type="http://schemas.openxmlformats.org/officeDocument/2006/relationships/image" Target="../media/image8.emf"/><Relationship Id="rId4" Type="http://schemas.openxmlformats.org/officeDocument/2006/relationships/oleObject" Target="../embeddings/oleObject45.bin"/></Relationships>
</file>

<file path=ppt/slides/_rels/slide47.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7.xml"/><Relationship Id="rId1" Type="http://schemas.openxmlformats.org/officeDocument/2006/relationships/customXml" Target="../../customXml/item49.xml"/><Relationship Id="rId5" Type="http://schemas.openxmlformats.org/officeDocument/2006/relationships/image" Target="../media/image8.emf"/><Relationship Id="rId4" Type="http://schemas.openxmlformats.org/officeDocument/2006/relationships/oleObject" Target="../embeddings/oleObject46.bin"/></Relationships>
</file>

<file path=ppt/slides/_rels/slide48.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8.xml"/><Relationship Id="rId1" Type="http://schemas.openxmlformats.org/officeDocument/2006/relationships/customXml" Target="../../customXml/item50.xml"/><Relationship Id="rId5" Type="http://schemas.openxmlformats.org/officeDocument/2006/relationships/image" Target="../media/image8.emf"/><Relationship Id="rId4" Type="http://schemas.openxmlformats.org/officeDocument/2006/relationships/oleObject" Target="../embeddings/oleObject47.bin"/></Relationships>
</file>

<file path=ppt/slides/_rels/slide49.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9.xml"/><Relationship Id="rId1" Type="http://schemas.openxmlformats.org/officeDocument/2006/relationships/customXml" Target="../../customXml/item51.xml"/><Relationship Id="rId5" Type="http://schemas.openxmlformats.org/officeDocument/2006/relationships/image" Target="../media/image8.emf"/><Relationship Id="rId4" Type="http://schemas.openxmlformats.org/officeDocument/2006/relationships/oleObject" Target="../embeddings/oleObject48.bin"/></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customXml" Target="../../customXml/item7.xml"/><Relationship Id="rId5" Type="http://schemas.openxmlformats.org/officeDocument/2006/relationships/image" Target="../media/image8.emf"/><Relationship Id="rId4" Type="http://schemas.openxmlformats.org/officeDocument/2006/relationships/oleObject" Target="../embeddings/oleObject4.bin"/></Relationships>
</file>

<file path=ppt/slides/_rels/slide50.xml.rels><?xml version="1.0" encoding="UTF-8" standalone="yes"?>
<Relationships xmlns="http://schemas.openxmlformats.org/package/2006/relationships"><Relationship Id="rId3" Type="http://schemas.openxmlformats.org/officeDocument/2006/relationships/image" Target="../media/image5.png"/><Relationship Id="rId2" Type="http://schemas.openxmlformats.org/officeDocument/2006/relationships/slideLayout" Target="../slideLayouts/slideLayout5.xml"/><Relationship Id="rId1" Type="http://schemas.openxmlformats.org/officeDocument/2006/relationships/customXml" Target="../../customXml/item52.xml"/><Relationship Id="rId4" Type="http://schemas.openxmlformats.org/officeDocument/2006/relationships/image" Target="../media/image4.png"/></Relationships>
</file>

<file path=ppt/slides/_rels/slide6.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xml"/><Relationship Id="rId1" Type="http://schemas.openxmlformats.org/officeDocument/2006/relationships/customXml" Target="../../customXml/item8.xml"/><Relationship Id="rId5" Type="http://schemas.openxmlformats.org/officeDocument/2006/relationships/image" Target="../media/image8.emf"/><Relationship Id="rId4" Type="http://schemas.openxmlformats.org/officeDocument/2006/relationships/oleObject" Target="../embeddings/oleObject5.bin"/></Relationships>
</file>

<file path=ppt/slides/_rels/slide7.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7.xml"/><Relationship Id="rId1" Type="http://schemas.openxmlformats.org/officeDocument/2006/relationships/customXml" Target="../../customXml/item9.xml"/><Relationship Id="rId5" Type="http://schemas.openxmlformats.org/officeDocument/2006/relationships/image" Target="../media/image8.emf"/><Relationship Id="rId4" Type="http://schemas.openxmlformats.org/officeDocument/2006/relationships/oleObject" Target="../embeddings/oleObject6.bin"/></Relationships>
</file>

<file path=ppt/slides/_rels/slide8.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8.xml"/><Relationship Id="rId1" Type="http://schemas.openxmlformats.org/officeDocument/2006/relationships/customXml" Target="../../customXml/item10.xml"/><Relationship Id="rId5" Type="http://schemas.openxmlformats.org/officeDocument/2006/relationships/image" Target="../media/image8.emf"/><Relationship Id="rId4" Type="http://schemas.openxmlformats.org/officeDocument/2006/relationships/oleObject" Target="../embeddings/oleObject7.bin"/></Relationships>
</file>

<file path=ppt/slides/_rels/slide9.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9.xml"/><Relationship Id="rId1" Type="http://schemas.openxmlformats.org/officeDocument/2006/relationships/customXml" Target="../../customXml/item11.xml"/><Relationship Id="rId5" Type="http://schemas.openxmlformats.org/officeDocument/2006/relationships/image" Target="../media/image8.emf"/><Relationship Id="rId4" Type="http://schemas.openxmlformats.org/officeDocument/2006/relationships/oleObject" Target="../embeddings/oleObject8.bin"/></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0" name="think-cell data - do not delete" hidden="1">
            <a:extLst>
              <a:ext uri="{FF2B5EF4-FFF2-40B4-BE49-F238E27FC236}">
                <a16:creationId xmlns:a16="http://schemas.microsoft.com/office/drawing/2014/main" id="{B4E36180-D52C-46BF-1B2F-2CBB466422A6}"/>
              </a:ext>
            </a:extLst>
          </p:cNvPr>
          <p:cNvGraphicFramePr>
            <a:graphicFrameLocks noChangeAspect="1"/>
          </p:cNvGraphicFramePr>
          <p:nvPr>
            <p:custDataLst>
              <p:tags r:id="rId2"/>
            </p:custDataLst>
            <p:extLst>
              <p:ext uri="{D42A27DB-BD31-4B8C-83A1-F6EECF244321}">
                <p14:modId xmlns:p14="http://schemas.microsoft.com/office/powerpoint/2010/main" val="1155142786"/>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10" name="think-cell data - do not delete" hidden="1">
                        <a:extLst>
                          <a:ext uri="{FF2B5EF4-FFF2-40B4-BE49-F238E27FC236}">
                            <a16:creationId xmlns:a16="http://schemas.microsoft.com/office/drawing/2014/main" id="{B4E36180-D52C-46BF-1B2F-2CBB466422A6}"/>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12" name="TextBox 11">
            <a:extLst>
              <a:ext uri="{FF2B5EF4-FFF2-40B4-BE49-F238E27FC236}">
                <a16:creationId xmlns:a16="http://schemas.microsoft.com/office/drawing/2014/main" id="{D8303474-3CF7-E190-5F07-A31A79476575}"/>
              </a:ext>
            </a:extLst>
          </p:cNvPr>
          <p:cNvSpPr txBox="1"/>
          <p:nvPr/>
        </p:nvSpPr>
        <p:spPr>
          <a:xfrm>
            <a:off x="770615" y="1063462"/>
            <a:ext cx="3620230" cy="1477328"/>
          </a:xfrm>
          <a:prstGeom prst="rect">
            <a:avLst/>
          </a:prstGeom>
          <a:noFill/>
        </p:spPr>
        <p:txBody>
          <a:bodyPr wrap="square" lIns="0" tIns="0" rIns="0" bIns="0" rtlCol="0">
            <a:spAutoFit/>
          </a:bodyPr>
          <a:lstStyle/>
          <a:p>
            <a:pPr>
              <a:spcAft>
                <a:spcPts val="360"/>
              </a:spcAft>
              <a:buSzPct val="100000"/>
            </a:pPr>
            <a:r>
              <a:rPr lang="en-US" sz="4800" dirty="0">
                <a:solidFill>
                  <a:srgbClr val="D14901"/>
                </a:solidFill>
                <a:latin typeface="+mj-lt"/>
              </a:rPr>
              <a:t>Standards on Auditing</a:t>
            </a:r>
          </a:p>
        </p:txBody>
      </p:sp>
      <p:sp>
        <p:nvSpPr>
          <p:cNvPr id="13" name="TextBox 12">
            <a:extLst>
              <a:ext uri="{FF2B5EF4-FFF2-40B4-BE49-F238E27FC236}">
                <a16:creationId xmlns:a16="http://schemas.microsoft.com/office/drawing/2014/main" id="{C1E763FA-B564-F6CA-D7A8-FE3221952BC0}"/>
              </a:ext>
            </a:extLst>
          </p:cNvPr>
          <p:cNvSpPr txBox="1"/>
          <p:nvPr/>
        </p:nvSpPr>
        <p:spPr>
          <a:xfrm>
            <a:off x="770615" y="2800344"/>
            <a:ext cx="3425429" cy="246221"/>
          </a:xfrm>
          <a:prstGeom prst="rect">
            <a:avLst/>
          </a:prstGeom>
          <a:noFill/>
        </p:spPr>
        <p:txBody>
          <a:bodyPr wrap="square" lIns="0" tIns="0" rIns="0" bIns="0" rtlCol="0">
            <a:spAutoFit/>
          </a:bodyPr>
          <a:lstStyle/>
          <a:p>
            <a:pPr>
              <a:spcAft>
                <a:spcPts val="360"/>
              </a:spcAft>
              <a:buSzPct val="100000"/>
            </a:pPr>
            <a:r>
              <a:rPr lang="en-US" sz="1600" b="1">
                <a:solidFill>
                  <a:srgbClr val="3E3D3F"/>
                </a:solidFill>
              </a:rPr>
              <a:t>2 December 2023</a:t>
            </a:r>
            <a:endParaRPr lang="en-US" sz="1600" b="1" dirty="0">
              <a:solidFill>
                <a:srgbClr val="3E3D3F"/>
              </a:solidFill>
            </a:endParaRPr>
          </a:p>
        </p:txBody>
      </p:sp>
      <p:pic>
        <p:nvPicPr>
          <p:cNvPr id="6" name="Picture 5">
            <a:extLst>
              <a:ext uri="{FF2B5EF4-FFF2-40B4-BE49-F238E27FC236}">
                <a16:creationId xmlns:a16="http://schemas.microsoft.com/office/drawing/2014/main" id="{5A4F83EB-5F76-24C2-4864-5D402331676F}"/>
              </a:ext>
            </a:extLst>
          </p:cNvPr>
          <p:cNvPicPr>
            <a:picLocks noChangeAspect="1"/>
          </p:cNvPicPr>
          <p:nvPr/>
        </p:nvPicPr>
        <p:blipFill>
          <a:blip r:embed="rId6"/>
          <a:stretch>
            <a:fillRect/>
          </a:stretch>
        </p:blipFill>
        <p:spPr>
          <a:xfrm rot="10800000">
            <a:off x="10283952" y="379095"/>
            <a:ext cx="1527048" cy="1527048"/>
          </a:xfrm>
          <a:prstGeom prst="rect">
            <a:avLst/>
          </a:prstGeom>
        </p:spPr>
      </p:pic>
      <p:sp>
        <p:nvSpPr>
          <p:cNvPr id="7" name="Rectangle 6">
            <a:extLst>
              <a:ext uri="{FF2B5EF4-FFF2-40B4-BE49-F238E27FC236}">
                <a16:creationId xmlns:a16="http://schemas.microsoft.com/office/drawing/2014/main" id="{D6DF5117-D929-6902-3814-B31072FFA18A}"/>
              </a:ext>
            </a:extLst>
          </p:cNvPr>
          <p:cNvSpPr/>
          <p:nvPr/>
        </p:nvSpPr>
        <p:spPr>
          <a:xfrm>
            <a:off x="11811000" y="0"/>
            <a:ext cx="381000" cy="379095"/>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11" name="Picture 10">
            <a:extLst>
              <a:ext uri="{FF2B5EF4-FFF2-40B4-BE49-F238E27FC236}">
                <a16:creationId xmlns:a16="http://schemas.microsoft.com/office/drawing/2014/main" id="{D88DDEE7-495A-CA5E-4301-9A7AEC81871D}"/>
              </a:ext>
            </a:extLst>
          </p:cNvPr>
          <p:cNvPicPr>
            <a:picLocks noChangeAspect="1"/>
          </p:cNvPicPr>
          <p:nvPr/>
        </p:nvPicPr>
        <p:blipFill>
          <a:blip r:embed="rId6"/>
          <a:stretch>
            <a:fillRect/>
          </a:stretch>
        </p:blipFill>
        <p:spPr>
          <a:xfrm>
            <a:off x="5338583" y="4565904"/>
            <a:ext cx="1524000" cy="1524000"/>
          </a:xfrm>
          <a:prstGeom prst="rect">
            <a:avLst/>
          </a:prstGeom>
        </p:spPr>
      </p:pic>
      <p:sp>
        <p:nvSpPr>
          <p:cNvPr id="17" name="Rectangle 16">
            <a:extLst>
              <a:ext uri="{FF2B5EF4-FFF2-40B4-BE49-F238E27FC236}">
                <a16:creationId xmlns:a16="http://schemas.microsoft.com/office/drawing/2014/main" id="{661FA3C1-DA13-89F2-BD28-F9322A9711B1}"/>
              </a:ext>
            </a:extLst>
          </p:cNvPr>
          <p:cNvSpPr>
            <a:spLocks noChangeAspect="1"/>
          </p:cNvSpPr>
          <p:nvPr/>
        </p:nvSpPr>
        <p:spPr>
          <a:xfrm>
            <a:off x="4952605" y="6473952"/>
            <a:ext cx="385978" cy="384048"/>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
        <p:nvSpPr>
          <p:cNvPr id="18" name="Rectangle 17">
            <a:extLst>
              <a:ext uri="{FF2B5EF4-FFF2-40B4-BE49-F238E27FC236}">
                <a16:creationId xmlns:a16="http://schemas.microsoft.com/office/drawing/2014/main" id="{0789924B-AB27-6976-F6FA-A0014A706623}"/>
              </a:ext>
            </a:extLst>
          </p:cNvPr>
          <p:cNvSpPr>
            <a:spLocks noChangeAspect="1"/>
          </p:cNvSpPr>
          <p:nvPr/>
        </p:nvSpPr>
        <p:spPr>
          <a:xfrm>
            <a:off x="4952605" y="6089904"/>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38" name="Picture 37" descr="A black and orange striped background&#10;&#10;Description automatically generated">
            <a:extLst>
              <a:ext uri="{FF2B5EF4-FFF2-40B4-BE49-F238E27FC236}">
                <a16:creationId xmlns:a16="http://schemas.microsoft.com/office/drawing/2014/main" id="{AB80D765-92D6-FC80-D2FB-C6BF1E3CF60B}"/>
              </a:ext>
            </a:extLst>
          </p:cNvPr>
          <p:cNvPicPr>
            <a:picLocks noChangeAspect="1"/>
          </p:cNvPicPr>
          <p:nvPr/>
        </p:nvPicPr>
        <p:blipFill>
          <a:blip r:embed="rId7" cstate="screen">
            <a:extLst>
              <a:ext uri="{28A0092B-C50C-407E-A947-70E740481C1C}">
                <a14:useLocalDpi xmlns:a14="http://schemas.microsoft.com/office/drawing/2010/main"/>
              </a:ext>
            </a:extLst>
          </a:blip>
          <a:stretch>
            <a:fillRect/>
          </a:stretch>
        </p:blipFill>
        <p:spPr>
          <a:xfrm>
            <a:off x="4571604" y="6473952"/>
            <a:ext cx="384048" cy="384048"/>
          </a:xfrm>
          <a:prstGeom prst="rect">
            <a:avLst/>
          </a:prstGeom>
        </p:spPr>
      </p:pic>
      <p:sp>
        <p:nvSpPr>
          <p:cNvPr id="3" name="Rectangle 2">
            <a:extLst>
              <a:ext uri="{FF2B5EF4-FFF2-40B4-BE49-F238E27FC236}">
                <a16:creationId xmlns:a16="http://schemas.microsoft.com/office/drawing/2014/main" id="{BF0D4C84-F383-69E6-CC2C-A6746379E83F}"/>
              </a:ext>
            </a:extLst>
          </p:cNvPr>
          <p:cNvSpPr>
            <a:spLocks noChangeAspect="1"/>
          </p:cNvSpPr>
          <p:nvPr/>
        </p:nvSpPr>
        <p:spPr>
          <a:xfrm>
            <a:off x="770615" y="0"/>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5" name="Picture 4" descr="A black and orange striped background&#10;&#10;Description automatically generated">
            <a:extLst>
              <a:ext uri="{FF2B5EF4-FFF2-40B4-BE49-F238E27FC236}">
                <a16:creationId xmlns:a16="http://schemas.microsoft.com/office/drawing/2014/main" id="{952541C6-8011-AD3B-F295-08C0198C571A}"/>
              </a:ext>
            </a:extLst>
          </p:cNvPr>
          <p:cNvPicPr>
            <a:picLocks noChangeAspect="1"/>
          </p:cNvPicPr>
          <p:nvPr/>
        </p:nvPicPr>
        <p:blipFill>
          <a:blip r:embed="rId8" cstate="screen">
            <a:extLst>
              <a:ext uri="{28A0092B-C50C-407E-A947-70E740481C1C}">
                <a14:useLocalDpi xmlns:a14="http://schemas.microsoft.com/office/drawing/2010/main"/>
              </a:ext>
            </a:extLst>
          </a:blip>
          <a:stretch>
            <a:fillRect/>
          </a:stretch>
        </p:blipFill>
        <p:spPr>
          <a:xfrm>
            <a:off x="1156593" y="0"/>
            <a:ext cx="384048" cy="384048"/>
          </a:xfrm>
          <a:prstGeom prst="rect">
            <a:avLst/>
          </a:prstGeom>
        </p:spPr>
      </p:pic>
    </p:spTree>
    <p:custDataLst>
      <p:custData r:id="rId1"/>
    </p:custDataLst>
    <p:extLst>
      <p:ext uri="{BB962C8B-B14F-4D97-AF65-F5344CB8AC3E}">
        <p14:creationId xmlns:p14="http://schemas.microsoft.com/office/powerpoint/2010/main" val="391365226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1792060545"/>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10" name="Rectangle 9">
            <a:extLst>
              <a:ext uri="{FF2B5EF4-FFF2-40B4-BE49-F238E27FC236}">
                <a16:creationId xmlns:a16="http://schemas.microsoft.com/office/drawing/2014/main" id="{5407F75D-23A4-BDB7-C1A8-A5E432BC7232}"/>
              </a:ext>
            </a:extLst>
          </p:cNvPr>
          <p:cNvSpPr/>
          <p:nvPr/>
        </p:nvSpPr>
        <p:spPr>
          <a:xfrm>
            <a:off x="442913" y="1562100"/>
            <a:ext cx="11306175" cy="4610100"/>
          </a:xfrm>
          <a:prstGeom prst="rect">
            <a:avLst/>
          </a:prstGeom>
          <a:solidFill>
            <a:schemeClr val="tx2">
              <a:lumMod val="20000"/>
              <a:lumOff val="80000"/>
            </a:schemeClr>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1600"/>
          </a:p>
        </p:txBody>
      </p:sp>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Evidence</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10</a:t>
            </a:fld>
            <a:endParaRPr lang="en-GB" dirty="0"/>
          </a:p>
        </p:txBody>
      </p:sp>
      <p:pic>
        <p:nvPicPr>
          <p:cNvPr id="8" name="Picture 7">
            <a:extLst>
              <a:ext uri="{FF2B5EF4-FFF2-40B4-BE49-F238E27FC236}">
                <a16:creationId xmlns:a16="http://schemas.microsoft.com/office/drawing/2014/main" id="{29D235E6-58AC-2AAD-3E91-0EC7AD8ABEDF}"/>
              </a:ext>
            </a:extLst>
          </p:cNvPr>
          <p:cNvPicPr>
            <a:picLocks noChangeAspect="1"/>
          </p:cNvPicPr>
          <p:nvPr/>
        </p:nvPicPr>
        <p:blipFill>
          <a:blip r:embed="rId6"/>
          <a:stretch>
            <a:fillRect/>
          </a:stretch>
        </p:blipFill>
        <p:spPr>
          <a:xfrm>
            <a:off x="1986955" y="1796295"/>
            <a:ext cx="8218091" cy="4141709"/>
          </a:xfrm>
          <a:prstGeom prst="rect">
            <a:avLst/>
          </a:prstGeom>
        </p:spPr>
      </p:pic>
    </p:spTree>
    <p:custDataLst>
      <p:custData r:id="rId1"/>
    </p:custDataLst>
    <p:extLst>
      <p:ext uri="{BB962C8B-B14F-4D97-AF65-F5344CB8AC3E}">
        <p14:creationId xmlns:p14="http://schemas.microsoft.com/office/powerpoint/2010/main" val="290253226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hink-cell data - do not delete" hidden="1">
            <a:extLst>
              <a:ext uri="{FF2B5EF4-FFF2-40B4-BE49-F238E27FC236}">
                <a16:creationId xmlns:a16="http://schemas.microsoft.com/office/drawing/2014/main" id="{BA67E996-B457-4D64-A437-96DDFF048274}"/>
              </a:ext>
            </a:extLst>
          </p:cNvPr>
          <p:cNvGraphicFramePr>
            <a:graphicFrameLocks noChangeAspect="1"/>
          </p:cNvGraphicFramePr>
          <p:nvPr>
            <p:custDataLst>
              <p:tags r:id="rId2"/>
            </p:custDataLst>
            <p:extLst>
              <p:ext uri="{D42A27DB-BD31-4B8C-83A1-F6EECF244321}">
                <p14:modId xmlns:p14="http://schemas.microsoft.com/office/powerpoint/2010/main" val="1233148009"/>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5" name="think-cell data - do not delete" hidden="1">
                        <a:extLst>
                          <a:ext uri="{FF2B5EF4-FFF2-40B4-BE49-F238E27FC236}">
                            <a16:creationId xmlns:a16="http://schemas.microsoft.com/office/drawing/2014/main" id="{BA67E996-B457-4D64-A437-96DDFF048274}"/>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14" name="TextBox 13">
            <a:extLst>
              <a:ext uri="{FF2B5EF4-FFF2-40B4-BE49-F238E27FC236}">
                <a16:creationId xmlns:a16="http://schemas.microsoft.com/office/drawing/2014/main" id="{622CFE03-408F-DE85-E85B-5C7707B389FB}"/>
              </a:ext>
            </a:extLst>
          </p:cNvPr>
          <p:cNvSpPr txBox="1"/>
          <p:nvPr/>
        </p:nvSpPr>
        <p:spPr>
          <a:xfrm>
            <a:off x="576104" y="2625258"/>
            <a:ext cx="3836870" cy="1346522"/>
          </a:xfrm>
          <a:prstGeom prst="rect">
            <a:avLst/>
          </a:prstGeom>
          <a:noFill/>
        </p:spPr>
        <p:txBody>
          <a:bodyPr wrap="square" lIns="0" tIns="0" rIns="0" bIns="0" rtlCol="0">
            <a:spAutoFit/>
          </a:bodyPr>
          <a:lstStyle/>
          <a:p>
            <a:pPr indent="-274320">
              <a:spcAft>
                <a:spcPts val="900"/>
              </a:spcAft>
            </a:pPr>
            <a:r>
              <a:rPr lang="en-US" sz="4000" dirty="0">
                <a:solidFill>
                  <a:srgbClr val="3E3D3F"/>
                </a:solidFill>
                <a:latin typeface="Georgia" pitchFamily="18" charset="0"/>
              </a:rPr>
              <a:t>SA- 530</a:t>
            </a:r>
          </a:p>
          <a:p>
            <a:pPr indent="-274320">
              <a:spcAft>
                <a:spcPts val="900"/>
              </a:spcAft>
            </a:pPr>
            <a:r>
              <a:rPr lang="en-US" sz="4000" dirty="0">
                <a:solidFill>
                  <a:srgbClr val="3E3D3F"/>
                </a:solidFill>
                <a:latin typeface="Georgia" pitchFamily="18" charset="0"/>
              </a:rPr>
              <a:t>Audit Sampling</a:t>
            </a:r>
          </a:p>
        </p:txBody>
      </p:sp>
      <p:sp>
        <p:nvSpPr>
          <p:cNvPr id="17" name="TextBox 16">
            <a:extLst>
              <a:ext uri="{FF2B5EF4-FFF2-40B4-BE49-F238E27FC236}">
                <a16:creationId xmlns:a16="http://schemas.microsoft.com/office/drawing/2014/main" id="{2E49F547-AE92-24B0-8738-AE87AF999898}"/>
              </a:ext>
            </a:extLst>
          </p:cNvPr>
          <p:cNvSpPr txBox="1"/>
          <p:nvPr/>
        </p:nvSpPr>
        <p:spPr>
          <a:xfrm>
            <a:off x="576104" y="760415"/>
            <a:ext cx="852798" cy="1838965"/>
          </a:xfrm>
          <a:prstGeom prst="rect">
            <a:avLst/>
          </a:prstGeom>
          <a:noFill/>
        </p:spPr>
        <p:txBody>
          <a:bodyPr wrap="none" lIns="0" tIns="0" rIns="0" bIns="0" rtlCol="0">
            <a:spAutoFit/>
          </a:bodyPr>
          <a:lstStyle/>
          <a:p>
            <a:pPr>
              <a:spcAft>
                <a:spcPts val="360"/>
              </a:spcAft>
              <a:buSzPct val="100000"/>
            </a:pPr>
            <a:r>
              <a:rPr lang="en-US" sz="11950" dirty="0">
                <a:solidFill>
                  <a:schemeClr val="accent1"/>
                </a:solidFill>
              </a:rPr>
              <a:t>2</a:t>
            </a:r>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solidFill>
                  <a:schemeClr val="bg1"/>
                </a:solidFill>
              </a:rPr>
              <a:pPr/>
              <a:t>11</a:t>
            </a:fld>
            <a:endParaRPr lang="en-GB" dirty="0">
              <a:solidFill>
                <a:schemeClr val="bg1"/>
              </a:solidFill>
            </a:endParaRP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solidFill>
                  <a:schemeClr val="bg1"/>
                </a:solidFill>
              </a:rPr>
              <a:t>December 2023</a:t>
            </a:r>
            <a:endParaRPr lang="en-US" dirty="0">
              <a:solidFill>
                <a:schemeClr val="bg1"/>
              </a:solidFill>
            </a:endParaRPr>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10" name="Rectangle 9">
            <a:extLst>
              <a:ext uri="{FF2B5EF4-FFF2-40B4-BE49-F238E27FC236}">
                <a16:creationId xmlns:a16="http://schemas.microsoft.com/office/drawing/2014/main" id="{AE3D54AC-BCA3-0E06-C2BC-7AC8D3058585}"/>
              </a:ext>
            </a:extLst>
          </p:cNvPr>
          <p:cNvSpPr>
            <a:spLocks noChangeAspect="1"/>
          </p:cNvSpPr>
          <p:nvPr/>
        </p:nvSpPr>
        <p:spPr>
          <a:xfrm>
            <a:off x="770615" y="0"/>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11" name="Picture 10" descr="A black and orange striped background&#10;&#10;Description automatically generated">
            <a:extLst>
              <a:ext uri="{FF2B5EF4-FFF2-40B4-BE49-F238E27FC236}">
                <a16:creationId xmlns:a16="http://schemas.microsoft.com/office/drawing/2014/main" id="{02496ED3-4E66-C54B-68DF-D71B5462B024}"/>
              </a:ext>
            </a:extLst>
          </p:cNvPr>
          <p:cNvPicPr>
            <a:picLocks noChangeAspect="1"/>
          </p:cNvPicPr>
          <p:nvPr/>
        </p:nvPicPr>
        <p:blipFill>
          <a:blip r:embed="rId6" cstate="screen">
            <a:extLst>
              <a:ext uri="{28A0092B-C50C-407E-A947-70E740481C1C}">
                <a14:useLocalDpi xmlns:a14="http://schemas.microsoft.com/office/drawing/2010/main"/>
              </a:ext>
            </a:extLst>
          </a:blip>
          <a:stretch>
            <a:fillRect/>
          </a:stretch>
        </p:blipFill>
        <p:spPr>
          <a:xfrm>
            <a:off x="1156593" y="0"/>
            <a:ext cx="384048" cy="384048"/>
          </a:xfrm>
          <a:prstGeom prst="rect">
            <a:avLst/>
          </a:prstGeom>
        </p:spPr>
      </p:pic>
      <p:pic>
        <p:nvPicPr>
          <p:cNvPr id="26" name="Picture 25">
            <a:extLst>
              <a:ext uri="{FF2B5EF4-FFF2-40B4-BE49-F238E27FC236}">
                <a16:creationId xmlns:a16="http://schemas.microsoft.com/office/drawing/2014/main" id="{C07EE56E-4A97-7CD9-F693-84F09C39103F}"/>
              </a:ext>
            </a:extLst>
          </p:cNvPr>
          <p:cNvPicPr>
            <a:picLocks noChangeAspect="1"/>
          </p:cNvPicPr>
          <p:nvPr/>
        </p:nvPicPr>
        <p:blipFill>
          <a:blip r:embed="rId7"/>
          <a:stretch>
            <a:fillRect/>
          </a:stretch>
        </p:blipFill>
        <p:spPr>
          <a:xfrm>
            <a:off x="5338583" y="4565904"/>
            <a:ext cx="1524000" cy="1524000"/>
          </a:xfrm>
          <a:prstGeom prst="rect">
            <a:avLst/>
          </a:prstGeom>
        </p:spPr>
      </p:pic>
      <p:sp>
        <p:nvSpPr>
          <p:cNvPr id="27" name="Rectangle 26">
            <a:extLst>
              <a:ext uri="{FF2B5EF4-FFF2-40B4-BE49-F238E27FC236}">
                <a16:creationId xmlns:a16="http://schemas.microsoft.com/office/drawing/2014/main" id="{24D0FB3E-0C62-5F24-79C7-B1B833D977D2}"/>
              </a:ext>
            </a:extLst>
          </p:cNvPr>
          <p:cNvSpPr>
            <a:spLocks noChangeAspect="1"/>
          </p:cNvSpPr>
          <p:nvPr/>
        </p:nvSpPr>
        <p:spPr>
          <a:xfrm>
            <a:off x="4952605" y="6473952"/>
            <a:ext cx="385978" cy="384048"/>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
        <p:nvSpPr>
          <p:cNvPr id="28" name="Rectangle 27">
            <a:extLst>
              <a:ext uri="{FF2B5EF4-FFF2-40B4-BE49-F238E27FC236}">
                <a16:creationId xmlns:a16="http://schemas.microsoft.com/office/drawing/2014/main" id="{44794942-DB26-AC92-9578-BB78D604CAA8}"/>
              </a:ext>
            </a:extLst>
          </p:cNvPr>
          <p:cNvSpPr>
            <a:spLocks noChangeAspect="1"/>
          </p:cNvSpPr>
          <p:nvPr/>
        </p:nvSpPr>
        <p:spPr>
          <a:xfrm>
            <a:off x="4952605" y="6089904"/>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29" name="Picture 28" descr="A black and orange striped background&#10;&#10;Description automatically generated">
            <a:extLst>
              <a:ext uri="{FF2B5EF4-FFF2-40B4-BE49-F238E27FC236}">
                <a16:creationId xmlns:a16="http://schemas.microsoft.com/office/drawing/2014/main" id="{E2030887-0FAE-5810-33A6-3BBBAF7019EC}"/>
              </a:ext>
            </a:extLst>
          </p:cNvPr>
          <p:cNvPicPr>
            <a:picLocks noChangeAspect="1"/>
          </p:cNvPicPr>
          <p:nvPr/>
        </p:nvPicPr>
        <p:blipFill>
          <a:blip r:embed="rId8" cstate="screen">
            <a:extLst>
              <a:ext uri="{28A0092B-C50C-407E-A947-70E740481C1C}">
                <a14:useLocalDpi xmlns:a14="http://schemas.microsoft.com/office/drawing/2010/main"/>
              </a:ext>
            </a:extLst>
          </a:blip>
          <a:stretch>
            <a:fillRect/>
          </a:stretch>
        </p:blipFill>
        <p:spPr>
          <a:xfrm>
            <a:off x="4571604" y="6473952"/>
            <a:ext cx="384048" cy="384048"/>
          </a:xfrm>
          <a:prstGeom prst="rect">
            <a:avLst/>
          </a:prstGeom>
        </p:spPr>
      </p:pic>
      <p:pic>
        <p:nvPicPr>
          <p:cNvPr id="30" name="Picture 29">
            <a:extLst>
              <a:ext uri="{FF2B5EF4-FFF2-40B4-BE49-F238E27FC236}">
                <a16:creationId xmlns:a16="http://schemas.microsoft.com/office/drawing/2014/main" id="{1EDB5951-DDEB-BE10-7687-9113ACF38125}"/>
              </a:ext>
            </a:extLst>
          </p:cNvPr>
          <p:cNvPicPr>
            <a:picLocks noChangeAspect="1"/>
          </p:cNvPicPr>
          <p:nvPr/>
        </p:nvPicPr>
        <p:blipFill>
          <a:blip r:embed="rId7"/>
          <a:stretch>
            <a:fillRect/>
          </a:stretch>
        </p:blipFill>
        <p:spPr>
          <a:xfrm rot="10800000">
            <a:off x="10283952" y="379095"/>
            <a:ext cx="1527048" cy="1527048"/>
          </a:xfrm>
          <a:prstGeom prst="rect">
            <a:avLst/>
          </a:prstGeom>
        </p:spPr>
      </p:pic>
      <p:sp>
        <p:nvSpPr>
          <p:cNvPr id="31" name="Rectangle 30">
            <a:extLst>
              <a:ext uri="{FF2B5EF4-FFF2-40B4-BE49-F238E27FC236}">
                <a16:creationId xmlns:a16="http://schemas.microsoft.com/office/drawing/2014/main" id="{9B7DEA49-66B5-DF62-3CE0-1DDCF3DC3A4D}"/>
              </a:ext>
            </a:extLst>
          </p:cNvPr>
          <p:cNvSpPr/>
          <p:nvPr/>
        </p:nvSpPr>
        <p:spPr>
          <a:xfrm>
            <a:off x="11811000" y="0"/>
            <a:ext cx="381000" cy="379095"/>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Tree>
    <p:custDataLst>
      <p:custData r:id="rId1"/>
    </p:custDataLst>
    <p:extLst>
      <p:ext uri="{BB962C8B-B14F-4D97-AF65-F5344CB8AC3E}">
        <p14:creationId xmlns:p14="http://schemas.microsoft.com/office/powerpoint/2010/main" val="93415916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2703679704"/>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Sampling</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12</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5473697"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600" dirty="0">
                <a:solidFill>
                  <a:schemeClr val="bg1"/>
                </a:solidFill>
              </a:rPr>
              <a:t>Scope of this SA</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5473697" cy="1996004"/>
          </a:xfrm>
          <a:prstGeom prst="rect">
            <a:avLst/>
          </a:prstGeom>
          <a:solidFill>
            <a:schemeClr val="bg1">
              <a:lumMod val="95000"/>
            </a:schemeClr>
          </a:solidFill>
        </p:spPr>
        <p:txBody>
          <a:bodyPr wrap="square" lIns="91440" tIns="91440" rIns="91440" bIns="9144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indent="-182880">
              <a:spcAft>
                <a:spcPts val="600"/>
              </a:spcAft>
              <a:buFont typeface="Arial" panose="020B0604020202020204" pitchFamily="34" charset="0"/>
              <a:buChar char="•"/>
            </a:pPr>
            <a:r>
              <a:rPr lang="en-US" sz="1600" b="0" dirty="0">
                <a:solidFill>
                  <a:srgbClr val="3E3D3F"/>
                </a:solidFill>
              </a:rPr>
              <a:t>Application- When the auditor has decided to use audit sampling in performing audit procedures.</a:t>
            </a:r>
          </a:p>
          <a:p>
            <a:pPr marL="182880" indent="-182880">
              <a:spcAft>
                <a:spcPts val="600"/>
              </a:spcAft>
              <a:buFont typeface="Arial" panose="020B0604020202020204" pitchFamily="34" charset="0"/>
              <a:buChar char="•"/>
            </a:pPr>
            <a:r>
              <a:rPr lang="en-US" sz="1600" b="0" dirty="0">
                <a:solidFill>
                  <a:srgbClr val="3E3D3F"/>
                </a:solidFill>
              </a:rPr>
              <a:t>Use of statistical and non-statistical sampling when designing and selecting the audit sample, performing test of controls and test of details, and evaluating results from the sample.</a:t>
            </a:r>
          </a:p>
        </p:txBody>
      </p:sp>
      <p:sp>
        <p:nvSpPr>
          <p:cNvPr id="11" name="Content Placeholder 2">
            <a:extLst>
              <a:ext uri="{FF2B5EF4-FFF2-40B4-BE49-F238E27FC236}">
                <a16:creationId xmlns:a16="http://schemas.microsoft.com/office/drawing/2014/main" id="{AA596D44-753E-BE22-2B6E-9C8E29F1E41A}"/>
              </a:ext>
            </a:extLst>
          </p:cNvPr>
          <p:cNvSpPr txBox="1">
            <a:spLocks/>
          </p:cNvSpPr>
          <p:nvPr/>
        </p:nvSpPr>
        <p:spPr>
          <a:xfrm>
            <a:off x="442916" y="4165688"/>
            <a:ext cx="5473693" cy="369332"/>
          </a:xfrm>
          <a:prstGeom prst="rect">
            <a:avLst/>
          </a:prstGeom>
          <a:solidFill>
            <a:srgbClr val="EC8B00"/>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600" dirty="0">
                <a:solidFill>
                  <a:schemeClr val="tx1"/>
                </a:solidFill>
              </a:rPr>
              <a:t>Objective</a:t>
            </a:r>
          </a:p>
        </p:txBody>
      </p:sp>
      <p:sp>
        <p:nvSpPr>
          <p:cNvPr id="12" name="Content Placeholder 2">
            <a:extLst>
              <a:ext uri="{FF2B5EF4-FFF2-40B4-BE49-F238E27FC236}">
                <a16:creationId xmlns:a16="http://schemas.microsoft.com/office/drawing/2014/main" id="{0576D883-BEC2-891D-6718-8FFF84047312}"/>
              </a:ext>
            </a:extLst>
          </p:cNvPr>
          <p:cNvSpPr txBox="1">
            <a:spLocks/>
          </p:cNvSpPr>
          <p:nvPr/>
        </p:nvSpPr>
        <p:spPr>
          <a:xfrm>
            <a:off x="442912" y="4535020"/>
            <a:ext cx="5473693" cy="677108"/>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600" b="0" dirty="0">
                <a:solidFill>
                  <a:srgbClr val="3E3D3F"/>
                </a:solidFill>
              </a:rPr>
              <a:t>To get reasonable basis for conclusion about the population from which the sample is selected.</a:t>
            </a:r>
          </a:p>
        </p:txBody>
      </p:sp>
    </p:spTree>
    <p:custDataLst>
      <p:custData r:id="rId1"/>
    </p:custDataLst>
    <p:extLst>
      <p:ext uri="{BB962C8B-B14F-4D97-AF65-F5344CB8AC3E}">
        <p14:creationId xmlns:p14="http://schemas.microsoft.com/office/powerpoint/2010/main" val="162319515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Sampling</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13</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Key Definitions</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11306176" cy="3447098"/>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indent="-182880">
              <a:spcAft>
                <a:spcPts val="600"/>
              </a:spcAft>
              <a:buClr>
                <a:srgbClr val="3E3D3F"/>
              </a:buClr>
              <a:buFont typeface="Arial" panose="020B0604020202020204" pitchFamily="34" charset="0"/>
              <a:buChar char="•"/>
            </a:pPr>
            <a:r>
              <a:rPr lang="en-US" sz="1400" b="0" dirty="0">
                <a:solidFill>
                  <a:srgbClr val="3E3D3F"/>
                </a:solidFill>
              </a:rPr>
              <a:t>Population- Entire set of data from which a sample is selected and about which the auditor wishes to draw conclusions.</a:t>
            </a:r>
          </a:p>
          <a:p>
            <a:pPr marL="182880" indent="-182880">
              <a:spcAft>
                <a:spcPts val="600"/>
              </a:spcAft>
              <a:buClr>
                <a:srgbClr val="3E3D3F"/>
              </a:buClr>
              <a:buFont typeface="Arial" panose="020B0604020202020204" pitchFamily="34" charset="0"/>
              <a:buChar char="•"/>
            </a:pPr>
            <a:r>
              <a:rPr lang="en-US" sz="1400" b="0" dirty="0">
                <a:solidFill>
                  <a:srgbClr val="3E3D3F"/>
                </a:solidFill>
              </a:rPr>
              <a:t>Sampling Unit- The individual items constituting a population. E.g., sales invoices or debtors’ balances.</a:t>
            </a:r>
          </a:p>
          <a:p>
            <a:pPr marL="182880" indent="-182880">
              <a:spcAft>
                <a:spcPts val="600"/>
              </a:spcAft>
              <a:buClr>
                <a:srgbClr val="3E3D3F"/>
              </a:buClr>
              <a:buFont typeface="Arial" panose="020B0604020202020204" pitchFamily="34" charset="0"/>
              <a:buChar char="•"/>
            </a:pPr>
            <a:r>
              <a:rPr lang="en-US" sz="1400" b="0" dirty="0">
                <a:solidFill>
                  <a:srgbClr val="3E3D3F"/>
                </a:solidFill>
              </a:rPr>
              <a:t>Sampling Risk- The risk that auditor’s conclusion based on a sample may be different from the conclusion if the entire population were subjected to the same audit procedure.</a:t>
            </a:r>
          </a:p>
          <a:p>
            <a:pPr marL="182880" indent="-182880">
              <a:spcAft>
                <a:spcPts val="600"/>
              </a:spcAft>
              <a:buClr>
                <a:srgbClr val="3E3D3F"/>
              </a:buClr>
              <a:buFont typeface="Arial" panose="020B0604020202020204" pitchFamily="34" charset="0"/>
              <a:buChar char="•"/>
            </a:pPr>
            <a:r>
              <a:rPr lang="en-US" sz="1400" b="0" dirty="0">
                <a:solidFill>
                  <a:srgbClr val="3E3D3F"/>
                </a:solidFill>
              </a:rPr>
              <a:t>Non-Sampling Risk- The risk that the auditor reaches an erroneous conclusion for any reason not related to sampling risk. E.g., use of inappropriate audit procedures, or misinterpretation of audit evidence and failure to recognise a misstatement or deviation.</a:t>
            </a:r>
          </a:p>
          <a:p>
            <a:pPr marL="182880" indent="-182880">
              <a:spcAft>
                <a:spcPts val="600"/>
              </a:spcAft>
              <a:buClr>
                <a:srgbClr val="3E3D3F"/>
              </a:buClr>
              <a:buFont typeface="Arial" panose="020B0604020202020204" pitchFamily="34" charset="0"/>
              <a:buChar char="•"/>
            </a:pPr>
            <a:r>
              <a:rPr lang="en-US" sz="1400" b="0" dirty="0">
                <a:solidFill>
                  <a:srgbClr val="3E3D3F"/>
                </a:solidFill>
              </a:rPr>
              <a:t>Tolerable Misstatement-  A monetary amount set by the auditor in respect of which the auditor seeks to obtain an appropriate level of assurance that the monetary amount set by the auditor is not exceeded by the actual misstatement in the population. </a:t>
            </a:r>
          </a:p>
          <a:p>
            <a:pPr marL="174625">
              <a:spcAft>
                <a:spcPts val="600"/>
              </a:spcAft>
              <a:buClr>
                <a:srgbClr val="3E3D3F"/>
              </a:buClr>
            </a:pPr>
            <a:r>
              <a:rPr lang="en-US" sz="1400" b="0" dirty="0">
                <a:solidFill>
                  <a:srgbClr val="3E3D3F"/>
                </a:solidFill>
              </a:rPr>
              <a:t>Address the aggregation risk of individually immaterial misstatements and may be the same amount or an amount lower than performance materiality (as defined in SA 320).</a:t>
            </a:r>
          </a:p>
          <a:p>
            <a:pPr marL="182880" indent="-182880">
              <a:spcAft>
                <a:spcPts val="600"/>
              </a:spcAft>
              <a:buClr>
                <a:srgbClr val="3E3D3F"/>
              </a:buClr>
              <a:buFont typeface="Arial" panose="020B0604020202020204" pitchFamily="34" charset="0"/>
              <a:buChar char="•"/>
            </a:pPr>
            <a:r>
              <a:rPr lang="en-US" sz="1400" b="0" dirty="0">
                <a:solidFill>
                  <a:srgbClr val="3E3D3F"/>
                </a:solidFill>
              </a:rPr>
              <a:t>Tolerable rate of deviation- A rate of deviation from prescribed internal control procedures set by the auditor in respect of which the auditor seeks to obtain an appropriate level of assurance that the rate of deviation set by the auditor is not exceeded by the actual rate of deviation in the population.</a:t>
            </a:r>
          </a:p>
        </p:txBody>
      </p:sp>
    </p:spTree>
    <p:custDataLst>
      <p:custData r:id="rId1"/>
    </p:custDataLst>
    <p:extLst>
      <p:ext uri="{BB962C8B-B14F-4D97-AF65-F5344CB8AC3E}">
        <p14:creationId xmlns:p14="http://schemas.microsoft.com/office/powerpoint/2010/main" val="141941944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1899613442"/>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Sampling</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14</a:t>
            </a:fld>
            <a:endParaRPr lang="en-GB" dirty="0"/>
          </a:p>
        </p:txBody>
      </p:sp>
      <p:sp>
        <p:nvSpPr>
          <p:cNvPr id="10" name="TextBox 9">
            <a:extLst>
              <a:ext uri="{FF2B5EF4-FFF2-40B4-BE49-F238E27FC236}">
                <a16:creationId xmlns:a16="http://schemas.microsoft.com/office/drawing/2014/main" id="{1652AF95-B99A-E1F1-37BE-1556ADBC3B62}"/>
              </a:ext>
            </a:extLst>
          </p:cNvPr>
          <p:cNvSpPr txBox="1"/>
          <p:nvPr/>
        </p:nvSpPr>
        <p:spPr>
          <a:xfrm>
            <a:off x="4459659" y="2103438"/>
            <a:ext cx="3272683" cy="914400"/>
          </a:xfrm>
          <a:prstGeom prst="rect">
            <a:avLst/>
          </a:prstGeom>
          <a:solidFill>
            <a:srgbClr val="EC8B00"/>
          </a:solidFill>
          <a:ln>
            <a:noFill/>
          </a:ln>
        </p:spPr>
        <p:txBody>
          <a:bodyPr wrap="square" tIns="91440" bIns="91440" anchor="ctr" anchorCtr="0">
            <a:noAutofit/>
          </a:bodyPr>
          <a:lstStyle/>
          <a:p>
            <a:pPr lvl="0" algn="ctr"/>
            <a:r>
              <a:rPr lang="en-US" sz="1600" b="1" dirty="0"/>
              <a:t>Approaches to Sampling</a:t>
            </a:r>
          </a:p>
        </p:txBody>
      </p:sp>
      <p:grpSp>
        <p:nvGrpSpPr>
          <p:cNvPr id="17" name="Group 16">
            <a:extLst>
              <a:ext uri="{FF2B5EF4-FFF2-40B4-BE49-F238E27FC236}">
                <a16:creationId xmlns:a16="http://schemas.microsoft.com/office/drawing/2014/main" id="{D14967C3-64AE-6809-F211-5D3F8DCC2DA8}"/>
              </a:ext>
            </a:extLst>
          </p:cNvPr>
          <p:cNvGrpSpPr/>
          <p:nvPr/>
        </p:nvGrpSpPr>
        <p:grpSpPr>
          <a:xfrm>
            <a:off x="442912" y="3685891"/>
            <a:ext cx="11306176" cy="914400"/>
            <a:chOff x="607661" y="2916730"/>
            <a:chExt cx="11306176" cy="914400"/>
          </a:xfrm>
          <a:solidFill>
            <a:schemeClr val="tx2"/>
          </a:solidFill>
        </p:grpSpPr>
        <p:sp>
          <p:nvSpPr>
            <p:cNvPr id="11" name="TextBox 10">
              <a:extLst>
                <a:ext uri="{FF2B5EF4-FFF2-40B4-BE49-F238E27FC236}">
                  <a16:creationId xmlns:a16="http://schemas.microsoft.com/office/drawing/2014/main" id="{B7770F60-4CCE-FE38-E5AB-30EF683C7128}"/>
                </a:ext>
              </a:extLst>
            </p:cNvPr>
            <p:cNvSpPr txBox="1"/>
            <p:nvPr/>
          </p:nvSpPr>
          <p:spPr>
            <a:xfrm>
              <a:off x="607661" y="2916730"/>
              <a:ext cx="3605192" cy="914400"/>
            </a:xfrm>
            <a:prstGeom prst="rect">
              <a:avLst/>
            </a:prstGeom>
            <a:grpFill/>
            <a:ln>
              <a:noFill/>
            </a:ln>
          </p:spPr>
          <p:txBody>
            <a:bodyPr wrap="square" tIns="91440" bIns="91440" anchor="ctr" anchorCtr="0">
              <a:noAutofit/>
            </a:bodyPr>
            <a:lstStyle/>
            <a:p>
              <a:pPr lvl="0" algn="ctr"/>
              <a:r>
                <a:rPr lang="en-US" sz="1600" b="1" dirty="0">
                  <a:solidFill>
                    <a:schemeClr val="bg1"/>
                  </a:solidFill>
                </a:rPr>
                <a:t>Statistical Sampling</a:t>
              </a:r>
            </a:p>
          </p:txBody>
        </p:sp>
        <p:sp>
          <p:nvSpPr>
            <p:cNvPr id="13" name="TextBox 12">
              <a:extLst>
                <a:ext uri="{FF2B5EF4-FFF2-40B4-BE49-F238E27FC236}">
                  <a16:creationId xmlns:a16="http://schemas.microsoft.com/office/drawing/2014/main" id="{6CC86C85-3130-B2FA-A7FA-E641FDE42CCE}"/>
                </a:ext>
              </a:extLst>
            </p:cNvPr>
            <p:cNvSpPr txBox="1"/>
            <p:nvPr/>
          </p:nvSpPr>
          <p:spPr>
            <a:xfrm>
              <a:off x="8308645" y="2916730"/>
              <a:ext cx="3605192" cy="914400"/>
            </a:xfrm>
            <a:prstGeom prst="rect">
              <a:avLst/>
            </a:prstGeom>
            <a:grpFill/>
            <a:ln>
              <a:noFill/>
            </a:ln>
          </p:spPr>
          <p:txBody>
            <a:bodyPr wrap="square" tIns="91440" bIns="91440" anchor="ctr" anchorCtr="0">
              <a:noAutofit/>
            </a:bodyPr>
            <a:lstStyle/>
            <a:p>
              <a:pPr lvl="0" algn="ctr"/>
              <a:r>
                <a:rPr lang="en-US" sz="1600" b="1" dirty="0">
                  <a:solidFill>
                    <a:schemeClr val="bg1"/>
                  </a:solidFill>
                </a:rPr>
                <a:t>Non-Statistical Sampling</a:t>
              </a:r>
            </a:p>
          </p:txBody>
        </p:sp>
      </p:grpSp>
      <p:cxnSp>
        <p:nvCxnSpPr>
          <p:cNvPr id="19" name="Elbow Connector 18">
            <a:extLst>
              <a:ext uri="{FF2B5EF4-FFF2-40B4-BE49-F238E27FC236}">
                <a16:creationId xmlns:a16="http://schemas.microsoft.com/office/drawing/2014/main" id="{BE08A725-240E-2AD8-23DD-BE147D2A29AA}"/>
              </a:ext>
            </a:extLst>
          </p:cNvPr>
          <p:cNvCxnSpPr>
            <a:stCxn id="10" idx="2"/>
            <a:endCxn id="11" idx="0"/>
          </p:cNvCxnSpPr>
          <p:nvPr/>
        </p:nvCxnSpPr>
        <p:spPr>
          <a:xfrm rot="5400000">
            <a:off x="3836729" y="1426618"/>
            <a:ext cx="668053" cy="3850493"/>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cxnSp>
        <p:nvCxnSpPr>
          <p:cNvPr id="21" name="Elbow Connector 20">
            <a:extLst>
              <a:ext uri="{FF2B5EF4-FFF2-40B4-BE49-F238E27FC236}">
                <a16:creationId xmlns:a16="http://schemas.microsoft.com/office/drawing/2014/main" id="{036F354A-63F6-42BB-D687-3377E37AC214}"/>
              </a:ext>
            </a:extLst>
          </p:cNvPr>
          <p:cNvCxnSpPr>
            <a:stCxn id="10" idx="2"/>
            <a:endCxn id="13" idx="0"/>
          </p:cNvCxnSpPr>
          <p:nvPr/>
        </p:nvCxnSpPr>
        <p:spPr>
          <a:xfrm rot="16200000" flipH="1">
            <a:off x="7687220" y="1426618"/>
            <a:ext cx="668053" cy="3850491"/>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sp>
        <p:nvSpPr>
          <p:cNvPr id="7" name="Content Placeholder 2">
            <a:extLst>
              <a:ext uri="{FF2B5EF4-FFF2-40B4-BE49-F238E27FC236}">
                <a16:creationId xmlns:a16="http://schemas.microsoft.com/office/drawing/2014/main" id="{11795A54-7A04-E1D1-CACE-9573723500F3}"/>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Approaches to Sampling</a:t>
            </a:r>
          </a:p>
        </p:txBody>
      </p:sp>
    </p:spTree>
    <p:custDataLst>
      <p:custData r:id="rId1"/>
    </p:custDataLst>
    <p:extLst>
      <p:ext uri="{BB962C8B-B14F-4D97-AF65-F5344CB8AC3E}">
        <p14:creationId xmlns:p14="http://schemas.microsoft.com/office/powerpoint/2010/main" val="23701919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Sampling</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15</a:t>
            </a:fld>
            <a:endParaRPr lang="en-GB" dirty="0"/>
          </a:p>
        </p:txBody>
      </p:sp>
      <p:sp>
        <p:nvSpPr>
          <p:cNvPr id="7" name="Content Placeholder 2">
            <a:extLst>
              <a:ext uri="{FF2B5EF4-FFF2-40B4-BE49-F238E27FC236}">
                <a16:creationId xmlns:a16="http://schemas.microsoft.com/office/drawing/2014/main" id="{11795A54-7A04-E1D1-CACE-9573723500F3}"/>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Characteristics of Statistical Sampling Approach</a:t>
            </a:r>
          </a:p>
        </p:txBody>
      </p:sp>
      <p:sp>
        <p:nvSpPr>
          <p:cNvPr id="20" name="Rectangle 19">
            <a:extLst>
              <a:ext uri="{FF2B5EF4-FFF2-40B4-BE49-F238E27FC236}">
                <a16:creationId xmlns:a16="http://schemas.microsoft.com/office/drawing/2014/main" id="{C8784715-B11D-CCD7-BB3A-FB81E4C53227}"/>
              </a:ext>
            </a:extLst>
          </p:cNvPr>
          <p:cNvSpPr/>
          <p:nvPr/>
        </p:nvSpPr>
        <p:spPr>
          <a:xfrm>
            <a:off x="455644" y="2014909"/>
            <a:ext cx="883158" cy="731520"/>
          </a:xfrm>
          <a:prstGeom prst="rect">
            <a:avLst/>
          </a:prstGeom>
          <a:ln>
            <a:noFill/>
          </a:ln>
        </p:spPr>
        <p:style>
          <a:lnRef idx="2">
            <a:schemeClr val="accen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nchor="ctr" anchorCtr="0"/>
          <a:lstStyle/>
          <a:p>
            <a:pPr algn="ctr"/>
            <a:r>
              <a:rPr lang="en-US" b="1" dirty="0"/>
              <a:t>1</a:t>
            </a:r>
          </a:p>
        </p:txBody>
      </p:sp>
      <p:sp>
        <p:nvSpPr>
          <p:cNvPr id="25" name="Rectangle 24">
            <a:extLst>
              <a:ext uri="{FF2B5EF4-FFF2-40B4-BE49-F238E27FC236}">
                <a16:creationId xmlns:a16="http://schemas.microsoft.com/office/drawing/2014/main" id="{0E62D9E2-2B97-467E-F5B3-93EBBDC66126}"/>
              </a:ext>
            </a:extLst>
          </p:cNvPr>
          <p:cNvSpPr/>
          <p:nvPr/>
        </p:nvSpPr>
        <p:spPr>
          <a:xfrm>
            <a:off x="1338802" y="2027428"/>
            <a:ext cx="6512559" cy="731520"/>
          </a:xfrm>
          <a:prstGeom prst="rect">
            <a:avLst/>
          </a:prstGeom>
          <a:solidFill>
            <a:schemeClr val="bg1">
              <a:lumMod val="95000"/>
            </a:schemeClr>
          </a:solidFill>
          <a:ln>
            <a:noFill/>
          </a:ln>
        </p:spPr>
        <p:style>
          <a:lnRef idx="2">
            <a:schemeClr val="accen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nchor="ctr" anchorCtr="0"/>
          <a:lstStyle/>
          <a:p>
            <a:r>
              <a:rPr lang="en-US" sz="1400" dirty="0">
                <a:solidFill>
                  <a:srgbClr val="3E3D3F"/>
                </a:solidFill>
              </a:rPr>
              <a:t>An approach to sampling that has the random selection of the sample items, and</a:t>
            </a:r>
          </a:p>
        </p:txBody>
      </p:sp>
      <p:sp>
        <p:nvSpPr>
          <p:cNvPr id="28" name="Content Placeholder 2">
            <a:extLst>
              <a:ext uri="{FF2B5EF4-FFF2-40B4-BE49-F238E27FC236}">
                <a16:creationId xmlns:a16="http://schemas.microsoft.com/office/drawing/2014/main" id="{BC777F1E-A1C1-67E6-DC9C-B5CE70430D43}"/>
              </a:ext>
            </a:extLst>
          </p:cNvPr>
          <p:cNvSpPr txBox="1">
            <a:spLocks/>
          </p:cNvSpPr>
          <p:nvPr/>
        </p:nvSpPr>
        <p:spPr>
          <a:xfrm>
            <a:off x="7951304" y="2027428"/>
            <a:ext cx="3787845" cy="2363835"/>
          </a:xfrm>
          <a:prstGeom prst="rect">
            <a:avLst/>
          </a:prstGeom>
          <a:solidFill>
            <a:schemeClr val="tx2"/>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indent="-274320" algn="ctr">
              <a:spcAft>
                <a:spcPts val="900"/>
              </a:spcAft>
            </a:pPr>
            <a:r>
              <a:rPr lang="en-US" sz="1400" dirty="0">
                <a:solidFill>
                  <a:schemeClr val="bg1"/>
                </a:solidFill>
              </a:rPr>
              <a:t>A sampling approach which does not have these characteristics is considered Non-Statistical Sampling.</a:t>
            </a:r>
          </a:p>
        </p:txBody>
      </p:sp>
      <p:sp>
        <p:nvSpPr>
          <p:cNvPr id="2" name="Rectangle 1">
            <a:extLst>
              <a:ext uri="{FF2B5EF4-FFF2-40B4-BE49-F238E27FC236}">
                <a16:creationId xmlns:a16="http://schemas.microsoft.com/office/drawing/2014/main" id="{A4E93C99-A9AA-B9B9-6318-C6107A5CB74D}"/>
              </a:ext>
            </a:extLst>
          </p:cNvPr>
          <p:cNvSpPr/>
          <p:nvPr/>
        </p:nvSpPr>
        <p:spPr>
          <a:xfrm>
            <a:off x="455644" y="2837870"/>
            <a:ext cx="883158" cy="731520"/>
          </a:xfrm>
          <a:prstGeom prst="rect">
            <a:avLst/>
          </a:prstGeom>
          <a:solidFill>
            <a:srgbClr val="EC8B00"/>
          </a:solidFill>
          <a:ln>
            <a:noFill/>
          </a:ln>
        </p:spPr>
        <p:style>
          <a:lnRef idx="2">
            <a:schemeClr val="accen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nchor="ctr" anchorCtr="0"/>
          <a:lstStyle/>
          <a:p>
            <a:pPr algn="ctr"/>
            <a:r>
              <a:rPr lang="en-US" b="1" dirty="0">
                <a:solidFill>
                  <a:schemeClr val="tx1"/>
                </a:solidFill>
              </a:rPr>
              <a:t>2</a:t>
            </a:r>
          </a:p>
        </p:txBody>
      </p:sp>
      <p:sp>
        <p:nvSpPr>
          <p:cNvPr id="10" name="Rectangle 9">
            <a:extLst>
              <a:ext uri="{FF2B5EF4-FFF2-40B4-BE49-F238E27FC236}">
                <a16:creationId xmlns:a16="http://schemas.microsoft.com/office/drawing/2014/main" id="{59308E02-9110-35AE-A4D8-8FD21F5F592D}"/>
              </a:ext>
            </a:extLst>
          </p:cNvPr>
          <p:cNvSpPr/>
          <p:nvPr/>
        </p:nvSpPr>
        <p:spPr>
          <a:xfrm>
            <a:off x="1338802" y="2838958"/>
            <a:ext cx="6512559" cy="731520"/>
          </a:xfrm>
          <a:prstGeom prst="rect">
            <a:avLst/>
          </a:prstGeom>
          <a:solidFill>
            <a:schemeClr val="bg1">
              <a:lumMod val="95000"/>
            </a:schemeClr>
          </a:solidFill>
          <a:ln>
            <a:noFill/>
          </a:ln>
        </p:spPr>
        <p:style>
          <a:lnRef idx="2">
            <a:schemeClr val="accen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nchor="ctr" anchorCtr="0"/>
          <a:lstStyle/>
          <a:p>
            <a:pPr marL="0" lvl="0" indent="0">
              <a:buNone/>
            </a:pPr>
            <a:r>
              <a:rPr lang="en-US" sz="1400" dirty="0">
                <a:solidFill>
                  <a:srgbClr val="3E3D3F"/>
                </a:solidFill>
              </a:rPr>
              <a:t>The use of probability theory to evaluate sample results, including measurement of sampling risk.</a:t>
            </a:r>
          </a:p>
        </p:txBody>
      </p:sp>
    </p:spTree>
    <p:custDataLst>
      <p:custData r:id="rId1"/>
    </p:custDataLst>
    <p:extLst>
      <p:ext uri="{BB962C8B-B14F-4D97-AF65-F5344CB8AC3E}">
        <p14:creationId xmlns:p14="http://schemas.microsoft.com/office/powerpoint/2010/main" val="148079149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Sampling</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16</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7" y="1561769"/>
            <a:ext cx="4258038" cy="1106401"/>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600" dirty="0">
                <a:solidFill>
                  <a:schemeClr val="bg1"/>
                </a:solidFill>
              </a:rPr>
              <a:t>The factors that should be considered for deciding upon the extent of checking on a sampling plan are following:</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3" y="2668171"/>
            <a:ext cx="4258038" cy="3504029"/>
          </a:xfrm>
          <a:prstGeom prst="rect">
            <a:avLst/>
          </a:prstGeom>
          <a:solidFill>
            <a:schemeClr val="bg1">
              <a:lumMod val="95000"/>
            </a:schemeClr>
          </a:solidFill>
        </p:spPr>
        <p:txBody>
          <a:bodyPr wrap="square" lIns="91440" tIns="91440" rIns="91440" bIns="9144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indent="-182880">
              <a:spcAft>
                <a:spcPts val="600"/>
              </a:spcAft>
              <a:buClr>
                <a:srgbClr val="3E3D3F"/>
              </a:buClr>
              <a:buFont typeface="Arial" panose="020B0604020202020204" pitchFamily="34" charset="0"/>
              <a:buChar char="•"/>
            </a:pPr>
            <a:r>
              <a:rPr lang="en-US" sz="1600" b="0" dirty="0">
                <a:solidFill>
                  <a:srgbClr val="3E3D3F"/>
                </a:solidFill>
              </a:rPr>
              <a:t>Size of the </a:t>
            </a:r>
            <a:r>
              <a:rPr lang="en-US" sz="1600" b="0" dirty="0" err="1">
                <a:solidFill>
                  <a:srgbClr val="3E3D3F"/>
                </a:solidFill>
              </a:rPr>
              <a:t>organisation</a:t>
            </a:r>
            <a:r>
              <a:rPr lang="en-US" sz="1600" b="0" dirty="0">
                <a:solidFill>
                  <a:srgbClr val="3E3D3F"/>
                </a:solidFill>
              </a:rPr>
              <a:t> under audit</a:t>
            </a:r>
          </a:p>
          <a:p>
            <a:pPr marL="182880" indent="-182880">
              <a:spcAft>
                <a:spcPts val="600"/>
              </a:spcAft>
              <a:buClr>
                <a:srgbClr val="3E3D3F"/>
              </a:buClr>
              <a:buFont typeface="Arial" panose="020B0604020202020204" pitchFamily="34" charset="0"/>
              <a:buChar char="•"/>
            </a:pPr>
            <a:r>
              <a:rPr lang="en-US" sz="1600" b="0" dirty="0">
                <a:solidFill>
                  <a:srgbClr val="3E3D3F"/>
                </a:solidFill>
              </a:rPr>
              <a:t>Auditor’s assessment of the risk of material misstatement</a:t>
            </a:r>
          </a:p>
          <a:p>
            <a:pPr marL="182880" indent="-182880">
              <a:spcAft>
                <a:spcPts val="600"/>
              </a:spcAft>
              <a:buClr>
                <a:srgbClr val="3E3D3F"/>
              </a:buClr>
              <a:buFont typeface="Arial" panose="020B0604020202020204" pitchFamily="34" charset="0"/>
              <a:buChar char="•"/>
            </a:pPr>
            <a:r>
              <a:rPr lang="en-US" sz="1600" b="0" dirty="0">
                <a:solidFill>
                  <a:srgbClr val="3E3D3F"/>
                </a:solidFill>
              </a:rPr>
              <a:t>State of the internal controls</a:t>
            </a:r>
          </a:p>
          <a:p>
            <a:pPr marL="182880" indent="-182880">
              <a:spcAft>
                <a:spcPts val="600"/>
              </a:spcAft>
              <a:buClr>
                <a:srgbClr val="3E3D3F"/>
              </a:buClr>
              <a:buFont typeface="Arial" panose="020B0604020202020204" pitchFamily="34" charset="0"/>
              <a:buChar char="•"/>
            </a:pPr>
            <a:r>
              <a:rPr lang="en-US" sz="1600" b="0" dirty="0">
                <a:solidFill>
                  <a:srgbClr val="3E3D3F"/>
                </a:solidFill>
              </a:rPr>
              <a:t>Adequacy and reliability of books and records</a:t>
            </a:r>
          </a:p>
          <a:p>
            <a:pPr marL="182880" indent="-182880">
              <a:spcAft>
                <a:spcPts val="600"/>
              </a:spcAft>
              <a:buClr>
                <a:srgbClr val="3E3D3F"/>
              </a:buClr>
              <a:buFont typeface="Arial" panose="020B0604020202020204" pitchFamily="34" charset="0"/>
              <a:buChar char="•"/>
            </a:pPr>
            <a:r>
              <a:rPr lang="en-US" sz="1600" b="0" dirty="0">
                <a:solidFill>
                  <a:srgbClr val="3E3D3F"/>
                </a:solidFill>
              </a:rPr>
              <a:t>Tolerable Misstatement</a:t>
            </a:r>
          </a:p>
          <a:p>
            <a:pPr marL="182880" indent="-182880">
              <a:spcAft>
                <a:spcPts val="600"/>
              </a:spcAft>
              <a:buClr>
                <a:srgbClr val="3E3D3F"/>
              </a:buClr>
              <a:buFont typeface="Arial" panose="020B0604020202020204" pitchFamily="34" charset="0"/>
              <a:buChar char="•"/>
            </a:pPr>
            <a:r>
              <a:rPr lang="en-US" sz="1600" b="0" dirty="0">
                <a:solidFill>
                  <a:srgbClr val="3E3D3F"/>
                </a:solidFill>
              </a:rPr>
              <a:t>Degree of the desired level of assurance</a:t>
            </a:r>
          </a:p>
          <a:p>
            <a:pPr marL="182880" indent="-182880">
              <a:spcAft>
                <a:spcPts val="600"/>
              </a:spcAft>
              <a:buClr>
                <a:srgbClr val="3E3D3F"/>
              </a:buClr>
              <a:buFont typeface="Arial" panose="020B0604020202020204" pitchFamily="34" charset="0"/>
              <a:buChar char="•"/>
            </a:pPr>
            <a:r>
              <a:rPr lang="en-US" sz="1600" b="0" dirty="0">
                <a:solidFill>
                  <a:srgbClr val="3E3D3F"/>
                </a:solidFill>
              </a:rPr>
              <a:t>Stratification of population</a:t>
            </a:r>
          </a:p>
        </p:txBody>
      </p:sp>
    </p:spTree>
    <p:custDataLst>
      <p:custData r:id="rId1"/>
    </p:custDataLst>
    <p:extLst>
      <p:ext uri="{BB962C8B-B14F-4D97-AF65-F5344CB8AC3E}">
        <p14:creationId xmlns:p14="http://schemas.microsoft.com/office/powerpoint/2010/main" val="268367841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Sampling</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17</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Sample Selection Methods</a:t>
            </a:r>
          </a:p>
        </p:txBody>
      </p:sp>
      <p:grpSp>
        <p:nvGrpSpPr>
          <p:cNvPr id="2" name="Group 1">
            <a:extLst>
              <a:ext uri="{FF2B5EF4-FFF2-40B4-BE49-F238E27FC236}">
                <a16:creationId xmlns:a16="http://schemas.microsoft.com/office/drawing/2014/main" id="{D87D5D0E-695D-93A9-5941-6AC1112169F2}"/>
              </a:ext>
            </a:extLst>
          </p:cNvPr>
          <p:cNvGrpSpPr>
            <a:grpSpLocks noChangeAspect="1"/>
          </p:cNvGrpSpPr>
          <p:nvPr/>
        </p:nvGrpSpPr>
        <p:grpSpPr>
          <a:xfrm>
            <a:off x="719208" y="2157371"/>
            <a:ext cx="4023360" cy="4023360"/>
            <a:chOff x="3445827" y="777240"/>
            <a:chExt cx="5303520" cy="5303520"/>
          </a:xfrm>
        </p:grpSpPr>
        <p:grpSp>
          <p:nvGrpSpPr>
            <p:cNvPr id="8" name="Group 7">
              <a:extLst>
                <a:ext uri="{FF2B5EF4-FFF2-40B4-BE49-F238E27FC236}">
                  <a16:creationId xmlns:a16="http://schemas.microsoft.com/office/drawing/2014/main" id="{89503430-0199-8BEF-F875-32D7FB210560}"/>
                </a:ext>
              </a:extLst>
            </p:cNvPr>
            <p:cNvGrpSpPr/>
            <p:nvPr/>
          </p:nvGrpSpPr>
          <p:grpSpPr>
            <a:xfrm>
              <a:off x="3445827" y="777240"/>
              <a:ext cx="5303520" cy="5303520"/>
              <a:chOff x="3445827" y="777240"/>
              <a:chExt cx="5303520" cy="5303520"/>
            </a:xfrm>
          </p:grpSpPr>
          <p:sp>
            <p:nvSpPr>
              <p:cNvPr id="11" name="Freeform 2">
                <a:extLst>
                  <a:ext uri="{FF2B5EF4-FFF2-40B4-BE49-F238E27FC236}">
                    <a16:creationId xmlns:a16="http://schemas.microsoft.com/office/drawing/2014/main" id="{289CFE84-7A25-E65B-878C-57124B0F8E5B}"/>
                  </a:ext>
                </a:extLst>
              </p:cNvPr>
              <p:cNvSpPr>
                <a:spLocks/>
              </p:cNvSpPr>
              <p:nvPr/>
            </p:nvSpPr>
            <p:spPr bwMode="auto">
              <a:xfrm>
                <a:off x="3655660" y="4050629"/>
                <a:ext cx="2462911" cy="2030131"/>
              </a:xfrm>
              <a:custGeom>
                <a:avLst/>
                <a:gdLst>
                  <a:gd name="T0" fmla="*/ 498 w 501"/>
                  <a:gd name="T1" fmla="*/ 281 h 413"/>
                  <a:gd name="T2" fmla="*/ 496 w 501"/>
                  <a:gd name="T3" fmla="*/ 281 h 413"/>
                  <a:gd name="T4" fmla="*/ 121 w 501"/>
                  <a:gd name="T5" fmla="*/ 33 h 413"/>
                  <a:gd name="T6" fmla="*/ 113 w 501"/>
                  <a:gd name="T7" fmla="*/ 32 h 413"/>
                  <a:gd name="T8" fmla="*/ 32 w 501"/>
                  <a:gd name="T9" fmla="*/ 0 h 413"/>
                  <a:gd name="T10" fmla="*/ 4 w 501"/>
                  <a:gd name="T11" fmla="*/ 70 h 413"/>
                  <a:gd name="T12" fmla="*/ 0 w 501"/>
                  <a:gd name="T13" fmla="*/ 85 h 413"/>
                  <a:gd name="T14" fmla="*/ 496 w 501"/>
                  <a:gd name="T15" fmla="*/ 413 h 413"/>
                  <a:gd name="T16" fmla="*/ 501 w 501"/>
                  <a:gd name="T17" fmla="*/ 413 h 413"/>
                  <a:gd name="T18" fmla="*/ 434 w 501"/>
                  <a:gd name="T19" fmla="*/ 356 h 413"/>
                  <a:gd name="T20" fmla="*/ 498 w 501"/>
                  <a:gd name="T21" fmla="*/ 281 h 4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01" h="413">
                    <a:moveTo>
                      <a:pt x="498" y="281"/>
                    </a:moveTo>
                    <a:cubicBezTo>
                      <a:pt x="498" y="281"/>
                      <a:pt x="497" y="281"/>
                      <a:pt x="496" y="281"/>
                    </a:cubicBezTo>
                    <a:cubicBezTo>
                      <a:pt x="328" y="281"/>
                      <a:pt x="183" y="179"/>
                      <a:pt x="121" y="33"/>
                    </a:cubicBezTo>
                    <a:cubicBezTo>
                      <a:pt x="113" y="32"/>
                      <a:pt x="113" y="32"/>
                      <a:pt x="113" y="32"/>
                    </a:cubicBezTo>
                    <a:cubicBezTo>
                      <a:pt x="32" y="0"/>
                      <a:pt x="32" y="0"/>
                      <a:pt x="32" y="0"/>
                    </a:cubicBezTo>
                    <a:cubicBezTo>
                      <a:pt x="4" y="70"/>
                      <a:pt x="4" y="70"/>
                      <a:pt x="4" y="70"/>
                    </a:cubicBezTo>
                    <a:cubicBezTo>
                      <a:pt x="0" y="85"/>
                      <a:pt x="0" y="85"/>
                      <a:pt x="0" y="85"/>
                    </a:cubicBezTo>
                    <a:cubicBezTo>
                      <a:pt x="82" y="278"/>
                      <a:pt x="273" y="413"/>
                      <a:pt x="496" y="413"/>
                    </a:cubicBezTo>
                    <a:cubicBezTo>
                      <a:pt x="498" y="413"/>
                      <a:pt x="499" y="413"/>
                      <a:pt x="501" y="413"/>
                    </a:cubicBezTo>
                    <a:cubicBezTo>
                      <a:pt x="434" y="356"/>
                      <a:pt x="434" y="356"/>
                      <a:pt x="434" y="356"/>
                    </a:cubicBezTo>
                    <a:lnTo>
                      <a:pt x="498" y="281"/>
                    </a:lnTo>
                    <a:close/>
                  </a:path>
                </a:pathLst>
              </a:custGeom>
              <a:solidFill>
                <a:srgbClr val="FFFFFF">
                  <a:lumMod val="50000"/>
                </a:srgbClr>
              </a:solidFill>
              <a:ln w="6350" cap="flat">
                <a:noFill/>
                <a:prstDash val="solid"/>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rgbClr val="000000"/>
                  </a:solidFill>
                  <a:effectLst/>
                  <a:uLnTx/>
                  <a:uFillTx/>
                  <a:latin typeface="Arial"/>
                  <a:ea typeface="+mn-ea"/>
                  <a:cs typeface="+mn-cs"/>
                </a:endParaRPr>
              </a:p>
            </p:txBody>
          </p:sp>
          <p:sp>
            <p:nvSpPr>
              <p:cNvPr id="12" name="Freeform 6">
                <a:extLst>
                  <a:ext uri="{FF2B5EF4-FFF2-40B4-BE49-F238E27FC236}">
                    <a16:creationId xmlns:a16="http://schemas.microsoft.com/office/drawing/2014/main" id="{48DDA73A-AB92-8C1F-A7EF-CF800F8D5B56}"/>
                  </a:ext>
                </a:extLst>
              </p:cNvPr>
              <p:cNvSpPr>
                <a:spLocks/>
              </p:cNvSpPr>
              <p:nvPr/>
            </p:nvSpPr>
            <p:spPr bwMode="auto">
              <a:xfrm>
                <a:off x="4581547" y="777240"/>
                <a:ext cx="3047818" cy="1001951"/>
              </a:xfrm>
              <a:custGeom>
                <a:avLst/>
                <a:gdLst>
                  <a:gd name="T0" fmla="*/ 76 w 620"/>
                  <a:gd name="T1" fmla="*/ 204 h 204"/>
                  <a:gd name="T2" fmla="*/ 308 w 620"/>
                  <a:gd name="T3" fmla="*/ 132 h 204"/>
                  <a:gd name="T4" fmla="*/ 528 w 620"/>
                  <a:gd name="T5" fmla="*/ 196 h 204"/>
                  <a:gd name="T6" fmla="*/ 534 w 620"/>
                  <a:gd name="T7" fmla="*/ 192 h 204"/>
                  <a:gd name="T8" fmla="*/ 620 w 620"/>
                  <a:gd name="T9" fmla="*/ 174 h 204"/>
                  <a:gd name="T10" fmla="*/ 604 w 620"/>
                  <a:gd name="T11" fmla="*/ 99 h 204"/>
                  <a:gd name="T12" fmla="*/ 599 w 620"/>
                  <a:gd name="T13" fmla="*/ 85 h 204"/>
                  <a:gd name="T14" fmla="*/ 308 w 620"/>
                  <a:gd name="T15" fmla="*/ 0 h 204"/>
                  <a:gd name="T16" fmla="*/ 0 w 620"/>
                  <a:gd name="T17" fmla="*/ 97 h 204"/>
                  <a:gd name="T18" fmla="*/ 87 w 620"/>
                  <a:gd name="T19" fmla="*/ 106 h 204"/>
                  <a:gd name="T20" fmla="*/ 76 w 620"/>
                  <a:gd name="T21" fmla="*/ 204 h 2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620" h="204">
                    <a:moveTo>
                      <a:pt x="76" y="204"/>
                    </a:moveTo>
                    <a:cubicBezTo>
                      <a:pt x="142" y="159"/>
                      <a:pt x="222" y="132"/>
                      <a:pt x="308" y="132"/>
                    </a:cubicBezTo>
                    <a:cubicBezTo>
                      <a:pt x="389" y="132"/>
                      <a:pt x="465" y="156"/>
                      <a:pt x="528" y="196"/>
                    </a:cubicBezTo>
                    <a:cubicBezTo>
                      <a:pt x="534" y="192"/>
                      <a:pt x="534" y="192"/>
                      <a:pt x="534" y="192"/>
                    </a:cubicBezTo>
                    <a:cubicBezTo>
                      <a:pt x="620" y="174"/>
                      <a:pt x="620" y="174"/>
                      <a:pt x="620" y="174"/>
                    </a:cubicBezTo>
                    <a:cubicBezTo>
                      <a:pt x="604" y="99"/>
                      <a:pt x="604" y="99"/>
                      <a:pt x="604" y="99"/>
                    </a:cubicBezTo>
                    <a:cubicBezTo>
                      <a:pt x="599" y="85"/>
                      <a:pt x="599" y="85"/>
                      <a:pt x="599" y="85"/>
                    </a:cubicBezTo>
                    <a:cubicBezTo>
                      <a:pt x="515" y="31"/>
                      <a:pt x="415" y="0"/>
                      <a:pt x="308" y="0"/>
                    </a:cubicBezTo>
                    <a:cubicBezTo>
                      <a:pt x="194" y="0"/>
                      <a:pt x="87" y="36"/>
                      <a:pt x="0" y="97"/>
                    </a:cubicBezTo>
                    <a:cubicBezTo>
                      <a:pt x="87" y="106"/>
                      <a:pt x="87" y="106"/>
                      <a:pt x="87" y="106"/>
                    </a:cubicBezTo>
                    <a:lnTo>
                      <a:pt x="76" y="204"/>
                    </a:lnTo>
                    <a:close/>
                  </a:path>
                </a:pathLst>
              </a:custGeom>
              <a:solidFill>
                <a:srgbClr val="3E3D3F"/>
              </a:solidFill>
              <a:ln w="6350" cap="flat">
                <a:noFill/>
                <a:prstDash val="solid"/>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rgbClr val="000000"/>
                  </a:solidFill>
                  <a:effectLst/>
                  <a:uLnTx/>
                  <a:uFillTx/>
                  <a:latin typeface="Arial"/>
                  <a:ea typeface="+mn-ea"/>
                  <a:cs typeface="+mn-cs"/>
                </a:endParaRPr>
              </a:p>
            </p:txBody>
          </p:sp>
          <p:sp>
            <p:nvSpPr>
              <p:cNvPr id="13" name="Freeform 7">
                <a:extLst>
                  <a:ext uri="{FF2B5EF4-FFF2-40B4-BE49-F238E27FC236}">
                    <a16:creationId xmlns:a16="http://schemas.microsoft.com/office/drawing/2014/main" id="{8B74593F-542F-B09E-947F-82083193044E}"/>
                  </a:ext>
                </a:extLst>
              </p:cNvPr>
              <p:cNvSpPr>
                <a:spLocks/>
              </p:cNvSpPr>
              <p:nvPr/>
            </p:nvSpPr>
            <p:spPr bwMode="auto">
              <a:xfrm>
                <a:off x="3445827" y="1362149"/>
                <a:ext cx="1434731" cy="2935035"/>
              </a:xfrm>
              <a:custGeom>
                <a:avLst/>
                <a:gdLst>
                  <a:gd name="T0" fmla="*/ 153 w 292"/>
                  <a:gd name="T1" fmla="*/ 552 h 597"/>
                  <a:gd name="T2" fmla="*/ 132 w 292"/>
                  <a:gd name="T3" fmla="*/ 421 h 597"/>
                  <a:gd name="T4" fmla="*/ 284 w 292"/>
                  <a:gd name="T5" fmla="*/ 103 h 597"/>
                  <a:gd name="T6" fmla="*/ 282 w 292"/>
                  <a:gd name="T7" fmla="*/ 96 h 597"/>
                  <a:gd name="T8" fmla="*/ 292 w 292"/>
                  <a:gd name="T9" fmla="*/ 9 h 597"/>
                  <a:gd name="T10" fmla="*/ 216 w 292"/>
                  <a:gd name="T11" fmla="*/ 0 h 597"/>
                  <a:gd name="T12" fmla="*/ 201 w 292"/>
                  <a:gd name="T13" fmla="*/ 0 h 597"/>
                  <a:gd name="T14" fmla="*/ 0 w 292"/>
                  <a:gd name="T15" fmla="*/ 421 h 597"/>
                  <a:gd name="T16" fmla="*/ 29 w 292"/>
                  <a:gd name="T17" fmla="*/ 597 h 597"/>
                  <a:gd name="T18" fmla="*/ 62 w 292"/>
                  <a:gd name="T19" fmla="*/ 515 h 597"/>
                  <a:gd name="T20" fmla="*/ 153 w 292"/>
                  <a:gd name="T21" fmla="*/ 552 h 5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92" h="597">
                    <a:moveTo>
                      <a:pt x="153" y="552"/>
                    </a:moveTo>
                    <a:cubicBezTo>
                      <a:pt x="139" y="511"/>
                      <a:pt x="132" y="467"/>
                      <a:pt x="132" y="421"/>
                    </a:cubicBezTo>
                    <a:cubicBezTo>
                      <a:pt x="132" y="292"/>
                      <a:pt x="191" y="178"/>
                      <a:pt x="284" y="103"/>
                    </a:cubicBezTo>
                    <a:cubicBezTo>
                      <a:pt x="282" y="96"/>
                      <a:pt x="282" y="96"/>
                      <a:pt x="282" y="96"/>
                    </a:cubicBezTo>
                    <a:cubicBezTo>
                      <a:pt x="292" y="9"/>
                      <a:pt x="292" y="9"/>
                      <a:pt x="292" y="9"/>
                    </a:cubicBezTo>
                    <a:cubicBezTo>
                      <a:pt x="216" y="0"/>
                      <a:pt x="216" y="0"/>
                      <a:pt x="216" y="0"/>
                    </a:cubicBezTo>
                    <a:cubicBezTo>
                      <a:pt x="201" y="0"/>
                      <a:pt x="201" y="0"/>
                      <a:pt x="201" y="0"/>
                    </a:cubicBezTo>
                    <a:cubicBezTo>
                      <a:pt x="78" y="99"/>
                      <a:pt x="0" y="251"/>
                      <a:pt x="0" y="421"/>
                    </a:cubicBezTo>
                    <a:cubicBezTo>
                      <a:pt x="0" y="482"/>
                      <a:pt x="10" y="541"/>
                      <a:pt x="29" y="597"/>
                    </a:cubicBezTo>
                    <a:cubicBezTo>
                      <a:pt x="62" y="515"/>
                      <a:pt x="62" y="515"/>
                      <a:pt x="62" y="515"/>
                    </a:cubicBezTo>
                    <a:lnTo>
                      <a:pt x="153" y="552"/>
                    </a:lnTo>
                    <a:close/>
                  </a:path>
                </a:pathLst>
              </a:custGeom>
              <a:solidFill>
                <a:srgbClr val="D14901"/>
              </a:solidFill>
              <a:ln w="6350" cap="flat">
                <a:noFill/>
                <a:prstDash val="solid"/>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rgbClr val="000000"/>
                  </a:solidFill>
                  <a:effectLst/>
                  <a:uLnTx/>
                  <a:uFillTx/>
                  <a:latin typeface="Arial"/>
                  <a:ea typeface="+mn-ea"/>
                  <a:cs typeface="+mn-cs"/>
                </a:endParaRPr>
              </a:p>
            </p:txBody>
          </p:sp>
          <p:sp>
            <p:nvSpPr>
              <p:cNvPr id="14" name="Freeform 8">
                <a:extLst>
                  <a:ext uri="{FF2B5EF4-FFF2-40B4-BE49-F238E27FC236}">
                    <a16:creationId xmlns:a16="http://schemas.microsoft.com/office/drawing/2014/main" id="{BAAF0A78-DC42-5904-6620-7D773174580B}"/>
                  </a:ext>
                </a:extLst>
              </p:cNvPr>
              <p:cNvSpPr>
                <a:spLocks/>
              </p:cNvSpPr>
              <p:nvPr/>
            </p:nvSpPr>
            <p:spPr bwMode="auto">
              <a:xfrm>
                <a:off x="5955950" y="4055875"/>
                <a:ext cx="2659628" cy="2014393"/>
              </a:xfrm>
              <a:custGeom>
                <a:avLst/>
                <a:gdLst>
                  <a:gd name="T0" fmla="*/ 415 w 541"/>
                  <a:gd name="T1" fmla="*/ 0 h 410"/>
                  <a:gd name="T2" fmla="*/ 60 w 541"/>
                  <a:gd name="T3" fmla="*/ 279 h 410"/>
                  <a:gd name="T4" fmla="*/ 57 w 541"/>
                  <a:gd name="T5" fmla="*/ 286 h 410"/>
                  <a:gd name="T6" fmla="*/ 0 w 541"/>
                  <a:gd name="T7" fmla="*/ 352 h 410"/>
                  <a:gd name="T8" fmla="*/ 58 w 541"/>
                  <a:gd name="T9" fmla="*/ 402 h 410"/>
                  <a:gd name="T10" fmla="*/ 71 w 541"/>
                  <a:gd name="T11" fmla="*/ 410 h 410"/>
                  <a:gd name="T12" fmla="*/ 541 w 541"/>
                  <a:gd name="T13" fmla="*/ 40 h 410"/>
                  <a:gd name="T14" fmla="*/ 466 w 541"/>
                  <a:gd name="T15" fmla="*/ 85 h 410"/>
                  <a:gd name="T16" fmla="*/ 415 w 541"/>
                  <a:gd name="T17" fmla="*/ 0 h 4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41" h="410">
                    <a:moveTo>
                      <a:pt x="415" y="0"/>
                    </a:moveTo>
                    <a:cubicBezTo>
                      <a:pt x="365" y="153"/>
                      <a:pt x="226" y="266"/>
                      <a:pt x="60" y="279"/>
                    </a:cubicBezTo>
                    <a:cubicBezTo>
                      <a:pt x="57" y="286"/>
                      <a:pt x="57" y="286"/>
                      <a:pt x="57" y="286"/>
                    </a:cubicBezTo>
                    <a:cubicBezTo>
                      <a:pt x="0" y="352"/>
                      <a:pt x="0" y="352"/>
                      <a:pt x="0" y="352"/>
                    </a:cubicBezTo>
                    <a:cubicBezTo>
                      <a:pt x="58" y="402"/>
                      <a:pt x="58" y="402"/>
                      <a:pt x="58" y="402"/>
                    </a:cubicBezTo>
                    <a:cubicBezTo>
                      <a:pt x="71" y="410"/>
                      <a:pt x="71" y="410"/>
                      <a:pt x="71" y="410"/>
                    </a:cubicBezTo>
                    <a:cubicBezTo>
                      <a:pt x="291" y="393"/>
                      <a:pt x="475" y="243"/>
                      <a:pt x="541" y="40"/>
                    </a:cubicBezTo>
                    <a:cubicBezTo>
                      <a:pt x="466" y="85"/>
                      <a:pt x="466" y="85"/>
                      <a:pt x="466" y="85"/>
                    </a:cubicBezTo>
                    <a:lnTo>
                      <a:pt x="415" y="0"/>
                    </a:lnTo>
                    <a:close/>
                  </a:path>
                </a:pathLst>
              </a:custGeom>
              <a:solidFill>
                <a:srgbClr val="3E3D3F"/>
              </a:solidFill>
              <a:ln w="6350" cap="flat">
                <a:noFill/>
                <a:prstDash val="solid"/>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rgbClr val="000000"/>
                  </a:solidFill>
                  <a:effectLst/>
                  <a:uLnTx/>
                  <a:uFillTx/>
                  <a:latin typeface="Arial"/>
                  <a:ea typeface="+mn-ea"/>
                  <a:cs typeface="+mn-cs"/>
                </a:endParaRPr>
              </a:p>
            </p:txBody>
          </p:sp>
          <p:sp>
            <p:nvSpPr>
              <p:cNvPr id="16" name="Freeform 9">
                <a:extLst>
                  <a:ext uri="{FF2B5EF4-FFF2-40B4-BE49-F238E27FC236}">
                    <a16:creationId xmlns:a16="http://schemas.microsoft.com/office/drawing/2014/main" id="{6488A350-D349-C90A-04CC-E95D83D8ECF8}"/>
                  </a:ext>
                </a:extLst>
              </p:cNvPr>
              <p:cNvSpPr>
                <a:spLocks/>
              </p:cNvSpPr>
              <p:nvPr/>
            </p:nvSpPr>
            <p:spPr bwMode="auto">
              <a:xfrm>
                <a:off x="7293633" y="1299200"/>
                <a:ext cx="1455714" cy="3011098"/>
              </a:xfrm>
              <a:custGeom>
                <a:avLst/>
                <a:gdLst>
                  <a:gd name="T0" fmla="*/ 0 w 296"/>
                  <a:gd name="T1" fmla="*/ 107 h 613"/>
                  <a:gd name="T2" fmla="*/ 164 w 296"/>
                  <a:gd name="T3" fmla="*/ 434 h 613"/>
                  <a:gd name="T4" fmla="*/ 151 w 296"/>
                  <a:gd name="T5" fmla="*/ 533 h 613"/>
                  <a:gd name="T6" fmla="*/ 157 w 296"/>
                  <a:gd name="T7" fmla="*/ 538 h 613"/>
                  <a:gd name="T8" fmla="*/ 202 w 296"/>
                  <a:gd name="T9" fmla="*/ 613 h 613"/>
                  <a:gd name="T10" fmla="*/ 268 w 296"/>
                  <a:gd name="T11" fmla="*/ 574 h 613"/>
                  <a:gd name="T12" fmla="*/ 280 w 296"/>
                  <a:gd name="T13" fmla="*/ 564 h 613"/>
                  <a:gd name="T14" fmla="*/ 296 w 296"/>
                  <a:gd name="T15" fmla="*/ 434 h 613"/>
                  <a:gd name="T16" fmla="*/ 78 w 296"/>
                  <a:gd name="T17" fmla="*/ 0 h 613"/>
                  <a:gd name="T18" fmla="*/ 96 w 296"/>
                  <a:gd name="T19" fmla="*/ 86 h 613"/>
                  <a:gd name="T20" fmla="*/ 0 w 296"/>
                  <a:gd name="T21" fmla="*/ 107 h 6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96" h="613">
                    <a:moveTo>
                      <a:pt x="0" y="107"/>
                    </a:moveTo>
                    <a:cubicBezTo>
                      <a:pt x="99" y="181"/>
                      <a:pt x="164" y="300"/>
                      <a:pt x="164" y="434"/>
                    </a:cubicBezTo>
                    <a:cubicBezTo>
                      <a:pt x="164" y="468"/>
                      <a:pt x="159" y="501"/>
                      <a:pt x="151" y="533"/>
                    </a:cubicBezTo>
                    <a:cubicBezTo>
                      <a:pt x="157" y="538"/>
                      <a:pt x="157" y="538"/>
                      <a:pt x="157" y="538"/>
                    </a:cubicBezTo>
                    <a:cubicBezTo>
                      <a:pt x="202" y="613"/>
                      <a:pt x="202" y="613"/>
                      <a:pt x="202" y="613"/>
                    </a:cubicBezTo>
                    <a:cubicBezTo>
                      <a:pt x="268" y="574"/>
                      <a:pt x="268" y="574"/>
                      <a:pt x="268" y="574"/>
                    </a:cubicBezTo>
                    <a:cubicBezTo>
                      <a:pt x="280" y="564"/>
                      <a:pt x="280" y="564"/>
                      <a:pt x="280" y="564"/>
                    </a:cubicBezTo>
                    <a:cubicBezTo>
                      <a:pt x="290" y="522"/>
                      <a:pt x="296" y="479"/>
                      <a:pt x="296" y="434"/>
                    </a:cubicBezTo>
                    <a:cubicBezTo>
                      <a:pt x="296" y="256"/>
                      <a:pt x="210" y="99"/>
                      <a:pt x="78" y="0"/>
                    </a:cubicBezTo>
                    <a:cubicBezTo>
                      <a:pt x="96" y="86"/>
                      <a:pt x="96" y="86"/>
                      <a:pt x="96" y="86"/>
                    </a:cubicBezTo>
                    <a:lnTo>
                      <a:pt x="0" y="107"/>
                    </a:lnTo>
                    <a:close/>
                  </a:path>
                </a:pathLst>
              </a:custGeom>
              <a:solidFill>
                <a:srgbClr val="D14901"/>
              </a:solidFill>
              <a:ln w="6350" cap="flat">
                <a:noFill/>
                <a:prstDash val="solid"/>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rgbClr val="000000"/>
                  </a:solidFill>
                  <a:effectLst/>
                  <a:uLnTx/>
                  <a:uFillTx/>
                  <a:latin typeface="Arial"/>
                  <a:ea typeface="+mn-ea"/>
                  <a:cs typeface="+mn-cs"/>
                </a:endParaRPr>
              </a:p>
            </p:txBody>
          </p:sp>
          <p:sp>
            <p:nvSpPr>
              <p:cNvPr id="17" name="Oval 10">
                <a:extLst>
                  <a:ext uri="{FF2B5EF4-FFF2-40B4-BE49-F238E27FC236}">
                    <a16:creationId xmlns:a16="http://schemas.microsoft.com/office/drawing/2014/main" id="{60CC420C-3D01-F804-0C49-0A2694182D4B}"/>
                  </a:ext>
                </a:extLst>
              </p:cNvPr>
              <p:cNvSpPr>
                <a:spLocks noChangeArrowheads="1"/>
              </p:cNvSpPr>
              <p:nvPr/>
            </p:nvSpPr>
            <p:spPr bwMode="auto">
              <a:xfrm>
                <a:off x="5229404" y="782486"/>
                <a:ext cx="1731119" cy="1767840"/>
              </a:xfrm>
              <a:prstGeom prst="ellipse">
                <a:avLst/>
              </a:prstGeom>
              <a:solidFill>
                <a:srgbClr val="FFFFFF"/>
              </a:solidFill>
              <a:ln w="9525" cap="flat">
                <a:solidFill>
                  <a:srgbClr val="464646"/>
                </a:solidFill>
                <a:prstDash val="solid"/>
                <a:miter lim="800000"/>
                <a:headEnd/>
                <a:tailEnd/>
              </a:ln>
            </p:spPr>
            <p:txBody>
              <a:bodyPr vert="horz" wrap="square" lIns="91440" tIns="45720" rIns="91440" bIns="45720" numCol="1" anchor="ctr" anchorCtr="0" compatLnSpc="1">
                <a:prstTxWarp prst="textNoShape">
                  <a:avLst/>
                </a:prstTxWarp>
              </a:bodyPr>
              <a:lstStyle/>
              <a:p>
                <a:pPr lvl="0" algn="ctr"/>
                <a:r>
                  <a:rPr lang="en-US" sz="1200" dirty="0"/>
                  <a:t>Random Sampling</a:t>
                </a:r>
              </a:p>
            </p:txBody>
          </p:sp>
          <p:sp>
            <p:nvSpPr>
              <p:cNvPr id="18" name="Oval 11">
                <a:extLst>
                  <a:ext uri="{FF2B5EF4-FFF2-40B4-BE49-F238E27FC236}">
                    <a16:creationId xmlns:a16="http://schemas.microsoft.com/office/drawing/2014/main" id="{E9A9394E-1DE5-ED80-5620-B3D248B50D83}"/>
                  </a:ext>
                </a:extLst>
              </p:cNvPr>
              <p:cNvSpPr>
                <a:spLocks noChangeArrowheads="1"/>
              </p:cNvSpPr>
              <p:nvPr/>
            </p:nvSpPr>
            <p:spPr bwMode="auto">
              <a:xfrm>
                <a:off x="3561235" y="1991647"/>
                <a:ext cx="1731119" cy="1767840"/>
              </a:xfrm>
              <a:prstGeom prst="ellipse">
                <a:avLst/>
              </a:prstGeom>
              <a:solidFill>
                <a:srgbClr val="FFFFFF"/>
              </a:solidFill>
              <a:ln w="9525" cap="flat">
                <a:solidFill>
                  <a:srgbClr val="D14901"/>
                </a:solidFill>
                <a:prstDash val="solid"/>
                <a:miter lim="800000"/>
                <a:headEnd/>
                <a:tailEnd/>
              </a:ln>
            </p:spPr>
            <p:txBody>
              <a:bodyPr vert="horz" wrap="square" lIns="91440" tIns="45720" rIns="91440" bIns="45720" numCol="1" anchor="ctr" anchorCtr="0" compatLnSpc="1">
                <a:prstTxWarp prst="textNoShape">
                  <a:avLst/>
                </a:prstTxWarp>
              </a:bodyPr>
              <a:lstStyle/>
              <a:p>
                <a:pPr lvl="0" algn="ctr"/>
                <a:r>
                  <a:rPr lang="en-US" sz="1200" dirty="0"/>
                  <a:t>Block Selection</a:t>
                </a:r>
              </a:p>
            </p:txBody>
          </p:sp>
          <p:sp>
            <p:nvSpPr>
              <p:cNvPr id="19" name="Oval 12">
                <a:extLst>
                  <a:ext uri="{FF2B5EF4-FFF2-40B4-BE49-F238E27FC236}">
                    <a16:creationId xmlns:a16="http://schemas.microsoft.com/office/drawing/2014/main" id="{851BB0CF-B67F-2AE2-9DAE-AD53AB6E4BDD}"/>
                  </a:ext>
                </a:extLst>
              </p:cNvPr>
              <p:cNvSpPr>
                <a:spLocks noChangeArrowheads="1"/>
              </p:cNvSpPr>
              <p:nvPr/>
            </p:nvSpPr>
            <p:spPr bwMode="auto">
              <a:xfrm>
                <a:off x="4177619" y="3966696"/>
                <a:ext cx="1733742" cy="1770464"/>
              </a:xfrm>
              <a:prstGeom prst="ellipse">
                <a:avLst/>
              </a:prstGeom>
              <a:solidFill>
                <a:srgbClr val="FFFFFF"/>
              </a:solidFill>
              <a:ln w="9525" cap="flat">
                <a:solidFill>
                  <a:srgbClr val="FFFFFF">
                    <a:lumMod val="50000"/>
                  </a:srgbClr>
                </a:solidFill>
                <a:prstDash val="solid"/>
                <a:miter lim="800000"/>
                <a:headEnd/>
                <a:tailEnd/>
              </a:ln>
            </p:spPr>
            <p:txBody>
              <a:bodyPr vert="horz" wrap="square" lIns="91440" tIns="45720" rIns="91440" bIns="45720" numCol="1" anchor="ctr" anchorCtr="0" compatLnSpc="1">
                <a:prstTxWarp prst="textNoShape">
                  <a:avLst/>
                </a:prstTxWarp>
              </a:bodyPr>
              <a:lstStyle/>
              <a:p>
                <a:pPr lvl="0" algn="ctr"/>
                <a:r>
                  <a:rPr lang="en-US" sz="1200" dirty="0"/>
                  <a:t>Haphazard Selection</a:t>
                </a:r>
              </a:p>
            </p:txBody>
          </p:sp>
          <p:sp>
            <p:nvSpPr>
              <p:cNvPr id="20" name="Oval 13">
                <a:extLst>
                  <a:ext uri="{FF2B5EF4-FFF2-40B4-BE49-F238E27FC236}">
                    <a16:creationId xmlns:a16="http://schemas.microsoft.com/office/drawing/2014/main" id="{C6792808-D3DC-74DD-5B8E-796F50520481}"/>
                  </a:ext>
                </a:extLst>
              </p:cNvPr>
              <p:cNvSpPr>
                <a:spLocks noChangeArrowheads="1"/>
              </p:cNvSpPr>
              <p:nvPr/>
            </p:nvSpPr>
            <p:spPr bwMode="auto">
              <a:xfrm>
                <a:off x="6871343" y="1991647"/>
                <a:ext cx="1731119" cy="1767840"/>
              </a:xfrm>
              <a:prstGeom prst="ellipse">
                <a:avLst/>
              </a:prstGeom>
              <a:solidFill>
                <a:srgbClr val="FFFFFF"/>
              </a:solidFill>
              <a:ln w="9525" cap="flat">
                <a:solidFill>
                  <a:srgbClr val="D14901"/>
                </a:solidFill>
                <a:prstDash val="solid"/>
                <a:miter lim="800000"/>
                <a:headEnd/>
                <a:tailEnd/>
              </a:ln>
            </p:spPr>
            <p:txBody>
              <a:bodyPr vert="horz" wrap="square" lIns="91440" tIns="45720" rIns="91440" bIns="45720" numCol="1" anchor="ctr" anchorCtr="0" compatLnSpc="1">
                <a:prstTxWarp prst="textNoShape">
                  <a:avLst/>
                </a:prstTxWarp>
              </a:bodyPr>
              <a:lstStyle/>
              <a:p>
                <a:pPr lvl="0" algn="ctr"/>
                <a:r>
                  <a:rPr lang="en-US" sz="1200" dirty="0"/>
                  <a:t>Systematic Sampling</a:t>
                </a:r>
              </a:p>
            </p:txBody>
          </p:sp>
          <p:sp>
            <p:nvSpPr>
              <p:cNvPr id="21" name="Oval 14">
                <a:extLst>
                  <a:ext uri="{FF2B5EF4-FFF2-40B4-BE49-F238E27FC236}">
                    <a16:creationId xmlns:a16="http://schemas.microsoft.com/office/drawing/2014/main" id="{6EA283D1-0117-0146-3D97-3F23EE0DF162}"/>
                  </a:ext>
                </a:extLst>
              </p:cNvPr>
              <p:cNvSpPr>
                <a:spLocks noChangeArrowheads="1"/>
              </p:cNvSpPr>
              <p:nvPr/>
            </p:nvSpPr>
            <p:spPr bwMode="auto">
              <a:xfrm>
                <a:off x="6247092" y="3948337"/>
                <a:ext cx="1731119" cy="1767840"/>
              </a:xfrm>
              <a:prstGeom prst="ellipse">
                <a:avLst/>
              </a:prstGeom>
              <a:solidFill>
                <a:srgbClr val="FFFFFF"/>
              </a:solidFill>
              <a:ln w="9525" cap="flat">
                <a:solidFill>
                  <a:srgbClr val="464646"/>
                </a:solidFill>
                <a:prstDash val="solid"/>
                <a:miter lim="800000"/>
                <a:headEnd/>
                <a:tailEnd/>
              </a:ln>
            </p:spPr>
            <p:txBody>
              <a:bodyPr vert="horz" wrap="square" lIns="91440" tIns="45720" rIns="91440" bIns="45720" numCol="1" anchor="ctr" anchorCtr="0" compatLnSpc="1">
                <a:prstTxWarp prst="textNoShape">
                  <a:avLst/>
                </a:prstTxWarp>
              </a:bodyPr>
              <a:lstStyle/>
              <a:p>
                <a:pPr lvl="0" algn="ctr"/>
                <a:r>
                  <a:rPr lang="en-US" sz="1200" dirty="0"/>
                  <a:t>Monetary Unit Sampling</a:t>
                </a:r>
              </a:p>
            </p:txBody>
          </p:sp>
        </p:grpSp>
        <p:sp>
          <p:nvSpPr>
            <p:cNvPr id="10" name="Rectangle 9">
              <a:extLst>
                <a:ext uri="{FF2B5EF4-FFF2-40B4-BE49-F238E27FC236}">
                  <a16:creationId xmlns:a16="http://schemas.microsoft.com/office/drawing/2014/main" id="{98C71F22-86AE-B8A3-CAA6-C37F9A395C85}"/>
                </a:ext>
              </a:extLst>
            </p:cNvPr>
            <p:cNvSpPr/>
            <p:nvPr/>
          </p:nvSpPr>
          <p:spPr>
            <a:xfrm>
              <a:off x="5120200" y="3286010"/>
              <a:ext cx="1923298" cy="608558"/>
            </a:xfrm>
            <a:prstGeom prst="rect">
              <a:avLst/>
            </a:prstGeom>
          </p:spPr>
          <p:txBody>
            <a:bodyPr wrap="none">
              <a:spAutoFit/>
            </a:bodyPr>
            <a:lstStyle/>
            <a:p>
              <a:pPr lvl="0" algn="ctr"/>
              <a:r>
                <a:rPr lang="en-US" sz="1200" b="1" dirty="0"/>
                <a:t>Sample Selection</a:t>
              </a:r>
              <a:br>
                <a:rPr lang="en-US" sz="1200" b="1" dirty="0"/>
              </a:br>
              <a:r>
                <a:rPr lang="en-US" sz="1200" b="1" dirty="0"/>
                <a:t>Methods</a:t>
              </a:r>
            </a:p>
          </p:txBody>
        </p:sp>
      </p:grpSp>
      <p:sp>
        <p:nvSpPr>
          <p:cNvPr id="23" name="TextBox 22">
            <a:extLst>
              <a:ext uri="{FF2B5EF4-FFF2-40B4-BE49-F238E27FC236}">
                <a16:creationId xmlns:a16="http://schemas.microsoft.com/office/drawing/2014/main" id="{B0C6BCC2-A07B-ED07-F9DC-ABF2496D9D7F}"/>
              </a:ext>
            </a:extLst>
          </p:cNvPr>
          <p:cNvSpPr txBox="1"/>
          <p:nvPr/>
        </p:nvSpPr>
        <p:spPr>
          <a:xfrm>
            <a:off x="5052904" y="3362702"/>
            <a:ext cx="6696184" cy="1292662"/>
          </a:xfrm>
          <a:prstGeom prst="rect">
            <a:avLst/>
          </a:prstGeom>
          <a:solidFill>
            <a:srgbClr val="3E3D3F"/>
          </a:solidFill>
          <a:ln>
            <a:noFill/>
          </a:ln>
        </p:spPr>
        <p:txBody>
          <a:bodyPr wrap="square" tIns="91440" bIns="91440" anchor="ctr" anchorCtr="0">
            <a:spAutoFit/>
          </a:bodyPr>
          <a:lstStyle/>
          <a:p>
            <a:pPr indent="-274320">
              <a:spcAft>
                <a:spcPts val="900"/>
              </a:spcAft>
            </a:pPr>
            <a:r>
              <a:rPr lang="en-US" sz="1800" dirty="0">
                <a:solidFill>
                  <a:schemeClr val="bg1"/>
                </a:solidFill>
              </a:rPr>
              <a:t>“Sample should be selected in such a manner that it is representative of the population from which the sample is being selected. It will necessitate that each sampling unit in the population has a chance of selection.”</a:t>
            </a:r>
          </a:p>
        </p:txBody>
      </p:sp>
    </p:spTree>
    <p:custDataLst>
      <p:custData r:id="rId1"/>
    </p:custDataLst>
    <p:extLst>
      <p:ext uri="{BB962C8B-B14F-4D97-AF65-F5344CB8AC3E}">
        <p14:creationId xmlns:p14="http://schemas.microsoft.com/office/powerpoint/2010/main" val="395416893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Sampling</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dirty="0"/>
              <a:t>Standards on Auditing</a:t>
            </a:r>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18</a:t>
            </a:fld>
            <a:endParaRPr lang="en-GB" dirty="0"/>
          </a:p>
        </p:txBody>
      </p:sp>
      <p:sp>
        <p:nvSpPr>
          <p:cNvPr id="2" name="Content Placeholder 2">
            <a:extLst>
              <a:ext uri="{FF2B5EF4-FFF2-40B4-BE49-F238E27FC236}">
                <a16:creationId xmlns:a16="http://schemas.microsoft.com/office/drawing/2014/main" id="{70E43A09-50A0-4D63-C57F-4545C51E80DD}"/>
              </a:ext>
            </a:extLst>
          </p:cNvPr>
          <p:cNvSpPr txBox="1">
            <a:spLocks/>
          </p:cNvSpPr>
          <p:nvPr/>
        </p:nvSpPr>
        <p:spPr>
          <a:xfrm>
            <a:off x="442916" y="1551138"/>
            <a:ext cx="5473697"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Projecting Misstatements and Evaluating Results</a:t>
            </a:r>
          </a:p>
        </p:txBody>
      </p:sp>
      <p:sp>
        <p:nvSpPr>
          <p:cNvPr id="8" name="Content Placeholder 2">
            <a:extLst>
              <a:ext uri="{FF2B5EF4-FFF2-40B4-BE49-F238E27FC236}">
                <a16:creationId xmlns:a16="http://schemas.microsoft.com/office/drawing/2014/main" id="{8096DE78-C06B-C04D-54C2-A4444508DF2A}"/>
              </a:ext>
            </a:extLst>
          </p:cNvPr>
          <p:cNvSpPr txBox="1">
            <a:spLocks/>
          </p:cNvSpPr>
          <p:nvPr/>
        </p:nvSpPr>
        <p:spPr>
          <a:xfrm>
            <a:off x="442916" y="1931103"/>
            <a:ext cx="5473697" cy="4423977"/>
          </a:xfrm>
          <a:prstGeom prst="rect">
            <a:avLst/>
          </a:prstGeom>
          <a:solidFill>
            <a:schemeClr val="bg1">
              <a:lumMod val="95000"/>
            </a:schemeClr>
          </a:solidFill>
        </p:spPr>
        <p:txBody>
          <a:bodyPr wrap="square" lIns="91440" tIns="91440" rIns="91440" bIns="91440" anchor="t"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285750" indent="-285750">
              <a:spcAft>
                <a:spcPts val="600"/>
              </a:spcAft>
              <a:buFont typeface="Arial" panose="020B0604020202020204" pitchFamily="34" charset="0"/>
              <a:buChar char="•"/>
            </a:pPr>
            <a:r>
              <a:rPr lang="en-US" sz="1400" b="0" dirty="0">
                <a:solidFill>
                  <a:schemeClr val="tx1"/>
                </a:solidFill>
              </a:rPr>
              <a:t>The auditor is required to project misstatements for the population to obtain a broad view of the scale of misstatements.</a:t>
            </a:r>
          </a:p>
          <a:p>
            <a:pPr marL="285750" indent="-285750">
              <a:spcAft>
                <a:spcPts val="600"/>
              </a:spcAft>
              <a:buFont typeface="Arial" panose="020B0604020202020204" pitchFamily="34" charset="0"/>
              <a:buChar char="•"/>
            </a:pPr>
            <a:endParaRPr lang="en-US" sz="1400" b="0" dirty="0">
              <a:solidFill>
                <a:schemeClr val="tx1"/>
              </a:solidFill>
            </a:endParaRPr>
          </a:p>
          <a:p>
            <a:pPr marL="285750" indent="-285750">
              <a:spcAft>
                <a:spcPts val="600"/>
              </a:spcAft>
              <a:buFont typeface="Arial" panose="020B0604020202020204" pitchFamily="34" charset="0"/>
              <a:buChar char="•"/>
            </a:pPr>
            <a:r>
              <a:rPr lang="en-US" sz="1400" b="0" dirty="0">
                <a:solidFill>
                  <a:schemeClr val="tx1"/>
                </a:solidFill>
              </a:rPr>
              <a:t>When a misstatement has been established as an anomaly, it may be excluded when projecting misstatements to the population </a:t>
            </a:r>
            <a:r>
              <a:rPr lang="en-US" sz="1400" dirty="0">
                <a:solidFill>
                  <a:schemeClr val="tx1"/>
                </a:solidFill>
              </a:rPr>
              <a:t>BUT </a:t>
            </a:r>
            <a:r>
              <a:rPr lang="en-US" sz="1400" b="0" dirty="0">
                <a:solidFill>
                  <a:schemeClr val="tx1"/>
                </a:solidFill>
              </a:rPr>
              <a:t>if uncorrected</a:t>
            </a:r>
            <a:r>
              <a:rPr lang="en-US" sz="1400" dirty="0">
                <a:solidFill>
                  <a:schemeClr val="tx1"/>
                </a:solidFill>
              </a:rPr>
              <a:t>, </a:t>
            </a:r>
            <a:r>
              <a:rPr lang="en-US" sz="1400" b="0" dirty="0">
                <a:solidFill>
                  <a:schemeClr val="tx1"/>
                </a:solidFill>
              </a:rPr>
              <a:t>still needs to be considered in addition to projection of the non-anomalous misstatements.</a:t>
            </a:r>
          </a:p>
          <a:p>
            <a:pPr marL="285750" indent="-285750">
              <a:spcAft>
                <a:spcPts val="600"/>
              </a:spcAft>
              <a:buFont typeface="Arial" panose="020B0604020202020204" pitchFamily="34" charset="0"/>
              <a:buChar char="•"/>
            </a:pPr>
            <a:endParaRPr lang="en-US" sz="1400" b="0" dirty="0">
              <a:solidFill>
                <a:schemeClr val="tx1"/>
              </a:solidFill>
            </a:endParaRPr>
          </a:p>
          <a:p>
            <a:pPr marL="285750" indent="-285750">
              <a:spcAft>
                <a:spcPts val="600"/>
              </a:spcAft>
              <a:buFont typeface="Arial" panose="020B0604020202020204" pitchFamily="34" charset="0"/>
              <a:buChar char="•"/>
            </a:pPr>
            <a:r>
              <a:rPr lang="en-US" sz="1400" b="0" dirty="0">
                <a:solidFill>
                  <a:schemeClr val="tx1"/>
                </a:solidFill>
              </a:rPr>
              <a:t>The auditor shall evaluate </a:t>
            </a:r>
            <a:r>
              <a:rPr lang="en-US" sz="1400" dirty="0">
                <a:solidFill>
                  <a:schemeClr val="tx1"/>
                </a:solidFill>
              </a:rPr>
              <a:t>results of the audit sampling (test of controls and tests of details)</a:t>
            </a:r>
            <a:r>
              <a:rPr lang="en-US" sz="1400" b="0" dirty="0">
                <a:solidFill>
                  <a:schemeClr val="tx1"/>
                </a:solidFill>
              </a:rPr>
              <a:t>, and whether the use of </a:t>
            </a:r>
            <a:r>
              <a:rPr lang="en-US" sz="1400" dirty="0">
                <a:solidFill>
                  <a:schemeClr val="tx1"/>
                </a:solidFill>
              </a:rPr>
              <a:t>audit sampling has provided a reasonable basis for conclusions</a:t>
            </a:r>
            <a:r>
              <a:rPr lang="en-US" sz="1400" b="0" dirty="0">
                <a:solidFill>
                  <a:schemeClr val="tx1"/>
                </a:solidFill>
              </a:rPr>
              <a:t> about the population that has been tested.</a:t>
            </a:r>
          </a:p>
          <a:p>
            <a:pPr marL="285750" indent="-285750">
              <a:spcAft>
                <a:spcPts val="600"/>
              </a:spcAft>
              <a:buFont typeface="Arial" panose="020B0604020202020204" pitchFamily="34" charset="0"/>
              <a:buChar char="•"/>
            </a:pPr>
            <a:endParaRPr lang="en-US" sz="1400" b="0" dirty="0">
              <a:solidFill>
                <a:schemeClr val="tx1"/>
              </a:solidFill>
            </a:endParaRPr>
          </a:p>
          <a:p>
            <a:pPr marL="285750" indent="-285750">
              <a:spcAft>
                <a:spcPts val="600"/>
              </a:spcAft>
              <a:buFont typeface="Arial" panose="020B0604020202020204" pitchFamily="34" charset="0"/>
              <a:buChar char="•"/>
            </a:pPr>
            <a:r>
              <a:rPr lang="en-US" sz="1400" b="0" dirty="0">
                <a:solidFill>
                  <a:schemeClr val="tx1"/>
                </a:solidFill>
              </a:rPr>
              <a:t>If the auditor concludes that audit sampling has not provided a reasonable basis for conclusions about the population that has been tested, the auditor may tailor the </a:t>
            </a:r>
            <a:r>
              <a:rPr lang="en-US" sz="1400" dirty="0">
                <a:solidFill>
                  <a:schemeClr val="tx1"/>
                </a:solidFill>
              </a:rPr>
              <a:t>nature, timing and extent</a:t>
            </a:r>
            <a:r>
              <a:rPr lang="en-US" sz="1400" b="0" dirty="0">
                <a:solidFill>
                  <a:schemeClr val="tx1"/>
                </a:solidFill>
              </a:rPr>
              <a:t> of those </a:t>
            </a:r>
            <a:r>
              <a:rPr lang="en-US" sz="1400" dirty="0">
                <a:solidFill>
                  <a:schemeClr val="tx1"/>
                </a:solidFill>
              </a:rPr>
              <a:t>further audit procedures</a:t>
            </a:r>
            <a:r>
              <a:rPr lang="en-US" sz="1400" b="0" dirty="0">
                <a:solidFill>
                  <a:schemeClr val="tx1"/>
                </a:solidFill>
              </a:rPr>
              <a:t> to best achieve the required assurance.</a:t>
            </a:r>
          </a:p>
        </p:txBody>
      </p:sp>
    </p:spTree>
    <p:custDataLst>
      <p:custData r:id="rId1"/>
    </p:custDataLst>
    <p:extLst>
      <p:ext uri="{BB962C8B-B14F-4D97-AF65-F5344CB8AC3E}">
        <p14:creationId xmlns:p14="http://schemas.microsoft.com/office/powerpoint/2010/main" val="402265663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hink-cell data - do not delete" hidden="1">
            <a:extLst>
              <a:ext uri="{FF2B5EF4-FFF2-40B4-BE49-F238E27FC236}">
                <a16:creationId xmlns:a16="http://schemas.microsoft.com/office/drawing/2014/main" id="{F9DC37C2-FF13-3617-2D1F-D47282B85C0A}"/>
              </a:ext>
            </a:extLst>
          </p:cNvPr>
          <p:cNvGraphicFramePr>
            <a:graphicFrameLocks noChangeAspect="1"/>
          </p:cNvGraphicFramePr>
          <p:nvPr>
            <p:custDataLst>
              <p:tags r:id="rId2"/>
            </p:custDataLst>
            <p:extLst>
              <p:ext uri="{D42A27DB-BD31-4B8C-83A1-F6EECF244321}">
                <p14:modId xmlns:p14="http://schemas.microsoft.com/office/powerpoint/2010/main" val="2421613784"/>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5" name="think-cell data - do not delete" hidden="1">
                        <a:extLst>
                          <a:ext uri="{FF2B5EF4-FFF2-40B4-BE49-F238E27FC236}">
                            <a16:creationId xmlns:a16="http://schemas.microsoft.com/office/drawing/2014/main" id="{F9DC37C2-FF13-3617-2D1F-D47282B85C0A}"/>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14" name="TextBox 13">
            <a:extLst>
              <a:ext uri="{FF2B5EF4-FFF2-40B4-BE49-F238E27FC236}">
                <a16:creationId xmlns:a16="http://schemas.microsoft.com/office/drawing/2014/main" id="{622CFE03-408F-DE85-E85B-5C7707B389FB}"/>
              </a:ext>
            </a:extLst>
          </p:cNvPr>
          <p:cNvSpPr txBox="1"/>
          <p:nvPr/>
        </p:nvSpPr>
        <p:spPr>
          <a:xfrm>
            <a:off x="576103" y="2625258"/>
            <a:ext cx="4880479" cy="1962076"/>
          </a:xfrm>
          <a:prstGeom prst="rect">
            <a:avLst/>
          </a:prstGeom>
          <a:noFill/>
        </p:spPr>
        <p:txBody>
          <a:bodyPr wrap="square" lIns="0" tIns="0" rIns="0" bIns="0" rtlCol="0">
            <a:spAutoFit/>
          </a:bodyPr>
          <a:lstStyle/>
          <a:p>
            <a:pPr indent="-274320">
              <a:spcAft>
                <a:spcPts val="900"/>
              </a:spcAft>
            </a:pPr>
            <a:r>
              <a:rPr lang="en-US" sz="4000" dirty="0">
                <a:solidFill>
                  <a:srgbClr val="3E3D3F"/>
                </a:solidFill>
                <a:latin typeface="+mj-lt"/>
              </a:rPr>
              <a:t>SA- 520</a:t>
            </a:r>
          </a:p>
          <a:p>
            <a:pPr indent="-274320">
              <a:spcAft>
                <a:spcPts val="900"/>
              </a:spcAft>
            </a:pPr>
            <a:r>
              <a:rPr lang="en-US" sz="4000" dirty="0">
                <a:solidFill>
                  <a:srgbClr val="3E3D3F"/>
                </a:solidFill>
                <a:latin typeface="+mj-lt"/>
              </a:rPr>
              <a:t>Analytical Procedures</a:t>
            </a:r>
          </a:p>
        </p:txBody>
      </p:sp>
      <p:sp>
        <p:nvSpPr>
          <p:cNvPr id="17" name="TextBox 16">
            <a:extLst>
              <a:ext uri="{FF2B5EF4-FFF2-40B4-BE49-F238E27FC236}">
                <a16:creationId xmlns:a16="http://schemas.microsoft.com/office/drawing/2014/main" id="{2E49F547-AE92-24B0-8738-AE87AF999898}"/>
              </a:ext>
            </a:extLst>
          </p:cNvPr>
          <p:cNvSpPr txBox="1"/>
          <p:nvPr/>
        </p:nvSpPr>
        <p:spPr>
          <a:xfrm>
            <a:off x="576104" y="760415"/>
            <a:ext cx="852798" cy="1838965"/>
          </a:xfrm>
          <a:prstGeom prst="rect">
            <a:avLst/>
          </a:prstGeom>
          <a:noFill/>
        </p:spPr>
        <p:txBody>
          <a:bodyPr wrap="none" lIns="0" tIns="0" rIns="0" bIns="0" rtlCol="0">
            <a:spAutoFit/>
          </a:bodyPr>
          <a:lstStyle/>
          <a:p>
            <a:pPr>
              <a:spcAft>
                <a:spcPts val="360"/>
              </a:spcAft>
              <a:buSzPct val="100000"/>
            </a:pPr>
            <a:r>
              <a:rPr lang="en-US" sz="11950" dirty="0">
                <a:solidFill>
                  <a:schemeClr val="accent1"/>
                </a:solidFill>
              </a:rPr>
              <a:t>3</a:t>
            </a:r>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solidFill>
                  <a:schemeClr val="bg1"/>
                </a:solidFill>
              </a:rPr>
              <a:pPr/>
              <a:t>19</a:t>
            </a:fld>
            <a:endParaRPr lang="en-GB" dirty="0">
              <a:solidFill>
                <a:schemeClr val="bg1"/>
              </a:solidFill>
            </a:endParaRP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err="1">
                <a:solidFill>
                  <a:schemeClr val="bg1"/>
                </a:solidFill>
              </a:rPr>
              <a:t>Decemberr</a:t>
            </a:r>
            <a:r>
              <a:rPr lang="en-IN" dirty="0">
                <a:solidFill>
                  <a:schemeClr val="bg1"/>
                </a:solidFill>
              </a:rPr>
              <a:t> 2023</a:t>
            </a:r>
            <a:endParaRPr lang="en-US" dirty="0">
              <a:solidFill>
                <a:schemeClr val="bg1"/>
              </a:solidFill>
            </a:endParaRPr>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10" name="Rectangle 9">
            <a:extLst>
              <a:ext uri="{FF2B5EF4-FFF2-40B4-BE49-F238E27FC236}">
                <a16:creationId xmlns:a16="http://schemas.microsoft.com/office/drawing/2014/main" id="{AE3D54AC-BCA3-0E06-C2BC-7AC8D3058585}"/>
              </a:ext>
            </a:extLst>
          </p:cNvPr>
          <p:cNvSpPr>
            <a:spLocks noChangeAspect="1"/>
          </p:cNvSpPr>
          <p:nvPr/>
        </p:nvSpPr>
        <p:spPr>
          <a:xfrm>
            <a:off x="770615" y="0"/>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11" name="Picture 10" descr="A black and orange striped background&#10;&#10;Description automatically generated">
            <a:extLst>
              <a:ext uri="{FF2B5EF4-FFF2-40B4-BE49-F238E27FC236}">
                <a16:creationId xmlns:a16="http://schemas.microsoft.com/office/drawing/2014/main" id="{02496ED3-4E66-C54B-68DF-D71B5462B024}"/>
              </a:ext>
            </a:extLst>
          </p:cNvPr>
          <p:cNvPicPr>
            <a:picLocks noChangeAspect="1"/>
          </p:cNvPicPr>
          <p:nvPr/>
        </p:nvPicPr>
        <p:blipFill>
          <a:blip r:embed="rId6" cstate="screen">
            <a:extLst>
              <a:ext uri="{28A0092B-C50C-407E-A947-70E740481C1C}">
                <a14:useLocalDpi xmlns:a14="http://schemas.microsoft.com/office/drawing/2010/main"/>
              </a:ext>
            </a:extLst>
          </a:blip>
          <a:stretch>
            <a:fillRect/>
          </a:stretch>
        </p:blipFill>
        <p:spPr>
          <a:xfrm>
            <a:off x="1156593" y="0"/>
            <a:ext cx="384048" cy="384048"/>
          </a:xfrm>
          <a:prstGeom prst="rect">
            <a:avLst/>
          </a:prstGeom>
        </p:spPr>
      </p:pic>
      <p:pic>
        <p:nvPicPr>
          <p:cNvPr id="26" name="Picture 25">
            <a:extLst>
              <a:ext uri="{FF2B5EF4-FFF2-40B4-BE49-F238E27FC236}">
                <a16:creationId xmlns:a16="http://schemas.microsoft.com/office/drawing/2014/main" id="{C07EE56E-4A97-7CD9-F693-84F09C39103F}"/>
              </a:ext>
            </a:extLst>
          </p:cNvPr>
          <p:cNvPicPr>
            <a:picLocks noChangeAspect="1"/>
          </p:cNvPicPr>
          <p:nvPr/>
        </p:nvPicPr>
        <p:blipFill>
          <a:blip r:embed="rId7"/>
          <a:stretch>
            <a:fillRect/>
          </a:stretch>
        </p:blipFill>
        <p:spPr>
          <a:xfrm>
            <a:off x="5338583" y="4565904"/>
            <a:ext cx="1524000" cy="1524000"/>
          </a:xfrm>
          <a:prstGeom prst="rect">
            <a:avLst/>
          </a:prstGeom>
        </p:spPr>
      </p:pic>
      <p:sp>
        <p:nvSpPr>
          <p:cNvPr id="27" name="Rectangle 26">
            <a:extLst>
              <a:ext uri="{FF2B5EF4-FFF2-40B4-BE49-F238E27FC236}">
                <a16:creationId xmlns:a16="http://schemas.microsoft.com/office/drawing/2014/main" id="{24D0FB3E-0C62-5F24-79C7-B1B833D977D2}"/>
              </a:ext>
            </a:extLst>
          </p:cNvPr>
          <p:cNvSpPr>
            <a:spLocks noChangeAspect="1"/>
          </p:cNvSpPr>
          <p:nvPr/>
        </p:nvSpPr>
        <p:spPr>
          <a:xfrm>
            <a:off x="4952605" y="6473952"/>
            <a:ext cx="385978" cy="384048"/>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
        <p:nvSpPr>
          <p:cNvPr id="28" name="Rectangle 27">
            <a:extLst>
              <a:ext uri="{FF2B5EF4-FFF2-40B4-BE49-F238E27FC236}">
                <a16:creationId xmlns:a16="http://schemas.microsoft.com/office/drawing/2014/main" id="{44794942-DB26-AC92-9578-BB78D604CAA8}"/>
              </a:ext>
            </a:extLst>
          </p:cNvPr>
          <p:cNvSpPr>
            <a:spLocks noChangeAspect="1"/>
          </p:cNvSpPr>
          <p:nvPr/>
        </p:nvSpPr>
        <p:spPr>
          <a:xfrm>
            <a:off x="4952605" y="6089904"/>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29" name="Picture 28" descr="A black and orange striped background&#10;&#10;Description automatically generated">
            <a:extLst>
              <a:ext uri="{FF2B5EF4-FFF2-40B4-BE49-F238E27FC236}">
                <a16:creationId xmlns:a16="http://schemas.microsoft.com/office/drawing/2014/main" id="{E2030887-0FAE-5810-33A6-3BBBAF7019EC}"/>
              </a:ext>
            </a:extLst>
          </p:cNvPr>
          <p:cNvPicPr>
            <a:picLocks noChangeAspect="1"/>
          </p:cNvPicPr>
          <p:nvPr/>
        </p:nvPicPr>
        <p:blipFill>
          <a:blip r:embed="rId8" cstate="screen">
            <a:extLst>
              <a:ext uri="{28A0092B-C50C-407E-A947-70E740481C1C}">
                <a14:useLocalDpi xmlns:a14="http://schemas.microsoft.com/office/drawing/2010/main"/>
              </a:ext>
            </a:extLst>
          </a:blip>
          <a:stretch>
            <a:fillRect/>
          </a:stretch>
        </p:blipFill>
        <p:spPr>
          <a:xfrm>
            <a:off x="4571604" y="6473952"/>
            <a:ext cx="384048" cy="384048"/>
          </a:xfrm>
          <a:prstGeom prst="rect">
            <a:avLst/>
          </a:prstGeom>
        </p:spPr>
      </p:pic>
      <p:pic>
        <p:nvPicPr>
          <p:cNvPr id="30" name="Picture 29">
            <a:extLst>
              <a:ext uri="{FF2B5EF4-FFF2-40B4-BE49-F238E27FC236}">
                <a16:creationId xmlns:a16="http://schemas.microsoft.com/office/drawing/2014/main" id="{1EDB5951-DDEB-BE10-7687-9113ACF38125}"/>
              </a:ext>
            </a:extLst>
          </p:cNvPr>
          <p:cNvPicPr>
            <a:picLocks noChangeAspect="1"/>
          </p:cNvPicPr>
          <p:nvPr/>
        </p:nvPicPr>
        <p:blipFill>
          <a:blip r:embed="rId7"/>
          <a:stretch>
            <a:fillRect/>
          </a:stretch>
        </p:blipFill>
        <p:spPr>
          <a:xfrm rot="10800000">
            <a:off x="10283952" y="379095"/>
            <a:ext cx="1527048" cy="1527048"/>
          </a:xfrm>
          <a:prstGeom prst="rect">
            <a:avLst/>
          </a:prstGeom>
        </p:spPr>
      </p:pic>
      <p:sp>
        <p:nvSpPr>
          <p:cNvPr id="31" name="Rectangle 30">
            <a:extLst>
              <a:ext uri="{FF2B5EF4-FFF2-40B4-BE49-F238E27FC236}">
                <a16:creationId xmlns:a16="http://schemas.microsoft.com/office/drawing/2014/main" id="{9B7DEA49-66B5-DF62-3CE0-1DDCF3DC3A4D}"/>
              </a:ext>
            </a:extLst>
          </p:cNvPr>
          <p:cNvSpPr/>
          <p:nvPr/>
        </p:nvSpPr>
        <p:spPr>
          <a:xfrm>
            <a:off x="11811000" y="0"/>
            <a:ext cx="381000" cy="379095"/>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Tree>
    <p:custDataLst>
      <p:custData r:id="rId1"/>
    </p:custDataLst>
    <p:extLst>
      <p:ext uri="{BB962C8B-B14F-4D97-AF65-F5344CB8AC3E}">
        <p14:creationId xmlns:p14="http://schemas.microsoft.com/office/powerpoint/2010/main" val="395770639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2</a:t>
            </a:fld>
            <a:endParaRPr lang="en-GB" dirty="0"/>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13" name="TextBox 12">
            <a:extLst>
              <a:ext uri="{FF2B5EF4-FFF2-40B4-BE49-F238E27FC236}">
                <a16:creationId xmlns:a16="http://schemas.microsoft.com/office/drawing/2014/main" id="{DE83FFF6-E6F3-2288-CF29-9ECBCD1E5CBE}"/>
              </a:ext>
            </a:extLst>
          </p:cNvPr>
          <p:cNvSpPr txBox="1"/>
          <p:nvPr/>
        </p:nvSpPr>
        <p:spPr>
          <a:xfrm>
            <a:off x="1658895" y="1333972"/>
            <a:ext cx="4278415" cy="677108"/>
          </a:xfrm>
          <a:prstGeom prst="rect">
            <a:avLst/>
          </a:prstGeom>
          <a:noFill/>
        </p:spPr>
        <p:txBody>
          <a:bodyPr wrap="none" lIns="0" tIns="0" rIns="0" bIns="0" rtlCol="0">
            <a:spAutoFit/>
          </a:bodyPr>
          <a:lstStyle/>
          <a:p>
            <a:pPr>
              <a:spcAft>
                <a:spcPts val="600"/>
              </a:spcAft>
              <a:buSzPct val="100000"/>
            </a:pPr>
            <a:r>
              <a:rPr lang="en-US" sz="4400" dirty="0">
                <a:solidFill>
                  <a:srgbClr val="3E3D3F"/>
                </a:solidFill>
                <a:latin typeface="Georgia" panose="02040502050405020303" pitchFamily="18" charset="0"/>
              </a:rPr>
              <a:t>Table of contents</a:t>
            </a:r>
          </a:p>
        </p:txBody>
      </p:sp>
      <p:grpSp>
        <p:nvGrpSpPr>
          <p:cNvPr id="83" name="Group 82">
            <a:extLst>
              <a:ext uri="{FF2B5EF4-FFF2-40B4-BE49-F238E27FC236}">
                <a16:creationId xmlns:a16="http://schemas.microsoft.com/office/drawing/2014/main" id="{89436561-910B-C4E2-13BB-CE0079102531}"/>
              </a:ext>
            </a:extLst>
          </p:cNvPr>
          <p:cNvGrpSpPr/>
          <p:nvPr/>
        </p:nvGrpSpPr>
        <p:grpSpPr>
          <a:xfrm>
            <a:off x="1658895" y="2580729"/>
            <a:ext cx="3013774" cy="1950524"/>
            <a:chOff x="1545554" y="2637379"/>
            <a:chExt cx="3013774" cy="1950524"/>
          </a:xfrm>
        </p:grpSpPr>
        <p:grpSp>
          <p:nvGrpSpPr>
            <p:cNvPr id="56" name="Group 55">
              <a:extLst>
                <a:ext uri="{FF2B5EF4-FFF2-40B4-BE49-F238E27FC236}">
                  <a16:creationId xmlns:a16="http://schemas.microsoft.com/office/drawing/2014/main" id="{F625DC1F-4078-0136-E5DB-A3B699A76076}"/>
                </a:ext>
              </a:extLst>
            </p:cNvPr>
            <p:cNvGrpSpPr/>
            <p:nvPr/>
          </p:nvGrpSpPr>
          <p:grpSpPr>
            <a:xfrm>
              <a:off x="1545554" y="2637379"/>
              <a:ext cx="2557462" cy="760079"/>
              <a:chOff x="1219188" y="1825460"/>
              <a:chExt cx="2557462" cy="760079"/>
            </a:xfrm>
          </p:grpSpPr>
          <p:sp>
            <p:nvSpPr>
              <p:cNvPr id="17" name="TextBox 16">
                <a:extLst>
                  <a:ext uri="{FF2B5EF4-FFF2-40B4-BE49-F238E27FC236}">
                    <a16:creationId xmlns:a16="http://schemas.microsoft.com/office/drawing/2014/main" id="{3D69ED5A-78E5-EA76-9BA8-4A5CCD1A867B}"/>
                  </a:ext>
                </a:extLst>
              </p:cNvPr>
              <p:cNvSpPr txBox="1"/>
              <p:nvPr/>
            </p:nvSpPr>
            <p:spPr>
              <a:xfrm>
                <a:off x="1219188" y="1825460"/>
                <a:ext cx="1154162" cy="276999"/>
              </a:xfrm>
              <a:prstGeom prst="rect">
                <a:avLst/>
              </a:prstGeom>
              <a:noFill/>
            </p:spPr>
            <p:txBody>
              <a:bodyPr wrap="none" lIns="0" tIns="0" rIns="0" bIns="0" rtlCol="0">
                <a:spAutoFit/>
              </a:bodyPr>
              <a:lstStyle/>
              <a:p>
                <a:pPr>
                  <a:spcAft>
                    <a:spcPts val="600"/>
                  </a:spcAft>
                  <a:buSzPct val="100000"/>
                </a:pPr>
                <a:r>
                  <a:rPr lang="en-US" b="1" dirty="0">
                    <a:solidFill>
                      <a:srgbClr val="D14901"/>
                    </a:solidFill>
                  </a:rPr>
                  <a:t>Section 01</a:t>
                </a:r>
              </a:p>
            </p:txBody>
          </p:sp>
          <p:cxnSp>
            <p:nvCxnSpPr>
              <p:cNvPr id="18" name="Straight Connector 17">
                <a:extLst>
                  <a:ext uri="{FF2B5EF4-FFF2-40B4-BE49-F238E27FC236}">
                    <a16:creationId xmlns:a16="http://schemas.microsoft.com/office/drawing/2014/main" id="{7D2191B2-ACB3-3364-5BE0-903F3DEE91C6}"/>
                  </a:ext>
                </a:extLst>
              </p:cNvPr>
              <p:cNvCxnSpPr>
                <a:cxnSpLocks/>
              </p:cNvCxnSpPr>
              <p:nvPr/>
            </p:nvCxnSpPr>
            <p:spPr>
              <a:xfrm>
                <a:off x="1219188" y="2205500"/>
                <a:ext cx="2557462" cy="0"/>
              </a:xfrm>
              <a:prstGeom prst="line">
                <a:avLst/>
              </a:prstGeom>
              <a:ln w="9525" cap="sq">
                <a:solidFill>
                  <a:srgbClr val="7D7D7D"/>
                </a:solidFill>
              </a:ln>
            </p:spPr>
            <p:style>
              <a:lnRef idx="1">
                <a:schemeClr val="accent1"/>
              </a:lnRef>
              <a:fillRef idx="0">
                <a:schemeClr val="accent1"/>
              </a:fillRef>
              <a:effectRef idx="0">
                <a:schemeClr val="dk1"/>
              </a:effectRef>
              <a:fontRef idx="minor">
                <a:schemeClr val="lt1"/>
              </a:fontRef>
            </p:style>
          </p:cxnSp>
          <p:sp>
            <p:nvSpPr>
              <p:cNvPr id="19" name="TextBox 18">
                <a:extLst>
                  <a:ext uri="{FF2B5EF4-FFF2-40B4-BE49-F238E27FC236}">
                    <a16:creationId xmlns:a16="http://schemas.microsoft.com/office/drawing/2014/main" id="{7BA04471-017A-EB40-3B8C-EEB816417BC2}"/>
                  </a:ext>
                </a:extLst>
              </p:cNvPr>
              <p:cNvSpPr txBox="1"/>
              <p:nvPr/>
            </p:nvSpPr>
            <p:spPr>
              <a:xfrm>
                <a:off x="1219188" y="2308540"/>
                <a:ext cx="2411045" cy="276999"/>
              </a:xfrm>
              <a:prstGeom prst="rect">
                <a:avLst/>
              </a:prstGeom>
              <a:noFill/>
            </p:spPr>
            <p:txBody>
              <a:bodyPr wrap="none" lIns="0" tIns="0" rIns="0" bIns="0" rtlCol="0">
                <a:spAutoFit/>
              </a:bodyPr>
              <a:lstStyle/>
              <a:p>
                <a:pPr eaLnBrk="1" hangingPunct="1"/>
                <a:r>
                  <a:rPr lang="en-US" dirty="0">
                    <a:solidFill>
                      <a:srgbClr val="3E3D3F"/>
                    </a:solidFill>
                  </a:rPr>
                  <a:t>SA 500- Audit Evidence</a:t>
                </a:r>
              </a:p>
            </p:txBody>
          </p:sp>
        </p:grpSp>
        <p:grpSp>
          <p:nvGrpSpPr>
            <p:cNvPr id="69" name="Group 68">
              <a:extLst>
                <a:ext uri="{FF2B5EF4-FFF2-40B4-BE49-F238E27FC236}">
                  <a16:creationId xmlns:a16="http://schemas.microsoft.com/office/drawing/2014/main" id="{499A98E8-D45E-E6DB-4046-C80016CDFFA3}"/>
                </a:ext>
              </a:extLst>
            </p:cNvPr>
            <p:cNvGrpSpPr/>
            <p:nvPr/>
          </p:nvGrpSpPr>
          <p:grpSpPr>
            <a:xfrm>
              <a:off x="1545554" y="3827824"/>
              <a:ext cx="3013774" cy="760079"/>
              <a:chOff x="1219188" y="1825460"/>
              <a:chExt cx="3013774" cy="760079"/>
            </a:xfrm>
          </p:grpSpPr>
          <p:sp>
            <p:nvSpPr>
              <p:cNvPr id="70" name="TextBox 69">
                <a:extLst>
                  <a:ext uri="{FF2B5EF4-FFF2-40B4-BE49-F238E27FC236}">
                    <a16:creationId xmlns:a16="http://schemas.microsoft.com/office/drawing/2014/main" id="{7F54BD97-DB54-0E1D-69A7-4C8ADE68B11C}"/>
                  </a:ext>
                </a:extLst>
              </p:cNvPr>
              <p:cNvSpPr txBox="1"/>
              <p:nvPr/>
            </p:nvSpPr>
            <p:spPr>
              <a:xfrm>
                <a:off x="1219188" y="1825460"/>
                <a:ext cx="1154162" cy="276999"/>
              </a:xfrm>
              <a:prstGeom prst="rect">
                <a:avLst/>
              </a:prstGeom>
              <a:noFill/>
            </p:spPr>
            <p:txBody>
              <a:bodyPr wrap="none" lIns="0" tIns="0" rIns="0" bIns="0" rtlCol="0">
                <a:spAutoFit/>
              </a:bodyPr>
              <a:lstStyle/>
              <a:p>
                <a:pPr>
                  <a:spcAft>
                    <a:spcPts val="600"/>
                  </a:spcAft>
                  <a:buSzPct val="100000"/>
                </a:pPr>
                <a:r>
                  <a:rPr lang="en-US" b="1" dirty="0">
                    <a:solidFill>
                      <a:srgbClr val="D14901"/>
                    </a:solidFill>
                  </a:rPr>
                  <a:t>Section 04</a:t>
                </a:r>
              </a:p>
            </p:txBody>
          </p:sp>
          <p:cxnSp>
            <p:nvCxnSpPr>
              <p:cNvPr id="71" name="Straight Connector 70">
                <a:extLst>
                  <a:ext uri="{FF2B5EF4-FFF2-40B4-BE49-F238E27FC236}">
                    <a16:creationId xmlns:a16="http://schemas.microsoft.com/office/drawing/2014/main" id="{4473D3AF-1476-EDDB-8936-2EE4089AF7BB}"/>
                  </a:ext>
                </a:extLst>
              </p:cNvPr>
              <p:cNvCxnSpPr>
                <a:cxnSpLocks/>
              </p:cNvCxnSpPr>
              <p:nvPr/>
            </p:nvCxnSpPr>
            <p:spPr>
              <a:xfrm>
                <a:off x="1219188" y="2205500"/>
                <a:ext cx="2557462" cy="0"/>
              </a:xfrm>
              <a:prstGeom prst="line">
                <a:avLst/>
              </a:prstGeom>
              <a:ln w="9525" cap="sq">
                <a:solidFill>
                  <a:srgbClr val="7D7D7D"/>
                </a:solidFill>
              </a:ln>
            </p:spPr>
            <p:style>
              <a:lnRef idx="1">
                <a:schemeClr val="accent1"/>
              </a:lnRef>
              <a:fillRef idx="0">
                <a:schemeClr val="accent1"/>
              </a:fillRef>
              <a:effectRef idx="0">
                <a:schemeClr val="dk1"/>
              </a:effectRef>
              <a:fontRef idx="minor">
                <a:schemeClr val="lt1"/>
              </a:fontRef>
            </p:style>
          </p:cxnSp>
          <p:sp>
            <p:nvSpPr>
              <p:cNvPr id="72" name="TextBox 71">
                <a:extLst>
                  <a:ext uri="{FF2B5EF4-FFF2-40B4-BE49-F238E27FC236}">
                    <a16:creationId xmlns:a16="http://schemas.microsoft.com/office/drawing/2014/main" id="{5A1B9C05-E7B6-C43A-5670-CA9F106786A9}"/>
                  </a:ext>
                </a:extLst>
              </p:cNvPr>
              <p:cNvSpPr txBox="1"/>
              <p:nvPr/>
            </p:nvSpPr>
            <p:spPr>
              <a:xfrm>
                <a:off x="1219188" y="2308540"/>
                <a:ext cx="3013774" cy="276999"/>
              </a:xfrm>
              <a:prstGeom prst="rect">
                <a:avLst/>
              </a:prstGeom>
              <a:noFill/>
            </p:spPr>
            <p:txBody>
              <a:bodyPr wrap="none" lIns="0" tIns="0" rIns="0" bIns="0" rtlCol="0">
                <a:spAutoFit/>
              </a:bodyPr>
              <a:lstStyle/>
              <a:p>
                <a:r>
                  <a:rPr lang="en-US" dirty="0">
                    <a:solidFill>
                      <a:srgbClr val="3E3D3F"/>
                    </a:solidFill>
                  </a:rPr>
                  <a:t>SA 230- Audit Documentation</a:t>
                </a:r>
              </a:p>
            </p:txBody>
          </p:sp>
        </p:grpSp>
      </p:grpSp>
      <p:grpSp>
        <p:nvGrpSpPr>
          <p:cNvPr id="82" name="Group 81">
            <a:extLst>
              <a:ext uri="{FF2B5EF4-FFF2-40B4-BE49-F238E27FC236}">
                <a16:creationId xmlns:a16="http://schemas.microsoft.com/office/drawing/2014/main" id="{53353BB9-EA2F-AEBF-DF32-52F5E36996A8}"/>
              </a:ext>
            </a:extLst>
          </p:cNvPr>
          <p:cNvGrpSpPr/>
          <p:nvPr/>
        </p:nvGrpSpPr>
        <p:grpSpPr>
          <a:xfrm>
            <a:off x="5040733" y="2580729"/>
            <a:ext cx="2885470" cy="1950524"/>
            <a:chOff x="5052192" y="2637379"/>
            <a:chExt cx="2885470" cy="1950524"/>
          </a:xfrm>
        </p:grpSpPr>
        <p:grpSp>
          <p:nvGrpSpPr>
            <p:cNvPr id="57" name="Group 56">
              <a:extLst>
                <a:ext uri="{FF2B5EF4-FFF2-40B4-BE49-F238E27FC236}">
                  <a16:creationId xmlns:a16="http://schemas.microsoft.com/office/drawing/2014/main" id="{07754C9A-54EE-D550-080D-507BF98F0A6E}"/>
                </a:ext>
              </a:extLst>
            </p:cNvPr>
            <p:cNvGrpSpPr/>
            <p:nvPr/>
          </p:nvGrpSpPr>
          <p:grpSpPr>
            <a:xfrm>
              <a:off x="5052192" y="2637379"/>
              <a:ext cx="2557462" cy="760079"/>
              <a:chOff x="1219188" y="1825460"/>
              <a:chExt cx="2557462" cy="760079"/>
            </a:xfrm>
          </p:grpSpPr>
          <p:sp>
            <p:nvSpPr>
              <p:cNvPr id="58" name="TextBox 57">
                <a:extLst>
                  <a:ext uri="{FF2B5EF4-FFF2-40B4-BE49-F238E27FC236}">
                    <a16:creationId xmlns:a16="http://schemas.microsoft.com/office/drawing/2014/main" id="{B5C12DD6-49E3-CA6F-5286-20EC7300924E}"/>
                  </a:ext>
                </a:extLst>
              </p:cNvPr>
              <p:cNvSpPr txBox="1"/>
              <p:nvPr/>
            </p:nvSpPr>
            <p:spPr>
              <a:xfrm>
                <a:off x="1219188" y="1825460"/>
                <a:ext cx="1154162" cy="276999"/>
              </a:xfrm>
              <a:prstGeom prst="rect">
                <a:avLst/>
              </a:prstGeom>
              <a:noFill/>
            </p:spPr>
            <p:txBody>
              <a:bodyPr wrap="none" lIns="0" tIns="0" rIns="0" bIns="0" rtlCol="0">
                <a:spAutoFit/>
              </a:bodyPr>
              <a:lstStyle/>
              <a:p>
                <a:pPr>
                  <a:spcAft>
                    <a:spcPts val="600"/>
                  </a:spcAft>
                  <a:buSzPct val="100000"/>
                </a:pPr>
                <a:r>
                  <a:rPr lang="en-US" b="1" dirty="0">
                    <a:solidFill>
                      <a:srgbClr val="D14901"/>
                    </a:solidFill>
                  </a:rPr>
                  <a:t>Section 02</a:t>
                </a:r>
              </a:p>
            </p:txBody>
          </p:sp>
          <p:cxnSp>
            <p:nvCxnSpPr>
              <p:cNvPr id="59" name="Straight Connector 58">
                <a:extLst>
                  <a:ext uri="{FF2B5EF4-FFF2-40B4-BE49-F238E27FC236}">
                    <a16:creationId xmlns:a16="http://schemas.microsoft.com/office/drawing/2014/main" id="{3DEAE22D-59D5-B02C-8F4F-4E43364BB0A6}"/>
                  </a:ext>
                </a:extLst>
              </p:cNvPr>
              <p:cNvCxnSpPr>
                <a:cxnSpLocks/>
              </p:cNvCxnSpPr>
              <p:nvPr/>
            </p:nvCxnSpPr>
            <p:spPr>
              <a:xfrm>
                <a:off x="1219188" y="2205500"/>
                <a:ext cx="2557462" cy="0"/>
              </a:xfrm>
              <a:prstGeom prst="line">
                <a:avLst/>
              </a:prstGeom>
              <a:ln w="9525" cap="sq">
                <a:solidFill>
                  <a:srgbClr val="7D7D7D"/>
                </a:solidFill>
              </a:ln>
            </p:spPr>
            <p:style>
              <a:lnRef idx="1">
                <a:schemeClr val="accent1"/>
              </a:lnRef>
              <a:fillRef idx="0">
                <a:schemeClr val="accent1"/>
              </a:fillRef>
              <a:effectRef idx="0">
                <a:schemeClr val="dk1"/>
              </a:effectRef>
              <a:fontRef idx="minor">
                <a:schemeClr val="lt1"/>
              </a:fontRef>
            </p:style>
          </p:cxnSp>
          <p:sp>
            <p:nvSpPr>
              <p:cNvPr id="60" name="TextBox 59">
                <a:extLst>
                  <a:ext uri="{FF2B5EF4-FFF2-40B4-BE49-F238E27FC236}">
                    <a16:creationId xmlns:a16="http://schemas.microsoft.com/office/drawing/2014/main" id="{023961E7-DE40-3D7A-36AA-607468F2ABDF}"/>
                  </a:ext>
                </a:extLst>
              </p:cNvPr>
              <p:cNvSpPr txBox="1"/>
              <p:nvPr/>
            </p:nvSpPr>
            <p:spPr>
              <a:xfrm>
                <a:off x="1219188" y="2308540"/>
                <a:ext cx="2423869" cy="276999"/>
              </a:xfrm>
              <a:prstGeom prst="rect">
                <a:avLst/>
              </a:prstGeom>
              <a:noFill/>
            </p:spPr>
            <p:txBody>
              <a:bodyPr wrap="none" lIns="0" tIns="0" rIns="0" bIns="0" rtlCol="0">
                <a:spAutoFit/>
              </a:bodyPr>
              <a:lstStyle/>
              <a:p>
                <a:pPr eaLnBrk="1" hangingPunct="1"/>
                <a:r>
                  <a:rPr lang="en-US" dirty="0">
                    <a:solidFill>
                      <a:srgbClr val="3E3D3F"/>
                    </a:solidFill>
                  </a:rPr>
                  <a:t>SA 530- Audit Sampling</a:t>
                </a:r>
              </a:p>
            </p:txBody>
          </p:sp>
        </p:grpSp>
        <p:grpSp>
          <p:nvGrpSpPr>
            <p:cNvPr id="73" name="Group 72">
              <a:extLst>
                <a:ext uri="{FF2B5EF4-FFF2-40B4-BE49-F238E27FC236}">
                  <a16:creationId xmlns:a16="http://schemas.microsoft.com/office/drawing/2014/main" id="{6CD96586-17EE-14B3-C7BE-DD242BBC9CA8}"/>
                </a:ext>
              </a:extLst>
            </p:cNvPr>
            <p:cNvGrpSpPr/>
            <p:nvPr/>
          </p:nvGrpSpPr>
          <p:grpSpPr>
            <a:xfrm>
              <a:off x="5052192" y="3827824"/>
              <a:ext cx="2885470" cy="760079"/>
              <a:chOff x="1219188" y="1825460"/>
              <a:chExt cx="2885470" cy="760079"/>
            </a:xfrm>
          </p:grpSpPr>
          <p:sp>
            <p:nvSpPr>
              <p:cNvPr id="74" name="TextBox 73">
                <a:extLst>
                  <a:ext uri="{FF2B5EF4-FFF2-40B4-BE49-F238E27FC236}">
                    <a16:creationId xmlns:a16="http://schemas.microsoft.com/office/drawing/2014/main" id="{4B54D997-5939-6411-E60A-4544D702D40B}"/>
                  </a:ext>
                </a:extLst>
              </p:cNvPr>
              <p:cNvSpPr txBox="1"/>
              <p:nvPr/>
            </p:nvSpPr>
            <p:spPr>
              <a:xfrm>
                <a:off x="1219188" y="1825460"/>
                <a:ext cx="1154162" cy="276999"/>
              </a:xfrm>
              <a:prstGeom prst="rect">
                <a:avLst/>
              </a:prstGeom>
              <a:noFill/>
            </p:spPr>
            <p:txBody>
              <a:bodyPr wrap="none" lIns="0" tIns="0" rIns="0" bIns="0" rtlCol="0">
                <a:spAutoFit/>
              </a:bodyPr>
              <a:lstStyle/>
              <a:p>
                <a:pPr>
                  <a:spcAft>
                    <a:spcPts val="600"/>
                  </a:spcAft>
                  <a:buSzPct val="100000"/>
                </a:pPr>
                <a:r>
                  <a:rPr lang="en-US" b="1" dirty="0">
                    <a:solidFill>
                      <a:srgbClr val="D14901"/>
                    </a:solidFill>
                  </a:rPr>
                  <a:t>Section 05</a:t>
                </a:r>
              </a:p>
            </p:txBody>
          </p:sp>
          <p:cxnSp>
            <p:nvCxnSpPr>
              <p:cNvPr id="75" name="Straight Connector 74">
                <a:extLst>
                  <a:ext uri="{FF2B5EF4-FFF2-40B4-BE49-F238E27FC236}">
                    <a16:creationId xmlns:a16="http://schemas.microsoft.com/office/drawing/2014/main" id="{F4700E36-061F-F4DD-37D0-8AFB6E869803}"/>
                  </a:ext>
                </a:extLst>
              </p:cNvPr>
              <p:cNvCxnSpPr>
                <a:cxnSpLocks/>
              </p:cNvCxnSpPr>
              <p:nvPr/>
            </p:nvCxnSpPr>
            <p:spPr>
              <a:xfrm>
                <a:off x="1219188" y="2205500"/>
                <a:ext cx="2557462" cy="0"/>
              </a:xfrm>
              <a:prstGeom prst="line">
                <a:avLst/>
              </a:prstGeom>
              <a:ln w="9525" cap="sq">
                <a:solidFill>
                  <a:srgbClr val="7D7D7D"/>
                </a:solidFill>
              </a:ln>
            </p:spPr>
            <p:style>
              <a:lnRef idx="1">
                <a:schemeClr val="accent1"/>
              </a:lnRef>
              <a:fillRef idx="0">
                <a:schemeClr val="accent1"/>
              </a:fillRef>
              <a:effectRef idx="0">
                <a:schemeClr val="dk1"/>
              </a:effectRef>
              <a:fontRef idx="minor">
                <a:schemeClr val="lt1"/>
              </a:fontRef>
            </p:style>
          </p:cxnSp>
          <p:sp>
            <p:nvSpPr>
              <p:cNvPr id="76" name="TextBox 75">
                <a:extLst>
                  <a:ext uri="{FF2B5EF4-FFF2-40B4-BE49-F238E27FC236}">
                    <a16:creationId xmlns:a16="http://schemas.microsoft.com/office/drawing/2014/main" id="{7564B179-D141-538A-65E5-CFAF1B6D8F8B}"/>
                  </a:ext>
                </a:extLst>
              </p:cNvPr>
              <p:cNvSpPr txBox="1"/>
              <p:nvPr/>
            </p:nvSpPr>
            <p:spPr>
              <a:xfrm>
                <a:off x="1219188" y="2308540"/>
                <a:ext cx="2885470" cy="276999"/>
              </a:xfrm>
              <a:prstGeom prst="rect">
                <a:avLst/>
              </a:prstGeom>
              <a:noFill/>
            </p:spPr>
            <p:txBody>
              <a:bodyPr wrap="none" lIns="0" tIns="0" rIns="0" bIns="0" rtlCol="0">
                <a:spAutoFit/>
              </a:bodyPr>
              <a:lstStyle/>
              <a:p>
                <a:pPr eaLnBrk="1" hangingPunct="1"/>
                <a:r>
                  <a:rPr lang="en-US" dirty="0">
                    <a:solidFill>
                      <a:srgbClr val="3E3D3F"/>
                    </a:solidFill>
                  </a:rPr>
                  <a:t>SA 560- Subsequent Events</a:t>
                </a:r>
              </a:p>
            </p:txBody>
          </p:sp>
        </p:grpSp>
      </p:grpSp>
      <p:grpSp>
        <p:nvGrpSpPr>
          <p:cNvPr id="61" name="Group 60">
            <a:extLst>
              <a:ext uri="{FF2B5EF4-FFF2-40B4-BE49-F238E27FC236}">
                <a16:creationId xmlns:a16="http://schemas.microsoft.com/office/drawing/2014/main" id="{1DC3AA02-DDB5-C741-CAC1-16412B0732A7}"/>
              </a:ext>
            </a:extLst>
          </p:cNvPr>
          <p:cNvGrpSpPr/>
          <p:nvPr/>
        </p:nvGrpSpPr>
        <p:grpSpPr>
          <a:xfrm>
            <a:off x="8422571" y="2580729"/>
            <a:ext cx="3103542" cy="760079"/>
            <a:chOff x="1219188" y="1825460"/>
            <a:chExt cx="3103542" cy="760079"/>
          </a:xfrm>
        </p:grpSpPr>
        <p:sp>
          <p:nvSpPr>
            <p:cNvPr id="62" name="TextBox 61">
              <a:extLst>
                <a:ext uri="{FF2B5EF4-FFF2-40B4-BE49-F238E27FC236}">
                  <a16:creationId xmlns:a16="http://schemas.microsoft.com/office/drawing/2014/main" id="{A84398FF-8322-CFB9-E604-4C207F9860B7}"/>
                </a:ext>
              </a:extLst>
            </p:cNvPr>
            <p:cNvSpPr txBox="1"/>
            <p:nvPr/>
          </p:nvSpPr>
          <p:spPr>
            <a:xfrm>
              <a:off x="1219188" y="1825460"/>
              <a:ext cx="1154162" cy="276999"/>
            </a:xfrm>
            <a:prstGeom prst="rect">
              <a:avLst/>
            </a:prstGeom>
            <a:noFill/>
          </p:spPr>
          <p:txBody>
            <a:bodyPr wrap="none" lIns="0" tIns="0" rIns="0" bIns="0" rtlCol="0">
              <a:spAutoFit/>
            </a:bodyPr>
            <a:lstStyle/>
            <a:p>
              <a:pPr>
                <a:spcAft>
                  <a:spcPts val="600"/>
                </a:spcAft>
                <a:buSzPct val="100000"/>
              </a:pPr>
              <a:r>
                <a:rPr lang="en-US" b="1" dirty="0">
                  <a:solidFill>
                    <a:srgbClr val="D14901"/>
                  </a:solidFill>
                </a:rPr>
                <a:t>Section 03</a:t>
              </a:r>
            </a:p>
          </p:txBody>
        </p:sp>
        <p:cxnSp>
          <p:nvCxnSpPr>
            <p:cNvPr id="63" name="Straight Connector 62">
              <a:extLst>
                <a:ext uri="{FF2B5EF4-FFF2-40B4-BE49-F238E27FC236}">
                  <a16:creationId xmlns:a16="http://schemas.microsoft.com/office/drawing/2014/main" id="{FD967096-9F49-0782-3876-2D919E5C7C24}"/>
                </a:ext>
              </a:extLst>
            </p:cNvPr>
            <p:cNvCxnSpPr>
              <a:cxnSpLocks/>
            </p:cNvCxnSpPr>
            <p:nvPr/>
          </p:nvCxnSpPr>
          <p:spPr>
            <a:xfrm>
              <a:off x="1219188" y="2205500"/>
              <a:ext cx="2557462" cy="0"/>
            </a:xfrm>
            <a:prstGeom prst="line">
              <a:avLst/>
            </a:prstGeom>
            <a:ln w="9525" cap="sq">
              <a:solidFill>
                <a:srgbClr val="7D7D7D"/>
              </a:solidFill>
            </a:ln>
          </p:spPr>
          <p:style>
            <a:lnRef idx="1">
              <a:schemeClr val="accent1"/>
            </a:lnRef>
            <a:fillRef idx="0">
              <a:schemeClr val="accent1"/>
            </a:fillRef>
            <a:effectRef idx="0">
              <a:schemeClr val="dk1"/>
            </a:effectRef>
            <a:fontRef idx="minor">
              <a:schemeClr val="lt1"/>
            </a:fontRef>
          </p:style>
        </p:cxnSp>
        <p:sp>
          <p:nvSpPr>
            <p:cNvPr id="64" name="TextBox 63">
              <a:extLst>
                <a:ext uri="{FF2B5EF4-FFF2-40B4-BE49-F238E27FC236}">
                  <a16:creationId xmlns:a16="http://schemas.microsoft.com/office/drawing/2014/main" id="{CAE1AFA2-DB5D-728C-B8EA-787F5DE9F545}"/>
                </a:ext>
              </a:extLst>
            </p:cNvPr>
            <p:cNvSpPr txBox="1"/>
            <p:nvPr/>
          </p:nvSpPr>
          <p:spPr>
            <a:xfrm>
              <a:off x="1219188" y="2308540"/>
              <a:ext cx="3103542" cy="276999"/>
            </a:xfrm>
            <a:prstGeom prst="rect">
              <a:avLst/>
            </a:prstGeom>
            <a:noFill/>
          </p:spPr>
          <p:txBody>
            <a:bodyPr wrap="none" lIns="0" tIns="0" rIns="0" bIns="0" rtlCol="0">
              <a:spAutoFit/>
            </a:bodyPr>
            <a:lstStyle/>
            <a:p>
              <a:pPr eaLnBrk="1" hangingPunct="1"/>
              <a:r>
                <a:rPr lang="en-US" dirty="0">
                  <a:solidFill>
                    <a:srgbClr val="3E3D3F"/>
                  </a:solidFill>
                </a:rPr>
                <a:t>SA 520- Analytical Procedures</a:t>
              </a:r>
            </a:p>
          </p:txBody>
        </p:sp>
      </p:grpSp>
      <p:grpSp>
        <p:nvGrpSpPr>
          <p:cNvPr id="2" name="Group 1">
            <a:extLst>
              <a:ext uri="{FF2B5EF4-FFF2-40B4-BE49-F238E27FC236}">
                <a16:creationId xmlns:a16="http://schemas.microsoft.com/office/drawing/2014/main" id="{EBA5FE58-5BBB-F386-E9EB-DDA868581636}"/>
              </a:ext>
            </a:extLst>
          </p:cNvPr>
          <p:cNvGrpSpPr/>
          <p:nvPr/>
        </p:nvGrpSpPr>
        <p:grpSpPr>
          <a:xfrm>
            <a:off x="8432525" y="3771174"/>
            <a:ext cx="2557462" cy="760079"/>
            <a:chOff x="1219188" y="1825460"/>
            <a:chExt cx="2557462" cy="760079"/>
          </a:xfrm>
        </p:grpSpPr>
        <p:sp>
          <p:nvSpPr>
            <p:cNvPr id="3" name="TextBox 2">
              <a:extLst>
                <a:ext uri="{FF2B5EF4-FFF2-40B4-BE49-F238E27FC236}">
                  <a16:creationId xmlns:a16="http://schemas.microsoft.com/office/drawing/2014/main" id="{C141A1C9-9EF4-64EE-62FE-F349F0424223}"/>
                </a:ext>
              </a:extLst>
            </p:cNvPr>
            <p:cNvSpPr txBox="1"/>
            <p:nvPr/>
          </p:nvSpPr>
          <p:spPr>
            <a:xfrm>
              <a:off x="1219188" y="1825460"/>
              <a:ext cx="1154162" cy="276999"/>
            </a:xfrm>
            <a:prstGeom prst="rect">
              <a:avLst/>
            </a:prstGeom>
            <a:noFill/>
          </p:spPr>
          <p:txBody>
            <a:bodyPr wrap="none" lIns="0" tIns="0" rIns="0" bIns="0" rtlCol="0">
              <a:spAutoFit/>
            </a:bodyPr>
            <a:lstStyle/>
            <a:p>
              <a:pPr>
                <a:spcAft>
                  <a:spcPts val="600"/>
                </a:spcAft>
                <a:buSzPct val="100000"/>
              </a:pPr>
              <a:r>
                <a:rPr lang="en-US" b="1" dirty="0">
                  <a:solidFill>
                    <a:srgbClr val="D14901"/>
                  </a:solidFill>
                </a:rPr>
                <a:t>Section 06</a:t>
              </a:r>
            </a:p>
          </p:txBody>
        </p:sp>
        <p:cxnSp>
          <p:nvCxnSpPr>
            <p:cNvPr id="5" name="Straight Connector 4">
              <a:extLst>
                <a:ext uri="{FF2B5EF4-FFF2-40B4-BE49-F238E27FC236}">
                  <a16:creationId xmlns:a16="http://schemas.microsoft.com/office/drawing/2014/main" id="{345BF675-77EE-A962-036E-A0B81A2EA5C8}"/>
                </a:ext>
              </a:extLst>
            </p:cNvPr>
            <p:cNvCxnSpPr>
              <a:cxnSpLocks/>
            </p:cNvCxnSpPr>
            <p:nvPr/>
          </p:nvCxnSpPr>
          <p:spPr>
            <a:xfrm>
              <a:off x="1219188" y="2205500"/>
              <a:ext cx="2557462" cy="0"/>
            </a:xfrm>
            <a:prstGeom prst="line">
              <a:avLst/>
            </a:prstGeom>
            <a:ln w="9525" cap="sq">
              <a:solidFill>
                <a:srgbClr val="7D7D7D"/>
              </a:solidFill>
            </a:ln>
          </p:spPr>
          <p:style>
            <a:lnRef idx="1">
              <a:schemeClr val="accent1"/>
            </a:lnRef>
            <a:fillRef idx="0">
              <a:schemeClr val="accent1"/>
            </a:fillRef>
            <a:effectRef idx="0">
              <a:schemeClr val="dk1"/>
            </a:effectRef>
            <a:fontRef idx="minor">
              <a:schemeClr val="lt1"/>
            </a:fontRef>
          </p:style>
        </p:cxnSp>
        <p:sp>
          <p:nvSpPr>
            <p:cNvPr id="7" name="TextBox 6">
              <a:extLst>
                <a:ext uri="{FF2B5EF4-FFF2-40B4-BE49-F238E27FC236}">
                  <a16:creationId xmlns:a16="http://schemas.microsoft.com/office/drawing/2014/main" id="{621A698C-5B4C-DCCE-6D00-247B53224046}"/>
                </a:ext>
              </a:extLst>
            </p:cNvPr>
            <p:cNvSpPr txBox="1"/>
            <p:nvPr/>
          </p:nvSpPr>
          <p:spPr>
            <a:xfrm>
              <a:off x="1219188" y="2308540"/>
              <a:ext cx="1859483" cy="276999"/>
            </a:xfrm>
            <a:prstGeom prst="rect">
              <a:avLst/>
            </a:prstGeom>
            <a:noFill/>
          </p:spPr>
          <p:txBody>
            <a:bodyPr wrap="none" lIns="0" tIns="0" rIns="0" bIns="0" rtlCol="0">
              <a:spAutoFit/>
            </a:bodyPr>
            <a:lstStyle/>
            <a:p>
              <a:pPr eaLnBrk="1" hangingPunct="1"/>
              <a:r>
                <a:rPr lang="en-US" dirty="0">
                  <a:solidFill>
                    <a:srgbClr val="3E3D3F"/>
                  </a:solidFill>
                </a:rPr>
                <a:t>Knowledge Check</a:t>
              </a:r>
            </a:p>
          </p:txBody>
        </p:sp>
      </p:grpSp>
    </p:spTree>
    <p:custDataLst>
      <p:custData r:id="rId1"/>
    </p:custDataLst>
    <p:extLst>
      <p:ext uri="{BB962C8B-B14F-4D97-AF65-F5344CB8AC3E}">
        <p14:creationId xmlns:p14="http://schemas.microsoft.com/office/powerpoint/2010/main" val="1768866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2642854633"/>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ea typeface="+mj-ea"/>
                <a:cs typeface="+mj-cs"/>
              </a:rPr>
              <a:t>Analytical Procedures</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20</a:t>
            </a:fld>
            <a:endParaRPr lang="en-GB" dirty="0"/>
          </a:p>
        </p:txBody>
      </p:sp>
      <p:sp>
        <p:nvSpPr>
          <p:cNvPr id="23" name="TextBox 22">
            <a:extLst>
              <a:ext uri="{FF2B5EF4-FFF2-40B4-BE49-F238E27FC236}">
                <a16:creationId xmlns:a16="http://schemas.microsoft.com/office/drawing/2014/main" id="{B0C6BCC2-A07B-ED07-F9DC-ABF2496D9D7F}"/>
              </a:ext>
            </a:extLst>
          </p:cNvPr>
          <p:cNvSpPr txBox="1"/>
          <p:nvPr/>
        </p:nvSpPr>
        <p:spPr>
          <a:xfrm>
            <a:off x="442912" y="1562100"/>
            <a:ext cx="11306175" cy="1240735"/>
          </a:xfrm>
          <a:prstGeom prst="rect">
            <a:avLst/>
          </a:prstGeom>
          <a:solidFill>
            <a:srgbClr val="3E3D3F"/>
          </a:solidFill>
          <a:ln>
            <a:noFill/>
          </a:ln>
        </p:spPr>
        <p:txBody>
          <a:bodyPr wrap="square" tIns="91440" bIns="91440" anchor="t" anchorCtr="0">
            <a:noAutofit/>
          </a:bodyPr>
          <a:lstStyle/>
          <a:p>
            <a:pPr indent="-274320">
              <a:spcAft>
                <a:spcPts val="900"/>
              </a:spcAft>
            </a:pPr>
            <a:r>
              <a:rPr lang="en-US" sz="1600" dirty="0">
                <a:solidFill>
                  <a:schemeClr val="bg1"/>
                </a:solidFill>
              </a:rPr>
              <a:t>“</a:t>
            </a:r>
            <a:r>
              <a:rPr lang="en-US" sz="1600" dirty="0">
                <a:solidFill>
                  <a:schemeClr val="bg1"/>
                </a:solidFill>
                <a:effectLst/>
              </a:rPr>
              <a:t>Analytical procedures are used to evaluate the financial information </a:t>
            </a:r>
            <a:r>
              <a:rPr lang="en-US" sz="1600" dirty="0">
                <a:solidFill>
                  <a:schemeClr val="bg1"/>
                </a:solidFill>
              </a:rPr>
              <a:t>through </a:t>
            </a:r>
            <a:r>
              <a:rPr lang="en-US" sz="1600" dirty="0">
                <a:solidFill>
                  <a:schemeClr val="bg1"/>
                </a:solidFill>
                <a:effectLst/>
              </a:rPr>
              <a:t>analysis of plausible relationships among both financial and non-financial data. </a:t>
            </a:r>
            <a:r>
              <a:rPr lang="en-US" sz="1600" dirty="0">
                <a:solidFill>
                  <a:schemeClr val="bg1"/>
                </a:solidFill>
              </a:rPr>
              <a:t>Analytical procedures also encompass </a:t>
            </a:r>
            <a:r>
              <a:rPr lang="en-US" sz="1600" dirty="0">
                <a:solidFill>
                  <a:schemeClr val="bg1"/>
                </a:solidFill>
                <a:effectLst/>
              </a:rPr>
              <a:t>investigating identified fluctuations or relationships that are inconsistent with other relevant information or that differ from expected values by a significant amount.”</a:t>
            </a:r>
            <a:endParaRPr lang="en-US" sz="1600" dirty="0">
              <a:solidFill>
                <a:schemeClr val="bg1"/>
              </a:solidFill>
            </a:endParaRPr>
          </a:p>
        </p:txBody>
      </p:sp>
    </p:spTree>
    <p:custDataLst>
      <p:custData r:id="rId1"/>
    </p:custDataLst>
    <p:extLst>
      <p:ext uri="{BB962C8B-B14F-4D97-AF65-F5344CB8AC3E}">
        <p14:creationId xmlns:p14="http://schemas.microsoft.com/office/powerpoint/2010/main" val="49185429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136659493"/>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Analytical Procedures</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21</a:t>
            </a:fld>
            <a:endParaRPr lang="en-GB" dirty="0"/>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562100"/>
            <a:ext cx="5832476" cy="3508653"/>
          </a:xfrm>
          <a:prstGeom prst="rect">
            <a:avLst/>
          </a:prstGeom>
          <a:solidFill>
            <a:srgbClr val="EC8B00"/>
          </a:solidFill>
          <a:ln>
            <a:noFill/>
          </a:ln>
        </p:spPr>
        <p:txBody>
          <a:bodyPr wrap="square" lIns="91440" tIns="91440" rIns="91440" bIns="9144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spcAft>
                <a:spcPts val="600"/>
              </a:spcAft>
              <a:buClr>
                <a:schemeClr val="tx1"/>
              </a:buClr>
            </a:pPr>
            <a:r>
              <a:rPr lang="en-US" sz="1400" b="0" dirty="0">
                <a:solidFill>
                  <a:schemeClr val="tx1"/>
                </a:solidFill>
              </a:rPr>
              <a:t>When designing and performing substantive analytical procedures, either alone or in combination with tests of details, the auditor shall:</a:t>
            </a:r>
          </a:p>
          <a:p>
            <a:pPr marL="182880" indent="-182880">
              <a:spcAft>
                <a:spcPts val="600"/>
              </a:spcAft>
              <a:buClr>
                <a:schemeClr val="tx1"/>
              </a:buClr>
              <a:buFont typeface="Arial" panose="020B0604020202020204" pitchFamily="34" charset="0"/>
              <a:buChar char="•"/>
            </a:pPr>
            <a:r>
              <a:rPr lang="en-US" sz="1400" b="0" dirty="0">
                <a:solidFill>
                  <a:schemeClr val="tx1"/>
                </a:solidFill>
              </a:rPr>
              <a:t>Determine the </a:t>
            </a:r>
            <a:r>
              <a:rPr lang="en-US" sz="1400" dirty="0">
                <a:solidFill>
                  <a:schemeClr val="tx1"/>
                </a:solidFill>
              </a:rPr>
              <a:t>suitability</a:t>
            </a:r>
            <a:r>
              <a:rPr lang="en-US" sz="1400" b="0" dirty="0">
                <a:solidFill>
                  <a:schemeClr val="tx1"/>
                </a:solidFill>
              </a:rPr>
              <a:t> of particular substantive analytical procedures for given assertions;</a:t>
            </a:r>
          </a:p>
          <a:p>
            <a:pPr marL="182880" indent="-182880">
              <a:spcAft>
                <a:spcPts val="600"/>
              </a:spcAft>
              <a:buClr>
                <a:schemeClr val="tx1"/>
              </a:buClr>
              <a:buFont typeface="Arial" panose="020B0604020202020204" pitchFamily="34" charset="0"/>
              <a:buChar char="•"/>
            </a:pPr>
            <a:r>
              <a:rPr lang="en-US" sz="1400" b="0" dirty="0">
                <a:solidFill>
                  <a:schemeClr val="tx1"/>
                </a:solidFill>
              </a:rPr>
              <a:t>Evaluate the </a:t>
            </a:r>
            <a:r>
              <a:rPr lang="en-US" sz="1400" dirty="0">
                <a:solidFill>
                  <a:schemeClr val="tx1"/>
                </a:solidFill>
              </a:rPr>
              <a:t>reliability</a:t>
            </a:r>
            <a:r>
              <a:rPr lang="en-US" sz="1400" b="0" dirty="0">
                <a:solidFill>
                  <a:schemeClr val="tx1"/>
                </a:solidFill>
              </a:rPr>
              <a:t> of data from which the auditor’s expectation of recorded amounts or ratios is developed;</a:t>
            </a:r>
          </a:p>
          <a:p>
            <a:pPr marL="182880" indent="-182880">
              <a:spcAft>
                <a:spcPts val="600"/>
              </a:spcAft>
              <a:buClr>
                <a:schemeClr val="tx1"/>
              </a:buClr>
              <a:buFont typeface="Arial" panose="020B0604020202020204" pitchFamily="34" charset="0"/>
              <a:buChar char="•"/>
            </a:pPr>
            <a:r>
              <a:rPr lang="en-US" sz="1400" b="0" dirty="0">
                <a:solidFill>
                  <a:schemeClr val="tx1"/>
                </a:solidFill>
              </a:rPr>
              <a:t>Develop an </a:t>
            </a:r>
            <a:r>
              <a:rPr lang="en-US" sz="1400" dirty="0">
                <a:solidFill>
                  <a:schemeClr val="tx1"/>
                </a:solidFill>
              </a:rPr>
              <a:t>expectation</a:t>
            </a:r>
            <a:r>
              <a:rPr lang="en-US" sz="1400" b="0" dirty="0">
                <a:solidFill>
                  <a:schemeClr val="tx1"/>
                </a:solidFill>
              </a:rPr>
              <a:t> of recorded amounts or ratios and evaluate whether the expectation is sufficiently precise to identify a misstatement that, individually or when aggregated with other misstatements, may cause the financial statements to be materially misstated; and</a:t>
            </a:r>
          </a:p>
          <a:p>
            <a:pPr marL="182880" indent="-182880">
              <a:spcAft>
                <a:spcPts val="600"/>
              </a:spcAft>
              <a:buClr>
                <a:schemeClr val="tx1"/>
              </a:buClr>
              <a:buFont typeface="Arial" panose="020B0604020202020204" pitchFamily="34" charset="0"/>
              <a:buChar char="•"/>
            </a:pPr>
            <a:r>
              <a:rPr lang="en-US" sz="1400" b="0" dirty="0">
                <a:solidFill>
                  <a:schemeClr val="tx1"/>
                </a:solidFill>
              </a:rPr>
              <a:t>Determine the amount of any </a:t>
            </a:r>
            <a:r>
              <a:rPr lang="en-US" sz="1400" dirty="0">
                <a:solidFill>
                  <a:schemeClr val="tx1"/>
                </a:solidFill>
              </a:rPr>
              <a:t>difference</a:t>
            </a:r>
            <a:r>
              <a:rPr lang="en-US" sz="1400" b="0" dirty="0">
                <a:solidFill>
                  <a:schemeClr val="tx1"/>
                </a:solidFill>
              </a:rPr>
              <a:t> of recorded amounts from expected values that is </a:t>
            </a:r>
            <a:r>
              <a:rPr lang="en-US" sz="1400" dirty="0">
                <a:solidFill>
                  <a:schemeClr val="tx1"/>
                </a:solidFill>
              </a:rPr>
              <a:t>acceptable</a:t>
            </a:r>
            <a:r>
              <a:rPr lang="en-US" sz="1400" b="0" dirty="0">
                <a:solidFill>
                  <a:schemeClr val="tx1"/>
                </a:solidFill>
              </a:rPr>
              <a:t> without further investigation.</a:t>
            </a:r>
          </a:p>
        </p:txBody>
      </p:sp>
    </p:spTree>
    <p:custDataLst>
      <p:custData r:id="rId1"/>
    </p:custDataLst>
    <p:extLst>
      <p:ext uri="{BB962C8B-B14F-4D97-AF65-F5344CB8AC3E}">
        <p14:creationId xmlns:p14="http://schemas.microsoft.com/office/powerpoint/2010/main" val="21817988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891552363"/>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Analytical Procedures</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22</a:t>
            </a:fld>
            <a:endParaRPr lang="en-GB" dirty="0"/>
          </a:p>
        </p:txBody>
      </p:sp>
      <p:sp>
        <p:nvSpPr>
          <p:cNvPr id="2" name="Content Placeholder 2">
            <a:extLst>
              <a:ext uri="{FF2B5EF4-FFF2-40B4-BE49-F238E27FC236}">
                <a16:creationId xmlns:a16="http://schemas.microsoft.com/office/drawing/2014/main" id="{27474645-BB5D-5CA3-1DD7-1BB65FB3AB50}"/>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Different forms of Analytical Procedures </a:t>
            </a:r>
          </a:p>
        </p:txBody>
      </p:sp>
      <p:sp>
        <p:nvSpPr>
          <p:cNvPr id="12" name="Content Placeholder 2">
            <a:extLst>
              <a:ext uri="{FF2B5EF4-FFF2-40B4-BE49-F238E27FC236}">
                <a16:creationId xmlns:a16="http://schemas.microsoft.com/office/drawing/2014/main" id="{DCCA9AFD-6B23-EFB5-BD66-5C2BCFBF3ADD}"/>
              </a:ext>
            </a:extLst>
          </p:cNvPr>
          <p:cNvSpPr txBox="1">
            <a:spLocks/>
          </p:cNvSpPr>
          <p:nvPr/>
        </p:nvSpPr>
        <p:spPr>
          <a:xfrm>
            <a:off x="442917" y="2101914"/>
            <a:ext cx="1063393" cy="1499239"/>
          </a:xfrm>
          <a:prstGeom prst="rect">
            <a:avLst/>
          </a:prstGeom>
          <a:solidFill>
            <a:srgbClr val="EC8B00"/>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0" algn="ctr"/>
            <a:r>
              <a:rPr lang="en-US" sz="1400" b="1" dirty="0">
                <a:solidFill>
                  <a:schemeClr val="tx1"/>
                </a:solidFill>
              </a:rPr>
              <a:t>Trends</a:t>
            </a:r>
          </a:p>
        </p:txBody>
      </p:sp>
      <p:sp>
        <p:nvSpPr>
          <p:cNvPr id="20" name="Content Placeholder 2">
            <a:extLst>
              <a:ext uri="{FF2B5EF4-FFF2-40B4-BE49-F238E27FC236}">
                <a16:creationId xmlns:a16="http://schemas.microsoft.com/office/drawing/2014/main" id="{168B049F-3DF4-3196-9826-4E597BC9CF91}"/>
              </a:ext>
            </a:extLst>
          </p:cNvPr>
          <p:cNvSpPr txBox="1">
            <a:spLocks/>
          </p:cNvSpPr>
          <p:nvPr/>
        </p:nvSpPr>
        <p:spPr>
          <a:xfrm>
            <a:off x="1500341" y="2103438"/>
            <a:ext cx="10248747" cy="1499238"/>
          </a:xfrm>
          <a:prstGeom prst="rect">
            <a:avLst/>
          </a:prstGeom>
          <a:solidFill>
            <a:schemeClr val="bg1">
              <a:lumMod val="95000"/>
            </a:schemeClr>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0">
              <a:spcAft>
                <a:spcPts val="300"/>
              </a:spcAft>
            </a:pPr>
            <a:r>
              <a:rPr lang="en-US" sz="1200" dirty="0">
                <a:solidFill>
                  <a:srgbClr val="3E3D3F"/>
                </a:solidFill>
              </a:rPr>
              <a:t>Trends-</a:t>
            </a:r>
            <a:r>
              <a:rPr lang="en-US" sz="1200" b="0" dirty="0">
                <a:solidFill>
                  <a:srgbClr val="3E3D3F"/>
                </a:solidFill>
              </a:rPr>
              <a:t> </a:t>
            </a:r>
            <a:r>
              <a:rPr lang="en-US" sz="1200" b="0" dirty="0" err="1">
                <a:solidFill>
                  <a:srgbClr val="3E3D3F"/>
                </a:solidFill>
              </a:rPr>
              <a:t>Analysing</a:t>
            </a:r>
            <a:r>
              <a:rPr lang="en-US" sz="1200" b="0" dirty="0">
                <a:solidFill>
                  <a:srgbClr val="3E3D3F"/>
                </a:solidFill>
              </a:rPr>
              <a:t> account fluctuations by comparing current year to prior year information and, also, to information derived over several years.</a:t>
            </a:r>
          </a:p>
          <a:p>
            <a:pPr lvl="0">
              <a:spcAft>
                <a:spcPts val="300"/>
              </a:spcAft>
            </a:pPr>
            <a:r>
              <a:rPr lang="en-US" sz="1200" dirty="0">
                <a:solidFill>
                  <a:srgbClr val="3E3D3F"/>
                </a:solidFill>
              </a:rPr>
              <a:t>Reasonableness-</a:t>
            </a:r>
            <a:r>
              <a:rPr lang="en-US" sz="1200" b="0" dirty="0">
                <a:solidFill>
                  <a:srgbClr val="3E3D3F"/>
                </a:solidFill>
              </a:rPr>
              <a:t> Tests are made by reviewing the relationship of certain account balances to other balances for reasonableness of amounts.</a:t>
            </a:r>
          </a:p>
          <a:p>
            <a:pPr lvl="0">
              <a:spcAft>
                <a:spcPts val="300"/>
              </a:spcAft>
            </a:pPr>
            <a:r>
              <a:rPr lang="en-US" sz="1200" b="0" dirty="0">
                <a:solidFill>
                  <a:srgbClr val="3E3D3F"/>
                </a:solidFill>
              </a:rPr>
              <a:t>Examples:</a:t>
            </a:r>
          </a:p>
          <a:p>
            <a:pPr marL="182880" lvl="0" indent="-182880">
              <a:spcAft>
                <a:spcPts val="300"/>
              </a:spcAft>
              <a:buFont typeface="Arial" panose="020B0604020202020204" pitchFamily="34" charset="0"/>
              <a:buChar char="•"/>
            </a:pPr>
            <a:r>
              <a:rPr lang="en-US" sz="1200" b="0" dirty="0">
                <a:solidFill>
                  <a:srgbClr val="3E3D3F"/>
                </a:solidFill>
              </a:rPr>
              <a:t>Interest expense against interest bearing obligations</a:t>
            </a:r>
          </a:p>
          <a:p>
            <a:pPr marL="182880" lvl="0" indent="-182880">
              <a:spcAft>
                <a:spcPts val="300"/>
              </a:spcAft>
              <a:buFont typeface="Arial" panose="020B0604020202020204" pitchFamily="34" charset="0"/>
              <a:buChar char="•"/>
            </a:pPr>
            <a:r>
              <a:rPr lang="en-US" sz="1200" b="0" dirty="0">
                <a:solidFill>
                  <a:srgbClr val="3E3D3F"/>
                </a:solidFill>
              </a:rPr>
              <a:t>Sales discounts and commissions against sales volume</a:t>
            </a:r>
          </a:p>
          <a:p>
            <a:pPr marL="182880" lvl="0" indent="-182880">
              <a:spcAft>
                <a:spcPts val="300"/>
              </a:spcAft>
              <a:buFont typeface="Arial" panose="020B0604020202020204" pitchFamily="34" charset="0"/>
              <a:buChar char="•"/>
            </a:pPr>
            <a:r>
              <a:rPr lang="en-US" sz="1200" b="0" dirty="0">
                <a:solidFill>
                  <a:srgbClr val="3E3D3F"/>
                </a:solidFill>
              </a:rPr>
              <a:t>Raw material consumption to production (quantity)</a:t>
            </a:r>
          </a:p>
        </p:txBody>
      </p:sp>
      <p:sp>
        <p:nvSpPr>
          <p:cNvPr id="13" name="Content Placeholder 2">
            <a:extLst>
              <a:ext uri="{FF2B5EF4-FFF2-40B4-BE49-F238E27FC236}">
                <a16:creationId xmlns:a16="http://schemas.microsoft.com/office/drawing/2014/main" id="{42296654-1E37-E968-16FD-69105079B40C}"/>
              </a:ext>
            </a:extLst>
          </p:cNvPr>
          <p:cNvSpPr txBox="1">
            <a:spLocks/>
          </p:cNvSpPr>
          <p:nvPr/>
        </p:nvSpPr>
        <p:spPr>
          <a:xfrm>
            <a:off x="442916" y="3781591"/>
            <a:ext cx="1057425" cy="1499239"/>
          </a:xfrm>
          <a:prstGeom prst="rect">
            <a:avLst/>
          </a:prstGeom>
          <a:solidFill>
            <a:srgbClr val="3E3D3F"/>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0" algn="ctr"/>
            <a:r>
              <a:rPr lang="en-US" sz="1400" dirty="0">
                <a:solidFill>
                  <a:schemeClr val="bg1"/>
                </a:solidFill>
              </a:rPr>
              <a:t>Ratios</a:t>
            </a:r>
          </a:p>
        </p:txBody>
      </p:sp>
      <p:sp>
        <p:nvSpPr>
          <p:cNvPr id="14" name="Content Placeholder 2">
            <a:extLst>
              <a:ext uri="{FF2B5EF4-FFF2-40B4-BE49-F238E27FC236}">
                <a16:creationId xmlns:a16="http://schemas.microsoft.com/office/drawing/2014/main" id="{1E4B1415-830E-3DD2-3EC2-7C577555D64D}"/>
              </a:ext>
            </a:extLst>
          </p:cNvPr>
          <p:cNvSpPr txBox="1">
            <a:spLocks/>
          </p:cNvSpPr>
          <p:nvPr/>
        </p:nvSpPr>
        <p:spPr>
          <a:xfrm>
            <a:off x="1500341" y="3783115"/>
            <a:ext cx="10248748" cy="1499238"/>
          </a:xfrm>
          <a:prstGeom prst="rect">
            <a:avLst/>
          </a:prstGeom>
          <a:solidFill>
            <a:schemeClr val="tx2">
              <a:lumMod val="20000"/>
              <a:lumOff val="80000"/>
            </a:schemeClr>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0">
              <a:spcAft>
                <a:spcPts val="600"/>
              </a:spcAft>
            </a:pPr>
            <a:r>
              <a:rPr lang="en-US" sz="1200" b="0" dirty="0">
                <a:solidFill>
                  <a:srgbClr val="3E3D3F"/>
                </a:solidFill>
              </a:rPr>
              <a:t>Analysis by computation of ratios includes the study of relationships between financial statements amounts.</a:t>
            </a:r>
          </a:p>
          <a:p>
            <a:pPr lvl="0">
              <a:spcAft>
                <a:spcPts val="600"/>
              </a:spcAft>
            </a:pPr>
            <a:r>
              <a:rPr lang="en-US" sz="1200" b="0" dirty="0">
                <a:solidFill>
                  <a:srgbClr val="3E3D3F"/>
                </a:solidFill>
              </a:rPr>
              <a:t>Commonly used ratios:</a:t>
            </a:r>
          </a:p>
          <a:p>
            <a:pPr marL="182880" lvl="0" indent="-182880">
              <a:spcAft>
                <a:spcPts val="600"/>
              </a:spcAft>
              <a:buFont typeface="Arial" panose="020B0604020202020204" pitchFamily="34" charset="0"/>
              <a:buChar char="•"/>
            </a:pPr>
            <a:r>
              <a:rPr lang="en-US" sz="1200" b="0" dirty="0">
                <a:solidFill>
                  <a:srgbClr val="3E3D3F"/>
                </a:solidFill>
              </a:rPr>
              <a:t>Gross profit turnover</a:t>
            </a:r>
          </a:p>
          <a:p>
            <a:pPr marL="182880" lvl="0" indent="-182880">
              <a:spcAft>
                <a:spcPts val="600"/>
              </a:spcAft>
              <a:buFont typeface="Arial" panose="020B0604020202020204" pitchFamily="34" charset="0"/>
              <a:buChar char="•"/>
            </a:pPr>
            <a:r>
              <a:rPr lang="en-US" sz="1200" b="0" dirty="0">
                <a:solidFill>
                  <a:srgbClr val="3E3D3F"/>
                </a:solidFill>
              </a:rPr>
              <a:t>Inventory turnover</a:t>
            </a:r>
          </a:p>
          <a:p>
            <a:pPr marL="182880" lvl="0" indent="-182880">
              <a:spcAft>
                <a:spcPts val="600"/>
              </a:spcAft>
              <a:buFont typeface="Arial" panose="020B0604020202020204" pitchFamily="34" charset="0"/>
              <a:buChar char="•"/>
            </a:pPr>
            <a:r>
              <a:rPr lang="en-US" sz="1200" b="0" dirty="0">
                <a:solidFill>
                  <a:srgbClr val="3E3D3F"/>
                </a:solidFill>
              </a:rPr>
              <a:t>Elements of income or loss as a percentage of sales</a:t>
            </a:r>
          </a:p>
        </p:txBody>
      </p:sp>
      <p:grpSp>
        <p:nvGrpSpPr>
          <p:cNvPr id="7" name="Graphic 130">
            <a:extLst>
              <a:ext uri="{FF2B5EF4-FFF2-40B4-BE49-F238E27FC236}">
                <a16:creationId xmlns:a16="http://schemas.microsoft.com/office/drawing/2014/main" id="{1A198197-9526-F0F9-FF89-547164C161B5}"/>
              </a:ext>
            </a:extLst>
          </p:cNvPr>
          <p:cNvGrpSpPr/>
          <p:nvPr/>
        </p:nvGrpSpPr>
        <p:grpSpPr>
          <a:xfrm>
            <a:off x="743028" y="3909678"/>
            <a:ext cx="457200" cy="457200"/>
            <a:chOff x="3530517" y="5322517"/>
            <a:chExt cx="457200" cy="457200"/>
          </a:xfrm>
          <a:solidFill>
            <a:schemeClr val="bg1"/>
          </a:solidFill>
        </p:grpSpPr>
        <p:sp>
          <p:nvSpPr>
            <p:cNvPr id="8" name="Freeform 7">
              <a:extLst>
                <a:ext uri="{FF2B5EF4-FFF2-40B4-BE49-F238E27FC236}">
                  <a16:creationId xmlns:a16="http://schemas.microsoft.com/office/drawing/2014/main" id="{3A80364E-A8DB-5D80-A2BB-72813C58E361}"/>
                </a:ext>
              </a:extLst>
            </p:cNvPr>
            <p:cNvSpPr/>
            <p:nvPr/>
          </p:nvSpPr>
          <p:spPr>
            <a:xfrm>
              <a:off x="3530517" y="5322517"/>
              <a:ext cx="457200" cy="457200"/>
            </a:xfrm>
            <a:custGeom>
              <a:avLst/>
              <a:gdLst>
                <a:gd name="connsiteX0" fmla="*/ 0 w 457200"/>
                <a:gd name="connsiteY0" fmla="*/ 0 h 457200"/>
                <a:gd name="connsiteX1" fmla="*/ 0 w 457200"/>
                <a:gd name="connsiteY1" fmla="*/ 457200 h 457200"/>
                <a:gd name="connsiteX2" fmla="*/ 457200 w 457200"/>
                <a:gd name="connsiteY2" fmla="*/ 457200 h 457200"/>
                <a:gd name="connsiteX3" fmla="*/ 457200 w 457200"/>
                <a:gd name="connsiteY3" fmla="*/ 0 h 457200"/>
                <a:gd name="connsiteX4" fmla="*/ 437706 w 457200"/>
                <a:gd name="connsiteY4" fmla="*/ 437706 h 457200"/>
                <a:gd name="connsiteX5" fmla="*/ 19495 w 457200"/>
                <a:gd name="connsiteY5" fmla="*/ 437706 h 457200"/>
                <a:gd name="connsiteX6" fmla="*/ 19495 w 457200"/>
                <a:gd name="connsiteY6" fmla="*/ 19495 h 457200"/>
                <a:gd name="connsiteX7" fmla="*/ 437706 w 457200"/>
                <a:gd name="connsiteY7" fmla="*/ 19495 h 4572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57200" h="457200">
                  <a:moveTo>
                    <a:pt x="0" y="0"/>
                  </a:moveTo>
                  <a:lnTo>
                    <a:pt x="0" y="457200"/>
                  </a:lnTo>
                  <a:lnTo>
                    <a:pt x="457200" y="457200"/>
                  </a:lnTo>
                  <a:lnTo>
                    <a:pt x="457200" y="0"/>
                  </a:lnTo>
                  <a:close/>
                  <a:moveTo>
                    <a:pt x="437706" y="437706"/>
                  </a:moveTo>
                  <a:lnTo>
                    <a:pt x="19495" y="437706"/>
                  </a:lnTo>
                  <a:lnTo>
                    <a:pt x="19495" y="19495"/>
                  </a:lnTo>
                  <a:lnTo>
                    <a:pt x="437706" y="19495"/>
                  </a:lnTo>
                  <a:close/>
                </a:path>
              </a:pathLst>
            </a:custGeom>
            <a:grpFill/>
            <a:ln w="3175" cap="flat">
              <a:noFill/>
              <a:prstDash val="solid"/>
              <a:miter/>
            </a:ln>
          </p:spPr>
          <p:txBody>
            <a:bodyPr rtlCol="0" anchor="ctr"/>
            <a:lstStyle/>
            <a:p>
              <a:endParaRPr lang="en-GB" sz="700">
                <a:solidFill>
                  <a:schemeClr val="accent1"/>
                </a:solidFill>
              </a:endParaRPr>
            </a:p>
          </p:txBody>
        </p:sp>
        <p:sp>
          <p:nvSpPr>
            <p:cNvPr id="10" name="Freeform 9">
              <a:extLst>
                <a:ext uri="{FF2B5EF4-FFF2-40B4-BE49-F238E27FC236}">
                  <a16:creationId xmlns:a16="http://schemas.microsoft.com/office/drawing/2014/main" id="{59AE8508-CB6B-FBED-6A41-9DD6B030D730}"/>
                </a:ext>
              </a:extLst>
            </p:cNvPr>
            <p:cNvSpPr/>
            <p:nvPr/>
          </p:nvSpPr>
          <p:spPr>
            <a:xfrm>
              <a:off x="3618337" y="5360165"/>
              <a:ext cx="142811" cy="181204"/>
            </a:xfrm>
            <a:custGeom>
              <a:avLst/>
              <a:gdLst>
                <a:gd name="connsiteX0" fmla="*/ 5366 w 142811"/>
                <a:gd name="connsiteY0" fmla="*/ 62714 h 181204"/>
                <a:gd name="connsiteX1" fmla="*/ 133953 w 142811"/>
                <a:gd name="connsiteY1" fmla="*/ 7 h 181204"/>
                <a:gd name="connsiteX2" fmla="*/ 142812 w 142811"/>
                <a:gd name="connsiteY2" fmla="*/ 7 h 181204"/>
                <a:gd name="connsiteX3" fmla="*/ 142812 w 142811"/>
                <a:gd name="connsiteY3" fmla="*/ 181205 h 181204"/>
                <a:gd name="connsiteX4" fmla="*/ 121730 w 142811"/>
                <a:gd name="connsiteY4" fmla="*/ 164822 h 181204"/>
                <a:gd name="connsiteX5" fmla="*/ 0 w 142811"/>
                <a:gd name="connsiteY5" fmla="*/ 69953 h 181204"/>
                <a:gd name="connsiteX6" fmla="*/ 25019 w 142811"/>
                <a:gd name="connsiteY6" fmla="*/ 66809 h 181204"/>
                <a:gd name="connsiteX7" fmla="*/ 125063 w 142811"/>
                <a:gd name="connsiteY7" fmla="*/ 144978 h 181204"/>
                <a:gd name="connsiteX8" fmla="*/ 125063 w 142811"/>
                <a:gd name="connsiteY8" fmla="*/ 17978 h 181204"/>
                <a:gd name="connsiteX9" fmla="*/ 25019 w 142811"/>
                <a:gd name="connsiteY9" fmla="*/ 66809 h 18120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142811" h="181204">
                  <a:moveTo>
                    <a:pt x="5366" y="62714"/>
                  </a:moveTo>
                  <a:cubicBezTo>
                    <a:pt x="35985" y="22756"/>
                    <a:pt x="83616" y="-471"/>
                    <a:pt x="133953" y="7"/>
                  </a:cubicBezTo>
                  <a:lnTo>
                    <a:pt x="142812" y="7"/>
                  </a:lnTo>
                  <a:lnTo>
                    <a:pt x="142812" y="181205"/>
                  </a:lnTo>
                  <a:lnTo>
                    <a:pt x="121730" y="164822"/>
                  </a:lnTo>
                  <a:lnTo>
                    <a:pt x="0" y="69953"/>
                  </a:lnTo>
                  <a:close/>
                  <a:moveTo>
                    <a:pt x="25019" y="66809"/>
                  </a:moveTo>
                  <a:lnTo>
                    <a:pt x="125063" y="144978"/>
                  </a:lnTo>
                  <a:lnTo>
                    <a:pt x="125063" y="17978"/>
                  </a:lnTo>
                  <a:cubicBezTo>
                    <a:pt x="86472" y="20012"/>
                    <a:pt x="50364" y="37637"/>
                    <a:pt x="25019" y="66809"/>
                  </a:cubicBezTo>
                  <a:close/>
                </a:path>
              </a:pathLst>
            </a:custGeom>
            <a:grpFill/>
            <a:ln w="3175" cap="flat">
              <a:noFill/>
              <a:prstDash val="solid"/>
              <a:miter/>
            </a:ln>
          </p:spPr>
          <p:txBody>
            <a:bodyPr rtlCol="0" anchor="ctr"/>
            <a:lstStyle/>
            <a:p>
              <a:endParaRPr lang="en-GB" sz="700">
                <a:solidFill>
                  <a:schemeClr val="accent1"/>
                </a:solidFill>
              </a:endParaRPr>
            </a:p>
          </p:txBody>
        </p:sp>
        <p:sp>
          <p:nvSpPr>
            <p:cNvPr id="11" name="Freeform 10">
              <a:extLst>
                <a:ext uri="{FF2B5EF4-FFF2-40B4-BE49-F238E27FC236}">
                  <a16:creationId xmlns:a16="http://schemas.microsoft.com/office/drawing/2014/main" id="{5A1A5AE0-72EB-1B21-E45F-986E0650295F}"/>
                </a:ext>
              </a:extLst>
            </p:cNvPr>
            <p:cNvSpPr/>
            <p:nvPr/>
          </p:nvSpPr>
          <p:spPr>
            <a:xfrm>
              <a:off x="3707809" y="5412274"/>
              <a:ext cx="240284" cy="326379"/>
            </a:xfrm>
            <a:custGeom>
              <a:avLst/>
              <a:gdLst>
                <a:gd name="connsiteX0" fmla="*/ 0 w 240284"/>
                <a:gd name="connsiteY0" fmla="*/ 307562 h 326379"/>
                <a:gd name="connsiteX1" fmla="*/ 68231 w 240284"/>
                <a:gd name="connsiteY1" fmla="*/ 161068 h 326379"/>
                <a:gd name="connsiteX2" fmla="*/ 68231 w 240284"/>
                <a:gd name="connsiteY2" fmla="*/ 0 h 326379"/>
                <a:gd name="connsiteX3" fmla="*/ 77089 w 240284"/>
                <a:gd name="connsiteY3" fmla="*/ 0 h 326379"/>
                <a:gd name="connsiteX4" fmla="*/ 235077 w 240284"/>
                <a:gd name="connsiteY4" fmla="*/ 122142 h 326379"/>
                <a:gd name="connsiteX5" fmla="*/ 240284 w 240284"/>
                <a:gd name="connsiteY5" fmla="*/ 162941 h 326379"/>
                <a:gd name="connsiteX6" fmla="*/ 235998 w 240284"/>
                <a:gd name="connsiteY6" fmla="*/ 200311 h 326379"/>
                <a:gd name="connsiteX7" fmla="*/ 77248 w 240284"/>
                <a:gd name="connsiteY7" fmla="*/ 326358 h 326379"/>
                <a:gd name="connsiteX8" fmla="*/ 8287 w 240284"/>
                <a:gd name="connsiteY8" fmla="*/ 311055 h 326379"/>
                <a:gd name="connsiteX9" fmla="*/ 23781 w 240284"/>
                <a:gd name="connsiteY9" fmla="*/ 298545 h 326379"/>
                <a:gd name="connsiteX10" fmla="*/ 77089 w 240284"/>
                <a:gd name="connsiteY10" fmla="*/ 308610 h 326379"/>
                <a:gd name="connsiteX11" fmla="*/ 222536 w 240284"/>
                <a:gd name="connsiteY11" fmla="*/ 163163 h 326379"/>
                <a:gd name="connsiteX12" fmla="*/ 217900 w 240284"/>
                <a:gd name="connsiteY12" fmla="*/ 126619 h 326379"/>
                <a:gd name="connsiteX13" fmla="*/ 85979 w 240284"/>
                <a:gd name="connsiteY13" fmla="*/ 18193 h 326379"/>
                <a:gd name="connsiteX14" fmla="*/ 85979 w 240284"/>
                <a:gd name="connsiteY14" fmla="*/ 163163 h 326379"/>
                <a:gd name="connsiteX15" fmla="*/ 85154 w 240284"/>
                <a:gd name="connsiteY15" fmla="*/ 166910 h 32637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240284" h="326379">
                  <a:moveTo>
                    <a:pt x="0" y="307562"/>
                  </a:moveTo>
                  <a:lnTo>
                    <a:pt x="68231" y="161068"/>
                  </a:lnTo>
                  <a:lnTo>
                    <a:pt x="68231" y="0"/>
                  </a:lnTo>
                  <a:lnTo>
                    <a:pt x="77089" y="0"/>
                  </a:lnTo>
                  <a:cubicBezTo>
                    <a:pt x="151384" y="93"/>
                    <a:pt x="216281" y="50263"/>
                    <a:pt x="235077" y="122142"/>
                  </a:cubicBezTo>
                  <a:cubicBezTo>
                    <a:pt x="238516" y="135470"/>
                    <a:pt x="240265" y="149177"/>
                    <a:pt x="240284" y="162941"/>
                  </a:cubicBezTo>
                  <a:cubicBezTo>
                    <a:pt x="240271" y="175519"/>
                    <a:pt x="238833" y="188056"/>
                    <a:pt x="235998" y="200311"/>
                  </a:cubicBezTo>
                  <a:cubicBezTo>
                    <a:pt x="218732" y="274069"/>
                    <a:pt x="153000" y="326260"/>
                    <a:pt x="77248" y="326358"/>
                  </a:cubicBezTo>
                  <a:cubicBezTo>
                    <a:pt x="53377" y="326755"/>
                    <a:pt x="29749" y="321510"/>
                    <a:pt x="8287" y="311055"/>
                  </a:cubicBezTo>
                  <a:close/>
                  <a:moveTo>
                    <a:pt x="23781" y="298545"/>
                  </a:moveTo>
                  <a:cubicBezTo>
                    <a:pt x="40667" y="305537"/>
                    <a:pt x="58816" y="308962"/>
                    <a:pt x="77089" y="308610"/>
                  </a:cubicBezTo>
                  <a:cubicBezTo>
                    <a:pt x="157394" y="308556"/>
                    <a:pt x="222482" y="243469"/>
                    <a:pt x="222536" y="163163"/>
                  </a:cubicBezTo>
                  <a:cubicBezTo>
                    <a:pt x="222523" y="150836"/>
                    <a:pt x="220967" y="138559"/>
                    <a:pt x="217900" y="126619"/>
                  </a:cubicBezTo>
                  <a:cubicBezTo>
                    <a:pt x="201933" y="65795"/>
                    <a:pt x="148742" y="22079"/>
                    <a:pt x="85979" y="18193"/>
                  </a:cubicBezTo>
                  <a:lnTo>
                    <a:pt x="85979" y="163163"/>
                  </a:lnTo>
                  <a:cubicBezTo>
                    <a:pt x="85978" y="164457"/>
                    <a:pt x="85696" y="165735"/>
                    <a:pt x="85154" y="166910"/>
                  </a:cubicBezTo>
                  <a:close/>
                </a:path>
              </a:pathLst>
            </a:custGeom>
            <a:grpFill/>
            <a:ln w="3175" cap="flat">
              <a:noFill/>
              <a:prstDash val="solid"/>
              <a:miter/>
            </a:ln>
          </p:spPr>
          <p:txBody>
            <a:bodyPr rtlCol="0" anchor="ctr"/>
            <a:lstStyle/>
            <a:p>
              <a:endParaRPr lang="en-GB" sz="700">
                <a:solidFill>
                  <a:schemeClr val="accent1"/>
                </a:solidFill>
              </a:endParaRPr>
            </a:p>
          </p:txBody>
        </p:sp>
        <p:sp>
          <p:nvSpPr>
            <p:cNvPr id="15" name="Freeform 14">
              <a:extLst>
                <a:ext uri="{FF2B5EF4-FFF2-40B4-BE49-F238E27FC236}">
                  <a16:creationId xmlns:a16="http://schemas.microsoft.com/office/drawing/2014/main" id="{C596AEF6-B89A-1989-F996-66F3FD90297C}"/>
                </a:ext>
              </a:extLst>
            </p:cNvPr>
            <p:cNvSpPr/>
            <p:nvPr/>
          </p:nvSpPr>
          <p:spPr>
            <a:xfrm>
              <a:off x="3571280" y="5447326"/>
              <a:ext cx="195837" cy="284003"/>
            </a:xfrm>
            <a:custGeom>
              <a:avLst/>
              <a:gdLst>
                <a:gd name="connsiteX0" fmla="*/ 48137 w 195837"/>
                <a:gd name="connsiteY0" fmla="*/ 0 h 284003"/>
                <a:gd name="connsiteX1" fmla="*/ 36516 w 195837"/>
                <a:gd name="connsiteY1" fmla="*/ 14033 h 284003"/>
                <a:gd name="connsiteX2" fmla="*/ 16069 w 195837"/>
                <a:gd name="connsiteY2" fmla="*/ 47371 h 284003"/>
                <a:gd name="connsiteX3" fmla="*/ 11815 w 195837"/>
                <a:gd name="connsiteY3" fmla="*/ 57404 h 284003"/>
                <a:gd name="connsiteX4" fmla="*/ 9084 w 195837"/>
                <a:gd name="connsiteY4" fmla="*/ 64897 h 284003"/>
                <a:gd name="connsiteX5" fmla="*/ 8036 w 195837"/>
                <a:gd name="connsiteY5" fmla="*/ 67024 h 284003"/>
                <a:gd name="connsiteX6" fmla="*/ 8036 w 195837"/>
                <a:gd name="connsiteY6" fmla="*/ 68104 h 284003"/>
                <a:gd name="connsiteX7" fmla="*/ 1972 w 195837"/>
                <a:gd name="connsiteY7" fmla="*/ 94266 h 284003"/>
                <a:gd name="connsiteX8" fmla="*/ 607 w 195837"/>
                <a:gd name="connsiteY8" fmla="*/ 106077 h 284003"/>
                <a:gd name="connsiteX9" fmla="*/ 194 w 195837"/>
                <a:gd name="connsiteY9" fmla="*/ 129191 h 284003"/>
                <a:gd name="connsiteX10" fmla="*/ 1655 w 195837"/>
                <a:gd name="connsiteY10" fmla="*/ 144113 h 284003"/>
                <a:gd name="connsiteX11" fmla="*/ 10545 w 195837"/>
                <a:gd name="connsiteY11" fmla="*/ 179737 h 284003"/>
                <a:gd name="connsiteX12" fmla="*/ 16133 w 195837"/>
                <a:gd name="connsiteY12" fmla="*/ 193262 h 284003"/>
                <a:gd name="connsiteX13" fmla="*/ 27118 w 195837"/>
                <a:gd name="connsiteY13" fmla="*/ 213328 h 284003"/>
                <a:gd name="connsiteX14" fmla="*/ 33468 w 195837"/>
                <a:gd name="connsiteY14" fmla="*/ 222853 h 284003"/>
                <a:gd name="connsiteX15" fmla="*/ 52518 w 195837"/>
                <a:gd name="connsiteY15" fmla="*/ 244507 h 284003"/>
                <a:gd name="connsiteX16" fmla="*/ 54391 w 195837"/>
                <a:gd name="connsiteY16" fmla="*/ 246317 h 284003"/>
                <a:gd name="connsiteX17" fmla="*/ 54391 w 195837"/>
                <a:gd name="connsiteY17" fmla="*/ 246317 h 284003"/>
                <a:gd name="connsiteX18" fmla="*/ 60741 w 195837"/>
                <a:gd name="connsiteY18" fmla="*/ 251905 h 284003"/>
                <a:gd name="connsiteX19" fmla="*/ 99857 w 195837"/>
                <a:gd name="connsiteY19" fmla="*/ 277051 h 284003"/>
                <a:gd name="connsiteX20" fmla="*/ 116463 w 195837"/>
                <a:gd name="connsiteY20" fmla="*/ 284004 h 284003"/>
                <a:gd name="connsiteX21" fmla="*/ 195838 w 195837"/>
                <a:gd name="connsiteY21" fmla="*/ 114903 h 284003"/>
                <a:gd name="connsiteX22" fmla="*/ 29626 w 195837"/>
                <a:gd name="connsiteY22" fmla="*/ 64389 h 284003"/>
                <a:gd name="connsiteX23" fmla="*/ 33436 w 195837"/>
                <a:gd name="connsiteY23" fmla="*/ 55404 h 284003"/>
                <a:gd name="connsiteX24" fmla="*/ 51121 w 195837"/>
                <a:gd name="connsiteY24" fmla="*/ 26384 h 284003"/>
                <a:gd name="connsiteX25" fmla="*/ 72044 w 195837"/>
                <a:gd name="connsiteY25" fmla="*/ 42704 h 284003"/>
                <a:gd name="connsiteX26" fmla="*/ 27912 w 195837"/>
                <a:gd name="connsiteY26" fmla="*/ 69024 h 284003"/>
                <a:gd name="connsiteX27" fmla="*/ 29626 w 195837"/>
                <a:gd name="connsiteY27" fmla="*/ 64389 h 284003"/>
                <a:gd name="connsiteX28" fmla="*/ 19244 w 195837"/>
                <a:gd name="connsiteY28" fmla="*/ 128111 h 284003"/>
                <a:gd name="connsiteX29" fmla="*/ 19562 w 195837"/>
                <a:gd name="connsiteY29" fmla="*/ 107759 h 284003"/>
                <a:gd name="connsiteX30" fmla="*/ 20514 w 195837"/>
                <a:gd name="connsiteY30" fmla="*/ 98965 h 284003"/>
                <a:gd name="connsiteX31" fmla="*/ 90618 w 195837"/>
                <a:gd name="connsiteY31" fmla="*/ 57182 h 284003"/>
                <a:gd name="connsiteX32" fmla="*/ 116399 w 195837"/>
                <a:gd name="connsiteY32" fmla="*/ 77280 h 284003"/>
                <a:gd name="connsiteX33" fmla="*/ 19752 w 195837"/>
                <a:gd name="connsiteY33" fmla="*/ 134906 h 284003"/>
                <a:gd name="connsiteX34" fmla="*/ 19244 w 195837"/>
                <a:gd name="connsiteY34" fmla="*/ 128111 h 284003"/>
                <a:gd name="connsiteX35" fmla="*/ 33405 w 195837"/>
                <a:gd name="connsiteY35" fmla="*/ 185261 h 284003"/>
                <a:gd name="connsiteX36" fmla="*/ 28452 w 195837"/>
                <a:gd name="connsiteY36" fmla="*/ 173228 h 284003"/>
                <a:gd name="connsiteX37" fmla="*/ 23784 w 195837"/>
                <a:gd name="connsiteY37" fmla="*/ 158178 h 284003"/>
                <a:gd name="connsiteX38" fmla="*/ 134909 w 195837"/>
                <a:gd name="connsiteY38" fmla="*/ 91884 h 284003"/>
                <a:gd name="connsiteX39" fmla="*/ 160690 w 195837"/>
                <a:gd name="connsiteY39" fmla="*/ 111982 h 284003"/>
                <a:gd name="connsiteX40" fmla="*/ 34389 w 195837"/>
                <a:gd name="connsiteY40" fmla="*/ 187198 h 284003"/>
                <a:gd name="connsiteX41" fmla="*/ 33405 w 195837"/>
                <a:gd name="connsiteY41" fmla="*/ 185134 h 284003"/>
                <a:gd name="connsiteX42" fmla="*/ 48899 w 195837"/>
                <a:gd name="connsiteY42" fmla="*/ 211519 h 284003"/>
                <a:gd name="connsiteX43" fmla="*/ 45311 w 195837"/>
                <a:gd name="connsiteY43" fmla="*/ 206375 h 284003"/>
                <a:gd name="connsiteX44" fmla="*/ 165358 w 195837"/>
                <a:gd name="connsiteY44" fmla="*/ 134684 h 284003"/>
                <a:gd name="connsiteX45" fmla="*/ 142180 w 195837"/>
                <a:gd name="connsiteY45" fmla="*/ 183960 h 284003"/>
                <a:gd name="connsiteX46" fmla="*/ 65059 w 195837"/>
                <a:gd name="connsiteY46" fmla="*/ 229965 h 284003"/>
                <a:gd name="connsiteX47" fmla="*/ 48899 w 195837"/>
                <a:gd name="connsiteY47" fmla="*/ 211392 h 284003"/>
                <a:gd name="connsiteX48" fmla="*/ 106811 w 195837"/>
                <a:gd name="connsiteY48" fmla="*/ 259144 h 284003"/>
                <a:gd name="connsiteX49" fmla="*/ 82839 w 195837"/>
                <a:gd name="connsiteY49" fmla="*/ 244888 h 284003"/>
                <a:gd name="connsiteX50" fmla="*/ 125480 w 195837"/>
                <a:gd name="connsiteY50" fmla="*/ 219488 h 28400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Lst>
              <a:rect l="l" t="t" r="r" b="b"/>
              <a:pathLst>
                <a:path w="195837" h="284003">
                  <a:moveTo>
                    <a:pt x="48137" y="0"/>
                  </a:moveTo>
                  <a:lnTo>
                    <a:pt x="36516" y="14033"/>
                  </a:lnTo>
                  <a:cubicBezTo>
                    <a:pt x="28402" y="24295"/>
                    <a:pt x="21538" y="35487"/>
                    <a:pt x="16069" y="47371"/>
                  </a:cubicBezTo>
                  <a:cubicBezTo>
                    <a:pt x="14672" y="50546"/>
                    <a:pt x="13307" y="53721"/>
                    <a:pt x="11815" y="57404"/>
                  </a:cubicBezTo>
                  <a:cubicBezTo>
                    <a:pt x="10926" y="59690"/>
                    <a:pt x="10037" y="62071"/>
                    <a:pt x="9084" y="64897"/>
                  </a:cubicBezTo>
                  <a:lnTo>
                    <a:pt x="8036" y="67024"/>
                  </a:lnTo>
                  <a:lnTo>
                    <a:pt x="8036" y="68104"/>
                  </a:lnTo>
                  <a:cubicBezTo>
                    <a:pt x="5329" y="76651"/>
                    <a:pt x="3301" y="85399"/>
                    <a:pt x="1972" y="94266"/>
                  </a:cubicBezTo>
                  <a:cubicBezTo>
                    <a:pt x="1432" y="97790"/>
                    <a:pt x="988" y="101537"/>
                    <a:pt x="607" y="106077"/>
                  </a:cubicBezTo>
                  <a:cubicBezTo>
                    <a:pt x="-26" y="113765"/>
                    <a:pt x="-164" y="121485"/>
                    <a:pt x="194" y="129191"/>
                  </a:cubicBezTo>
                  <a:cubicBezTo>
                    <a:pt x="448" y="133953"/>
                    <a:pt x="956" y="138970"/>
                    <a:pt x="1655" y="144113"/>
                  </a:cubicBezTo>
                  <a:cubicBezTo>
                    <a:pt x="3324" y="156274"/>
                    <a:pt x="6305" y="168218"/>
                    <a:pt x="10545" y="179737"/>
                  </a:cubicBezTo>
                  <a:cubicBezTo>
                    <a:pt x="12323" y="184594"/>
                    <a:pt x="14132" y="189008"/>
                    <a:pt x="16133" y="193262"/>
                  </a:cubicBezTo>
                  <a:cubicBezTo>
                    <a:pt x="19360" y="200181"/>
                    <a:pt x="23029" y="206883"/>
                    <a:pt x="27118" y="213328"/>
                  </a:cubicBezTo>
                  <a:cubicBezTo>
                    <a:pt x="29468" y="216980"/>
                    <a:pt x="31500" y="219964"/>
                    <a:pt x="33468" y="222853"/>
                  </a:cubicBezTo>
                  <a:cubicBezTo>
                    <a:pt x="39192" y="230597"/>
                    <a:pt x="45565" y="237842"/>
                    <a:pt x="52518" y="244507"/>
                  </a:cubicBezTo>
                  <a:lnTo>
                    <a:pt x="54391" y="246317"/>
                  </a:lnTo>
                  <a:lnTo>
                    <a:pt x="54391" y="246317"/>
                  </a:lnTo>
                  <a:cubicBezTo>
                    <a:pt x="56519" y="248348"/>
                    <a:pt x="58551" y="250158"/>
                    <a:pt x="60741" y="251905"/>
                  </a:cubicBezTo>
                  <a:cubicBezTo>
                    <a:pt x="72582" y="262020"/>
                    <a:pt x="85740" y="270478"/>
                    <a:pt x="99857" y="277051"/>
                  </a:cubicBezTo>
                  <a:lnTo>
                    <a:pt x="116463" y="284004"/>
                  </a:lnTo>
                  <a:lnTo>
                    <a:pt x="195838" y="114903"/>
                  </a:lnTo>
                  <a:close/>
                  <a:moveTo>
                    <a:pt x="29626" y="64389"/>
                  </a:moveTo>
                  <a:cubicBezTo>
                    <a:pt x="30992" y="60928"/>
                    <a:pt x="32198" y="58039"/>
                    <a:pt x="33436" y="55404"/>
                  </a:cubicBezTo>
                  <a:cubicBezTo>
                    <a:pt x="38182" y="45075"/>
                    <a:pt x="44117" y="35336"/>
                    <a:pt x="51121" y="26384"/>
                  </a:cubicBezTo>
                  <a:lnTo>
                    <a:pt x="72044" y="42704"/>
                  </a:lnTo>
                  <a:lnTo>
                    <a:pt x="27912" y="69024"/>
                  </a:lnTo>
                  <a:cubicBezTo>
                    <a:pt x="28515" y="67373"/>
                    <a:pt x="29087" y="65691"/>
                    <a:pt x="29626" y="64389"/>
                  </a:cubicBezTo>
                  <a:close/>
                  <a:moveTo>
                    <a:pt x="19244" y="128111"/>
                  </a:moveTo>
                  <a:cubicBezTo>
                    <a:pt x="18894" y="121328"/>
                    <a:pt x="19000" y="114529"/>
                    <a:pt x="19562" y="107759"/>
                  </a:cubicBezTo>
                  <a:cubicBezTo>
                    <a:pt x="19847" y="104584"/>
                    <a:pt x="20165" y="101409"/>
                    <a:pt x="20514" y="98965"/>
                  </a:cubicBezTo>
                  <a:lnTo>
                    <a:pt x="90618" y="57182"/>
                  </a:lnTo>
                  <a:lnTo>
                    <a:pt x="116399" y="77280"/>
                  </a:lnTo>
                  <a:lnTo>
                    <a:pt x="19752" y="134906"/>
                  </a:lnTo>
                  <a:cubicBezTo>
                    <a:pt x="19562" y="132588"/>
                    <a:pt x="19339" y="130302"/>
                    <a:pt x="19244" y="128111"/>
                  </a:cubicBezTo>
                  <a:close/>
                  <a:moveTo>
                    <a:pt x="33405" y="185261"/>
                  </a:moveTo>
                  <a:cubicBezTo>
                    <a:pt x="31658" y="181515"/>
                    <a:pt x="30039" y="177578"/>
                    <a:pt x="28452" y="173228"/>
                  </a:cubicBezTo>
                  <a:cubicBezTo>
                    <a:pt x="26630" y="168298"/>
                    <a:pt x="25072" y="163274"/>
                    <a:pt x="23784" y="158178"/>
                  </a:cubicBezTo>
                  <a:lnTo>
                    <a:pt x="134909" y="91884"/>
                  </a:lnTo>
                  <a:lnTo>
                    <a:pt x="160690" y="111982"/>
                  </a:lnTo>
                  <a:lnTo>
                    <a:pt x="34389" y="187198"/>
                  </a:lnTo>
                  <a:cubicBezTo>
                    <a:pt x="34071" y="186500"/>
                    <a:pt x="33722" y="185833"/>
                    <a:pt x="33405" y="185134"/>
                  </a:cubicBezTo>
                  <a:close/>
                  <a:moveTo>
                    <a:pt x="48899" y="211519"/>
                  </a:moveTo>
                  <a:cubicBezTo>
                    <a:pt x="47724" y="209931"/>
                    <a:pt x="46549" y="208344"/>
                    <a:pt x="45311" y="206375"/>
                  </a:cubicBezTo>
                  <a:lnTo>
                    <a:pt x="165358" y="134684"/>
                  </a:lnTo>
                  <a:lnTo>
                    <a:pt x="142180" y="183960"/>
                  </a:lnTo>
                  <a:lnTo>
                    <a:pt x="65059" y="229965"/>
                  </a:lnTo>
                  <a:cubicBezTo>
                    <a:pt x="59174" y="224225"/>
                    <a:pt x="53769" y="218015"/>
                    <a:pt x="48899" y="211392"/>
                  </a:cubicBezTo>
                  <a:close/>
                  <a:moveTo>
                    <a:pt x="106811" y="259144"/>
                  </a:moveTo>
                  <a:cubicBezTo>
                    <a:pt x="98404" y="255130"/>
                    <a:pt x="90380" y="250358"/>
                    <a:pt x="82839" y="244888"/>
                  </a:cubicBezTo>
                  <a:lnTo>
                    <a:pt x="125480" y="219488"/>
                  </a:lnTo>
                  <a:close/>
                </a:path>
              </a:pathLst>
            </a:custGeom>
            <a:grpFill/>
            <a:ln w="3175" cap="flat">
              <a:noFill/>
              <a:prstDash val="solid"/>
              <a:miter/>
            </a:ln>
          </p:spPr>
          <p:txBody>
            <a:bodyPr rtlCol="0" anchor="ctr"/>
            <a:lstStyle/>
            <a:p>
              <a:endParaRPr lang="en-GB" sz="700">
                <a:solidFill>
                  <a:schemeClr val="accent1"/>
                </a:solidFill>
              </a:endParaRPr>
            </a:p>
          </p:txBody>
        </p:sp>
      </p:grpSp>
      <p:sp>
        <p:nvSpPr>
          <p:cNvPr id="16" name="Freeform 36">
            <a:extLst>
              <a:ext uri="{FF2B5EF4-FFF2-40B4-BE49-F238E27FC236}">
                <a16:creationId xmlns:a16="http://schemas.microsoft.com/office/drawing/2014/main" id="{E697590C-6964-5955-8F55-CAEB891574B6}"/>
              </a:ext>
            </a:extLst>
          </p:cNvPr>
          <p:cNvSpPr>
            <a:spLocks noChangeAspect="1" noEditPoints="1"/>
          </p:cNvSpPr>
          <p:nvPr/>
        </p:nvSpPr>
        <p:spPr bwMode="auto">
          <a:xfrm>
            <a:off x="746337" y="2239628"/>
            <a:ext cx="456552" cy="457200"/>
          </a:xfrm>
          <a:custGeom>
            <a:avLst/>
            <a:gdLst>
              <a:gd name="T0" fmla="*/ 0 w 704"/>
              <a:gd name="T1" fmla="*/ 0 h 705"/>
              <a:gd name="T2" fmla="*/ 0 w 704"/>
              <a:gd name="T3" fmla="*/ 705 h 705"/>
              <a:gd name="T4" fmla="*/ 704 w 704"/>
              <a:gd name="T5" fmla="*/ 705 h 705"/>
              <a:gd name="T6" fmla="*/ 704 w 704"/>
              <a:gd name="T7" fmla="*/ 0 h 705"/>
              <a:gd name="T8" fmla="*/ 0 w 704"/>
              <a:gd name="T9" fmla="*/ 0 h 705"/>
              <a:gd name="T10" fmla="*/ 673 w 704"/>
              <a:gd name="T11" fmla="*/ 674 h 705"/>
              <a:gd name="T12" fmla="*/ 31 w 704"/>
              <a:gd name="T13" fmla="*/ 674 h 705"/>
              <a:gd name="T14" fmla="*/ 31 w 704"/>
              <a:gd name="T15" fmla="*/ 31 h 705"/>
              <a:gd name="T16" fmla="*/ 673 w 704"/>
              <a:gd name="T17" fmla="*/ 31 h 705"/>
              <a:gd name="T18" fmla="*/ 673 w 704"/>
              <a:gd name="T19" fmla="*/ 674 h 705"/>
              <a:gd name="T20" fmla="*/ 192 w 704"/>
              <a:gd name="T21" fmla="*/ 376 h 705"/>
              <a:gd name="T22" fmla="*/ 65 w 704"/>
              <a:gd name="T23" fmla="*/ 376 h 705"/>
              <a:gd name="T24" fmla="*/ 65 w 704"/>
              <a:gd name="T25" fmla="*/ 625 h 705"/>
              <a:gd name="T26" fmla="*/ 192 w 704"/>
              <a:gd name="T27" fmla="*/ 625 h 705"/>
              <a:gd name="T28" fmla="*/ 192 w 704"/>
              <a:gd name="T29" fmla="*/ 376 h 705"/>
              <a:gd name="T30" fmla="*/ 163 w 704"/>
              <a:gd name="T31" fmla="*/ 596 h 705"/>
              <a:gd name="T32" fmla="*/ 94 w 704"/>
              <a:gd name="T33" fmla="*/ 596 h 705"/>
              <a:gd name="T34" fmla="*/ 94 w 704"/>
              <a:gd name="T35" fmla="*/ 406 h 705"/>
              <a:gd name="T36" fmla="*/ 163 w 704"/>
              <a:gd name="T37" fmla="*/ 406 h 705"/>
              <a:gd name="T38" fmla="*/ 163 w 704"/>
              <a:gd name="T39" fmla="*/ 596 h 705"/>
              <a:gd name="T40" fmla="*/ 341 w 704"/>
              <a:gd name="T41" fmla="*/ 290 h 705"/>
              <a:gd name="T42" fmla="*/ 214 w 704"/>
              <a:gd name="T43" fmla="*/ 290 h 705"/>
              <a:gd name="T44" fmla="*/ 214 w 704"/>
              <a:gd name="T45" fmla="*/ 625 h 705"/>
              <a:gd name="T46" fmla="*/ 341 w 704"/>
              <a:gd name="T47" fmla="*/ 625 h 705"/>
              <a:gd name="T48" fmla="*/ 341 w 704"/>
              <a:gd name="T49" fmla="*/ 290 h 705"/>
              <a:gd name="T50" fmla="*/ 312 w 704"/>
              <a:gd name="T51" fmla="*/ 596 h 705"/>
              <a:gd name="T52" fmla="*/ 243 w 704"/>
              <a:gd name="T53" fmla="*/ 596 h 705"/>
              <a:gd name="T54" fmla="*/ 243 w 704"/>
              <a:gd name="T55" fmla="*/ 319 h 705"/>
              <a:gd name="T56" fmla="*/ 312 w 704"/>
              <a:gd name="T57" fmla="*/ 319 h 705"/>
              <a:gd name="T58" fmla="*/ 312 w 704"/>
              <a:gd name="T59" fmla="*/ 596 h 705"/>
              <a:gd name="T60" fmla="*/ 490 w 704"/>
              <a:gd name="T61" fmla="*/ 328 h 705"/>
              <a:gd name="T62" fmla="*/ 363 w 704"/>
              <a:gd name="T63" fmla="*/ 328 h 705"/>
              <a:gd name="T64" fmla="*/ 363 w 704"/>
              <a:gd name="T65" fmla="*/ 625 h 705"/>
              <a:gd name="T66" fmla="*/ 490 w 704"/>
              <a:gd name="T67" fmla="*/ 625 h 705"/>
              <a:gd name="T68" fmla="*/ 490 w 704"/>
              <a:gd name="T69" fmla="*/ 328 h 705"/>
              <a:gd name="T70" fmla="*/ 461 w 704"/>
              <a:gd name="T71" fmla="*/ 596 h 705"/>
              <a:gd name="T72" fmla="*/ 392 w 704"/>
              <a:gd name="T73" fmla="*/ 596 h 705"/>
              <a:gd name="T74" fmla="*/ 392 w 704"/>
              <a:gd name="T75" fmla="*/ 357 h 705"/>
              <a:gd name="T76" fmla="*/ 461 w 704"/>
              <a:gd name="T77" fmla="*/ 357 h 705"/>
              <a:gd name="T78" fmla="*/ 461 w 704"/>
              <a:gd name="T79" fmla="*/ 596 h 705"/>
              <a:gd name="T80" fmla="*/ 639 w 704"/>
              <a:gd name="T81" fmla="*/ 193 h 705"/>
              <a:gd name="T82" fmla="*/ 512 w 704"/>
              <a:gd name="T83" fmla="*/ 193 h 705"/>
              <a:gd name="T84" fmla="*/ 512 w 704"/>
              <a:gd name="T85" fmla="*/ 625 h 705"/>
              <a:gd name="T86" fmla="*/ 639 w 704"/>
              <a:gd name="T87" fmla="*/ 625 h 705"/>
              <a:gd name="T88" fmla="*/ 639 w 704"/>
              <a:gd name="T89" fmla="*/ 193 h 705"/>
              <a:gd name="T90" fmla="*/ 610 w 704"/>
              <a:gd name="T91" fmla="*/ 596 h 705"/>
              <a:gd name="T92" fmla="*/ 541 w 704"/>
              <a:gd name="T93" fmla="*/ 596 h 705"/>
              <a:gd name="T94" fmla="*/ 541 w 704"/>
              <a:gd name="T95" fmla="*/ 224 h 705"/>
              <a:gd name="T96" fmla="*/ 610 w 704"/>
              <a:gd name="T97" fmla="*/ 224 h 705"/>
              <a:gd name="T98" fmla="*/ 610 w 704"/>
              <a:gd name="T99" fmla="*/ 596 h 7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704" h="705">
                <a:moveTo>
                  <a:pt x="0" y="0"/>
                </a:moveTo>
                <a:lnTo>
                  <a:pt x="0" y="705"/>
                </a:lnTo>
                <a:lnTo>
                  <a:pt x="704" y="705"/>
                </a:lnTo>
                <a:lnTo>
                  <a:pt x="704" y="0"/>
                </a:lnTo>
                <a:lnTo>
                  <a:pt x="0" y="0"/>
                </a:lnTo>
                <a:close/>
                <a:moveTo>
                  <a:pt x="673" y="674"/>
                </a:moveTo>
                <a:lnTo>
                  <a:pt x="31" y="674"/>
                </a:lnTo>
                <a:lnTo>
                  <a:pt x="31" y="31"/>
                </a:lnTo>
                <a:lnTo>
                  <a:pt x="673" y="31"/>
                </a:lnTo>
                <a:lnTo>
                  <a:pt x="673" y="674"/>
                </a:lnTo>
                <a:close/>
                <a:moveTo>
                  <a:pt x="192" y="376"/>
                </a:moveTo>
                <a:lnTo>
                  <a:pt x="65" y="376"/>
                </a:lnTo>
                <a:lnTo>
                  <a:pt x="65" y="625"/>
                </a:lnTo>
                <a:lnTo>
                  <a:pt x="192" y="625"/>
                </a:lnTo>
                <a:lnTo>
                  <a:pt x="192" y="376"/>
                </a:lnTo>
                <a:close/>
                <a:moveTo>
                  <a:pt x="163" y="596"/>
                </a:moveTo>
                <a:lnTo>
                  <a:pt x="94" y="596"/>
                </a:lnTo>
                <a:lnTo>
                  <a:pt x="94" y="406"/>
                </a:lnTo>
                <a:lnTo>
                  <a:pt x="163" y="406"/>
                </a:lnTo>
                <a:lnTo>
                  <a:pt x="163" y="596"/>
                </a:lnTo>
                <a:close/>
                <a:moveTo>
                  <a:pt x="341" y="290"/>
                </a:moveTo>
                <a:lnTo>
                  <a:pt x="214" y="290"/>
                </a:lnTo>
                <a:lnTo>
                  <a:pt x="214" y="625"/>
                </a:lnTo>
                <a:lnTo>
                  <a:pt x="341" y="625"/>
                </a:lnTo>
                <a:lnTo>
                  <a:pt x="341" y="290"/>
                </a:lnTo>
                <a:close/>
                <a:moveTo>
                  <a:pt x="312" y="596"/>
                </a:moveTo>
                <a:lnTo>
                  <a:pt x="243" y="596"/>
                </a:lnTo>
                <a:lnTo>
                  <a:pt x="243" y="319"/>
                </a:lnTo>
                <a:lnTo>
                  <a:pt x="312" y="319"/>
                </a:lnTo>
                <a:lnTo>
                  <a:pt x="312" y="596"/>
                </a:lnTo>
                <a:close/>
                <a:moveTo>
                  <a:pt x="490" y="328"/>
                </a:moveTo>
                <a:lnTo>
                  <a:pt x="363" y="328"/>
                </a:lnTo>
                <a:lnTo>
                  <a:pt x="363" y="625"/>
                </a:lnTo>
                <a:lnTo>
                  <a:pt x="490" y="625"/>
                </a:lnTo>
                <a:lnTo>
                  <a:pt x="490" y="328"/>
                </a:lnTo>
                <a:close/>
                <a:moveTo>
                  <a:pt x="461" y="596"/>
                </a:moveTo>
                <a:lnTo>
                  <a:pt x="392" y="596"/>
                </a:lnTo>
                <a:lnTo>
                  <a:pt x="392" y="357"/>
                </a:lnTo>
                <a:lnTo>
                  <a:pt x="461" y="357"/>
                </a:lnTo>
                <a:lnTo>
                  <a:pt x="461" y="596"/>
                </a:lnTo>
                <a:close/>
                <a:moveTo>
                  <a:pt x="639" y="193"/>
                </a:moveTo>
                <a:lnTo>
                  <a:pt x="512" y="193"/>
                </a:lnTo>
                <a:lnTo>
                  <a:pt x="512" y="625"/>
                </a:lnTo>
                <a:lnTo>
                  <a:pt x="639" y="625"/>
                </a:lnTo>
                <a:lnTo>
                  <a:pt x="639" y="193"/>
                </a:lnTo>
                <a:close/>
                <a:moveTo>
                  <a:pt x="610" y="596"/>
                </a:moveTo>
                <a:lnTo>
                  <a:pt x="541" y="596"/>
                </a:lnTo>
                <a:lnTo>
                  <a:pt x="541" y="224"/>
                </a:lnTo>
                <a:lnTo>
                  <a:pt x="610" y="224"/>
                </a:lnTo>
                <a:lnTo>
                  <a:pt x="610" y="596"/>
                </a:ln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ja-JP" altLang="en-US"/>
          </a:p>
        </p:txBody>
      </p:sp>
    </p:spTree>
    <p:custDataLst>
      <p:custData r:id="rId1"/>
    </p:custDataLst>
    <p:extLst>
      <p:ext uri="{BB962C8B-B14F-4D97-AF65-F5344CB8AC3E}">
        <p14:creationId xmlns:p14="http://schemas.microsoft.com/office/powerpoint/2010/main" val="211010938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Analytical Procedures</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23</a:t>
            </a:fld>
            <a:endParaRPr lang="en-GB" dirty="0"/>
          </a:p>
        </p:txBody>
      </p:sp>
      <p:sp>
        <p:nvSpPr>
          <p:cNvPr id="2" name="Content Placeholder 2">
            <a:extLst>
              <a:ext uri="{FF2B5EF4-FFF2-40B4-BE49-F238E27FC236}">
                <a16:creationId xmlns:a16="http://schemas.microsoft.com/office/drawing/2014/main" id="{27474645-BB5D-5CA3-1DD7-1BB65FB3AB50}"/>
              </a:ext>
            </a:extLst>
          </p:cNvPr>
          <p:cNvSpPr txBox="1">
            <a:spLocks/>
          </p:cNvSpPr>
          <p:nvPr/>
        </p:nvSpPr>
        <p:spPr>
          <a:xfrm>
            <a:off x="442916" y="1561771"/>
            <a:ext cx="5653084" cy="685670"/>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b="1" i="0" dirty="0">
                <a:solidFill>
                  <a:schemeClr val="bg1"/>
                </a:solidFill>
                <a:effectLst/>
              </a:rPr>
              <a:t>Factors Affecting Reliability of the Data/Extent of Reliance on Analytical </a:t>
            </a:r>
            <a:r>
              <a:rPr lang="en-US" sz="1400" dirty="0">
                <a:solidFill>
                  <a:schemeClr val="bg1"/>
                </a:solidFill>
              </a:rPr>
              <a:t>P</a:t>
            </a:r>
            <a:r>
              <a:rPr lang="en-US" sz="1400" b="1" i="0" dirty="0">
                <a:solidFill>
                  <a:schemeClr val="bg1"/>
                </a:solidFill>
                <a:effectLst/>
              </a:rPr>
              <a:t>rocedures</a:t>
            </a:r>
            <a:endParaRPr lang="en-US" sz="1400" dirty="0">
              <a:solidFill>
                <a:schemeClr val="bg1"/>
              </a:solidFill>
            </a:endParaRPr>
          </a:p>
        </p:txBody>
      </p:sp>
      <p:sp>
        <p:nvSpPr>
          <p:cNvPr id="7" name="Content Placeholder 2">
            <a:extLst>
              <a:ext uri="{FF2B5EF4-FFF2-40B4-BE49-F238E27FC236}">
                <a16:creationId xmlns:a16="http://schemas.microsoft.com/office/drawing/2014/main" id="{B8D40D0C-ADF8-769C-6A76-54D8B8BF59EF}"/>
              </a:ext>
            </a:extLst>
          </p:cNvPr>
          <p:cNvSpPr txBox="1">
            <a:spLocks/>
          </p:cNvSpPr>
          <p:nvPr/>
        </p:nvSpPr>
        <p:spPr>
          <a:xfrm>
            <a:off x="442916" y="2247440"/>
            <a:ext cx="5653084" cy="2961835"/>
          </a:xfrm>
          <a:prstGeom prst="rect">
            <a:avLst/>
          </a:prstGeom>
          <a:solidFill>
            <a:schemeClr val="bg1">
              <a:lumMod val="95000"/>
            </a:schemeClr>
          </a:solidFill>
        </p:spPr>
        <p:txBody>
          <a:bodyPr wrap="square" lIns="91440" tIns="91440" rIns="91440" bIns="91440" anchor="t"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spcAft>
                <a:spcPts val="600"/>
              </a:spcAft>
              <a:buClr>
                <a:srgbClr val="3E3D3F"/>
              </a:buClr>
            </a:pPr>
            <a:r>
              <a:rPr lang="en-US" sz="1400" b="0" dirty="0">
                <a:solidFill>
                  <a:schemeClr val="tx1"/>
                </a:solidFill>
              </a:rPr>
              <a:t>T</a:t>
            </a:r>
            <a:r>
              <a:rPr lang="en-US" sz="1400" b="0" i="0" dirty="0">
                <a:solidFill>
                  <a:schemeClr val="tx1"/>
                </a:solidFill>
                <a:effectLst/>
              </a:rPr>
              <a:t>he reliability of data is influenced by its source and nature and is dependent on the circumstances under which it is obtained. </a:t>
            </a:r>
          </a:p>
          <a:p>
            <a:pPr>
              <a:spcAft>
                <a:spcPts val="600"/>
              </a:spcAft>
              <a:buClr>
                <a:srgbClr val="3E3D3F"/>
              </a:buClr>
            </a:pPr>
            <a:r>
              <a:rPr lang="en-US" sz="1400" b="0" i="0" dirty="0">
                <a:solidFill>
                  <a:schemeClr val="tx1"/>
                </a:solidFill>
                <a:effectLst/>
              </a:rPr>
              <a:t>Accordingly, the following are relevant when determining whether data is reliable for purposes of designing substantive analytical procedures:</a:t>
            </a:r>
          </a:p>
          <a:p>
            <a:pPr marL="182880" indent="-182880">
              <a:spcAft>
                <a:spcPts val="600"/>
              </a:spcAft>
              <a:buClr>
                <a:srgbClr val="3E3D3F"/>
              </a:buClr>
              <a:buFont typeface="Arial" panose="020B0604020202020204" pitchFamily="34" charset="0"/>
              <a:buChar char="•"/>
            </a:pPr>
            <a:r>
              <a:rPr lang="en-US" sz="1400" b="0" dirty="0">
                <a:solidFill>
                  <a:schemeClr val="tx1"/>
                </a:solidFill>
              </a:rPr>
              <a:t>Source of the </a:t>
            </a:r>
            <a:r>
              <a:rPr lang="en-US" sz="1400" b="0" dirty="0">
                <a:solidFill>
                  <a:schemeClr val="tx1"/>
                </a:solidFill>
                <a:effectLst/>
              </a:rPr>
              <a:t>information available e.g., information </a:t>
            </a:r>
            <a:r>
              <a:rPr lang="en-US" sz="1400" b="0" dirty="0">
                <a:solidFill>
                  <a:schemeClr val="tx1"/>
                </a:solidFill>
              </a:rPr>
              <a:t>may be </a:t>
            </a:r>
            <a:r>
              <a:rPr lang="en-US" sz="1400" b="0" dirty="0">
                <a:solidFill>
                  <a:schemeClr val="tx1"/>
                </a:solidFill>
                <a:effectLst/>
              </a:rPr>
              <a:t>more reliable when it is obtained from independent source </a:t>
            </a:r>
          </a:p>
          <a:p>
            <a:pPr marL="182880" indent="-182880">
              <a:spcAft>
                <a:spcPts val="600"/>
              </a:spcAft>
              <a:buClr>
                <a:srgbClr val="3E3D3F"/>
              </a:buClr>
              <a:buFont typeface="Arial" panose="020B0604020202020204" pitchFamily="34" charset="0"/>
              <a:buChar char="•"/>
            </a:pPr>
            <a:r>
              <a:rPr lang="en-US" sz="1400" b="0" dirty="0">
                <a:solidFill>
                  <a:schemeClr val="tx1"/>
                </a:solidFill>
                <a:effectLst/>
              </a:rPr>
              <a:t>Comparability of the information available</a:t>
            </a:r>
            <a:endParaRPr lang="en-US" sz="1400" b="0" dirty="0">
              <a:solidFill>
                <a:schemeClr val="tx1"/>
              </a:solidFill>
            </a:endParaRPr>
          </a:p>
          <a:p>
            <a:pPr marL="182880" indent="-182880">
              <a:spcAft>
                <a:spcPts val="600"/>
              </a:spcAft>
              <a:buClr>
                <a:srgbClr val="3E3D3F"/>
              </a:buClr>
              <a:buFont typeface="Arial" panose="020B0604020202020204" pitchFamily="34" charset="0"/>
              <a:buChar char="•"/>
            </a:pPr>
            <a:r>
              <a:rPr lang="en-US" sz="1400" b="0" dirty="0">
                <a:solidFill>
                  <a:schemeClr val="tx1"/>
                </a:solidFill>
                <a:effectLst/>
              </a:rPr>
              <a:t>Nature and relevance of the information available</a:t>
            </a:r>
          </a:p>
          <a:p>
            <a:pPr marL="182880" indent="-182880">
              <a:spcAft>
                <a:spcPts val="600"/>
              </a:spcAft>
              <a:buClr>
                <a:srgbClr val="3E3D3F"/>
              </a:buClr>
              <a:buFont typeface="Arial" panose="020B0604020202020204" pitchFamily="34" charset="0"/>
              <a:buChar char="•"/>
            </a:pPr>
            <a:r>
              <a:rPr lang="en-US" sz="1400" b="0" dirty="0">
                <a:solidFill>
                  <a:schemeClr val="tx1"/>
                </a:solidFill>
                <a:effectLst/>
              </a:rPr>
              <a:t>Controls over the preparation of the information that are designed to ensure its completeness, accuracy and validity e.g., controls over the preparation, review and maintenance of budgets</a:t>
            </a:r>
            <a:endParaRPr lang="en-US" sz="1400" b="0" dirty="0">
              <a:solidFill>
                <a:schemeClr val="tx1"/>
              </a:solidFill>
            </a:endParaRPr>
          </a:p>
        </p:txBody>
      </p:sp>
    </p:spTree>
    <p:custDataLst>
      <p:custData r:id="rId1"/>
    </p:custDataLst>
    <p:extLst>
      <p:ext uri="{BB962C8B-B14F-4D97-AF65-F5344CB8AC3E}">
        <p14:creationId xmlns:p14="http://schemas.microsoft.com/office/powerpoint/2010/main" val="70370092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Analytical Procedures</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24</a:t>
            </a:fld>
            <a:endParaRPr lang="en-GB" dirty="0"/>
          </a:p>
        </p:txBody>
      </p:sp>
      <p:sp>
        <p:nvSpPr>
          <p:cNvPr id="2" name="Content Placeholder 2">
            <a:extLst>
              <a:ext uri="{FF2B5EF4-FFF2-40B4-BE49-F238E27FC236}">
                <a16:creationId xmlns:a16="http://schemas.microsoft.com/office/drawing/2014/main" id="{70E43A09-50A0-4D63-C57F-4545C51E80DD}"/>
              </a:ext>
            </a:extLst>
          </p:cNvPr>
          <p:cNvSpPr txBox="1">
            <a:spLocks/>
          </p:cNvSpPr>
          <p:nvPr/>
        </p:nvSpPr>
        <p:spPr>
          <a:xfrm>
            <a:off x="442916" y="1561771"/>
            <a:ext cx="5473697"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Investigating Results of Analytical Procedures </a:t>
            </a:r>
          </a:p>
        </p:txBody>
      </p:sp>
      <p:sp>
        <p:nvSpPr>
          <p:cNvPr id="8" name="Content Placeholder 2">
            <a:extLst>
              <a:ext uri="{FF2B5EF4-FFF2-40B4-BE49-F238E27FC236}">
                <a16:creationId xmlns:a16="http://schemas.microsoft.com/office/drawing/2014/main" id="{8096DE78-C06B-C04D-54C2-A4444508DF2A}"/>
              </a:ext>
            </a:extLst>
          </p:cNvPr>
          <p:cNvSpPr txBox="1">
            <a:spLocks/>
          </p:cNvSpPr>
          <p:nvPr/>
        </p:nvSpPr>
        <p:spPr>
          <a:xfrm>
            <a:off x="442916" y="1931103"/>
            <a:ext cx="5473697" cy="3396547"/>
          </a:xfrm>
          <a:prstGeom prst="rect">
            <a:avLst/>
          </a:prstGeom>
          <a:solidFill>
            <a:schemeClr val="bg1">
              <a:lumMod val="95000"/>
            </a:schemeClr>
          </a:solidFill>
        </p:spPr>
        <p:txBody>
          <a:bodyPr wrap="square" lIns="91440" tIns="91440" rIns="91440" bIns="91440" anchor="t"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spcAft>
                <a:spcPts val="600"/>
              </a:spcAft>
            </a:pPr>
            <a:r>
              <a:rPr lang="en-US" sz="1400" dirty="0">
                <a:solidFill>
                  <a:schemeClr val="tx1"/>
                </a:solidFill>
              </a:rPr>
              <a:t>If analytical procedures performed in accordance with this SA identify fluctuations or relationships that are inconsistent with other relevant information or that differ from expected values by a significant amount, the auditor shall investigate such differences by:</a:t>
            </a:r>
          </a:p>
          <a:p>
            <a:pPr marL="182880" indent="-182880">
              <a:spcAft>
                <a:spcPts val="600"/>
              </a:spcAft>
              <a:buFont typeface="Arial" panose="020B0604020202020204" pitchFamily="34" charset="0"/>
              <a:buChar char="•"/>
            </a:pPr>
            <a:r>
              <a:rPr lang="en-US" sz="1400" b="0" dirty="0">
                <a:solidFill>
                  <a:schemeClr val="tx1"/>
                </a:solidFill>
              </a:rPr>
              <a:t>Inquiring of management and obtaining appropriate audit evidence relevant to management’s responses; and</a:t>
            </a:r>
          </a:p>
          <a:p>
            <a:pPr marL="182880" indent="-182880">
              <a:spcAft>
                <a:spcPts val="600"/>
              </a:spcAft>
              <a:buFont typeface="Arial" panose="020B0604020202020204" pitchFamily="34" charset="0"/>
              <a:buChar char="•"/>
            </a:pPr>
            <a:r>
              <a:rPr lang="en-US" sz="1400" b="0" dirty="0">
                <a:solidFill>
                  <a:schemeClr val="tx1"/>
                </a:solidFill>
              </a:rPr>
              <a:t>Performing other audit procedures as necessary in the circumstances.</a:t>
            </a:r>
          </a:p>
        </p:txBody>
      </p:sp>
    </p:spTree>
    <p:custDataLst>
      <p:custData r:id="rId1"/>
    </p:custDataLst>
    <p:extLst>
      <p:ext uri="{BB962C8B-B14F-4D97-AF65-F5344CB8AC3E}">
        <p14:creationId xmlns:p14="http://schemas.microsoft.com/office/powerpoint/2010/main" val="286400142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Analytical Procedures</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dirty="0"/>
              <a:t>Standards on Auditing</a:t>
            </a:r>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25</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2"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Analytical Procedures that Assist When Forming an Overall Conclusion </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11306176" cy="615553"/>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buClr>
                <a:srgbClr val="3E3D3F"/>
              </a:buClr>
            </a:pPr>
            <a:r>
              <a:rPr lang="en-US" sz="1400" dirty="0"/>
              <a:t>The auditor shall design and perform analytical procedures near the end of the audit that assist the auditor when forming an overall conclusion as to whether the financial statements are consistent with the auditor’s understanding of the entity.</a:t>
            </a:r>
            <a:endParaRPr lang="en-US" sz="1400" b="0" i="0" dirty="0">
              <a:solidFill>
                <a:srgbClr val="3E3D3F"/>
              </a:solidFill>
              <a:effectLst/>
            </a:endParaRPr>
          </a:p>
        </p:txBody>
      </p:sp>
    </p:spTree>
    <p:custDataLst>
      <p:custData r:id="rId1"/>
    </p:custDataLst>
    <p:extLst>
      <p:ext uri="{BB962C8B-B14F-4D97-AF65-F5344CB8AC3E}">
        <p14:creationId xmlns:p14="http://schemas.microsoft.com/office/powerpoint/2010/main" val="41115015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hink-cell data - do not delete" hidden="1">
            <a:extLst>
              <a:ext uri="{FF2B5EF4-FFF2-40B4-BE49-F238E27FC236}">
                <a16:creationId xmlns:a16="http://schemas.microsoft.com/office/drawing/2014/main" id="{6CDEB458-A7B7-17AF-9C9E-AB89D0B5FC38}"/>
              </a:ext>
            </a:extLst>
          </p:cNvPr>
          <p:cNvGraphicFramePr>
            <a:graphicFrameLocks noChangeAspect="1"/>
          </p:cNvGraphicFramePr>
          <p:nvPr>
            <p:custDataLst>
              <p:tags r:id="rId2"/>
            </p:custDataLst>
            <p:extLst>
              <p:ext uri="{D42A27DB-BD31-4B8C-83A1-F6EECF244321}">
                <p14:modId xmlns:p14="http://schemas.microsoft.com/office/powerpoint/2010/main" val="3454296808"/>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5" name="think-cell data - do not delete" hidden="1">
                        <a:extLst>
                          <a:ext uri="{FF2B5EF4-FFF2-40B4-BE49-F238E27FC236}">
                            <a16:creationId xmlns:a16="http://schemas.microsoft.com/office/drawing/2014/main" id="{6CDEB458-A7B7-17AF-9C9E-AB89D0B5FC38}"/>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14" name="TextBox 13">
            <a:extLst>
              <a:ext uri="{FF2B5EF4-FFF2-40B4-BE49-F238E27FC236}">
                <a16:creationId xmlns:a16="http://schemas.microsoft.com/office/drawing/2014/main" id="{622CFE03-408F-DE85-E85B-5C7707B389FB}"/>
              </a:ext>
            </a:extLst>
          </p:cNvPr>
          <p:cNvSpPr txBox="1"/>
          <p:nvPr/>
        </p:nvSpPr>
        <p:spPr>
          <a:xfrm>
            <a:off x="576103" y="2625258"/>
            <a:ext cx="5099140" cy="1962076"/>
          </a:xfrm>
          <a:prstGeom prst="rect">
            <a:avLst/>
          </a:prstGeom>
          <a:noFill/>
        </p:spPr>
        <p:txBody>
          <a:bodyPr wrap="square" lIns="0" tIns="0" rIns="0" bIns="0" rtlCol="0">
            <a:spAutoFit/>
          </a:bodyPr>
          <a:lstStyle/>
          <a:p>
            <a:pPr indent="-274320">
              <a:spcAft>
                <a:spcPts val="900"/>
              </a:spcAft>
            </a:pPr>
            <a:r>
              <a:rPr lang="en-US" sz="4000" dirty="0">
                <a:solidFill>
                  <a:srgbClr val="3E3D3F"/>
                </a:solidFill>
                <a:latin typeface="Georgia" pitchFamily="18" charset="0"/>
              </a:rPr>
              <a:t>SA- 230</a:t>
            </a:r>
          </a:p>
          <a:p>
            <a:pPr indent="-274320">
              <a:spcAft>
                <a:spcPts val="900"/>
              </a:spcAft>
            </a:pPr>
            <a:r>
              <a:rPr lang="en-US" sz="4000" dirty="0">
                <a:solidFill>
                  <a:srgbClr val="3E3D3F"/>
                </a:solidFill>
                <a:latin typeface="Georgia" pitchFamily="18" charset="0"/>
              </a:rPr>
              <a:t>Audit</a:t>
            </a:r>
            <a:br>
              <a:rPr lang="en-US" sz="4000" dirty="0">
                <a:solidFill>
                  <a:srgbClr val="3E3D3F"/>
                </a:solidFill>
                <a:latin typeface="Georgia" pitchFamily="18" charset="0"/>
              </a:rPr>
            </a:br>
            <a:r>
              <a:rPr lang="en-US" sz="4000" dirty="0">
                <a:solidFill>
                  <a:srgbClr val="3E3D3F"/>
                </a:solidFill>
                <a:latin typeface="Georgia" pitchFamily="18" charset="0"/>
              </a:rPr>
              <a:t>Documentation</a:t>
            </a:r>
          </a:p>
        </p:txBody>
      </p:sp>
      <p:sp>
        <p:nvSpPr>
          <p:cNvPr id="17" name="TextBox 16">
            <a:extLst>
              <a:ext uri="{FF2B5EF4-FFF2-40B4-BE49-F238E27FC236}">
                <a16:creationId xmlns:a16="http://schemas.microsoft.com/office/drawing/2014/main" id="{2E49F547-AE92-24B0-8738-AE87AF999898}"/>
              </a:ext>
            </a:extLst>
          </p:cNvPr>
          <p:cNvSpPr txBox="1"/>
          <p:nvPr/>
        </p:nvSpPr>
        <p:spPr>
          <a:xfrm>
            <a:off x="576104" y="760415"/>
            <a:ext cx="852798" cy="1838965"/>
          </a:xfrm>
          <a:prstGeom prst="rect">
            <a:avLst/>
          </a:prstGeom>
          <a:noFill/>
        </p:spPr>
        <p:txBody>
          <a:bodyPr wrap="none" lIns="0" tIns="0" rIns="0" bIns="0" rtlCol="0">
            <a:spAutoFit/>
          </a:bodyPr>
          <a:lstStyle/>
          <a:p>
            <a:pPr>
              <a:spcAft>
                <a:spcPts val="360"/>
              </a:spcAft>
              <a:buSzPct val="100000"/>
            </a:pPr>
            <a:r>
              <a:rPr lang="en-US" sz="11950" dirty="0">
                <a:solidFill>
                  <a:schemeClr val="accent1"/>
                </a:solidFill>
              </a:rPr>
              <a:t>4</a:t>
            </a:r>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solidFill>
                  <a:schemeClr val="bg1"/>
                </a:solidFill>
              </a:rPr>
              <a:pPr/>
              <a:t>26</a:t>
            </a:fld>
            <a:endParaRPr lang="en-GB" dirty="0">
              <a:solidFill>
                <a:schemeClr val="bg1"/>
              </a:solidFill>
            </a:endParaRP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solidFill>
                  <a:schemeClr val="bg1"/>
                </a:solidFill>
              </a:rPr>
              <a:t>December 2023</a:t>
            </a:r>
            <a:endParaRPr lang="en-US" dirty="0">
              <a:solidFill>
                <a:schemeClr val="bg1"/>
              </a:solidFill>
            </a:endParaRPr>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10" name="Rectangle 9">
            <a:extLst>
              <a:ext uri="{FF2B5EF4-FFF2-40B4-BE49-F238E27FC236}">
                <a16:creationId xmlns:a16="http://schemas.microsoft.com/office/drawing/2014/main" id="{AE3D54AC-BCA3-0E06-C2BC-7AC8D3058585}"/>
              </a:ext>
            </a:extLst>
          </p:cNvPr>
          <p:cNvSpPr>
            <a:spLocks noChangeAspect="1"/>
          </p:cNvSpPr>
          <p:nvPr/>
        </p:nvSpPr>
        <p:spPr>
          <a:xfrm>
            <a:off x="770615" y="0"/>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11" name="Picture 10" descr="A black and orange striped background&#10;&#10;Description automatically generated">
            <a:extLst>
              <a:ext uri="{FF2B5EF4-FFF2-40B4-BE49-F238E27FC236}">
                <a16:creationId xmlns:a16="http://schemas.microsoft.com/office/drawing/2014/main" id="{02496ED3-4E66-C54B-68DF-D71B5462B024}"/>
              </a:ext>
            </a:extLst>
          </p:cNvPr>
          <p:cNvPicPr>
            <a:picLocks noChangeAspect="1"/>
          </p:cNvPicPr>
          <p:nvPr/>
        </p:nvPicPr>
        <p:blipFill>
          <a:blip r:embed="rId6" cstate="screen">
            <a:extLst>
              <a:ext uri="{28A0092B-C50C-407E-A947-70E740481C1C}">
                <a14:useLocalDpi xmlns:a14="http://schemas.microsoft.com/office/drawing/2010/main"/>
              </a:ext>
            </a:extLst>
          </a:blip>
          <a:stretch>
            <a:fillRect/>
          </a:stretch>
        </p:blipFill>
        <p:spPr>
          <a:xfrm>
            <a:off x="1156593" y="0"/>
            <a:ext cx="384048" cy="384048"/>
          </a:xfrm>
          <a:prstGeom prst="rect">
            <a:avLst/>
          </a:prstGeom>
        </p:spPr>
      </p:pic>
      <p:pic>
        <p:nvPicPr>
          <p:cNvPr id="26" name="Picture 25">
            <a:extLst>
              <a:ext uri="{FF2B5EF4-FFF2-40B4-BE49-F238E27FC236}">
                <a16:creationId xmlns:a16="http://schemas.microsoft.com/office/drawing/2014/main" id="{C07EE56E-4A97-7CD9-F693-84F09C39103F}"/>
              </a:ext>
            </a:extLst>
          </p:cNvPr>
          <p:cNvPicPr>
            <a:picLocks noChangeAspect="1"/>
          </p:cNvPicPr>
          <p:nvPr/>
        </p:nvPicPr>
        <p:blipFill>
          <a:blip r:embed="rId7"/>
          <a:stretch>
            <a:fillRect/>
          </a:stretch>
        </p:blipFill>
        <p:spPr>
          <a:xfrm>
            <a:off x="5338583" y="4565904"/>
            <a:ext cx="1524000" cy="1524000"/>
          </a:xfrm>
          <a:prstGeom prst="rect">
            <a:avLst/>
          </a:prstGeom>
        </p:spPr>
      </p:pic>
      <p:sp>
        <p:nvSpPr>
          <p:cNvPr id="27" name="Rectangle 26">
            <a:extLst>
              <a:ext uri="{FF2B5EF4-FFF2-40B4-BE49-F238E27FC236}">
                <a16:creationId xmlns:a16="http://schemas.microsoft.com/office/drawing/2014/main" id="{24D0FB3E-0C62-5F24-79C7-B1B833D977D2}"/>
              </a:ext>
            </a:extLst>
          </p:cNvPr>
          <p:cNvSpPr>
            <a:spLocks noChangeAspect="1"/>
          </p:cNvSpPr>
          <p:nvPr/>
        </p:nvSpPr>
        <p:spPr>
          <a:xfrm>
            <a:off x="4952605" y="6473952"/>
            <a:ext cx="385978" cy="384048"/>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
        <p:nvSpPr>
          <p:cNvPr id="28" name="Rectangle 27">
            <a:extLst>
              <a:ext uri="{FF2B5EF4-FFF2-40B4-BE49-F238E27FC236}">
                <a16:creationId xmlns:a16="http://schemas.microsoft.com/office/drawing/2014/main" id="{44794942-DB26-AC92-9578-BB78D604CAA8}"/>
              </a:ext>
            </a:extLst>
          </p:cNvPr>
          <p:cNvSpPr>
            <a:spLocks noChangeAspect="1"/>
          </p:cNvSpPr>
          <p:nvPr/>
        </p:nvSpPr>
        <p:spPr>
          <a:xfrm>
            <a:off x="4952605" y="6089904"/>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29" name="Picture 28" descr="A black and orange striped background&#10;&#10;Description automatically generated">
            <a:extLst>
              <a:ext uri="{FF2B5EF4-FFF2-40B4-BE49-F238E27FC236}">
                <a16:creationId xmlns:a16="http://schemas.microsoft.com/office/drawing/2014/main" id="{E2030887-0FAE-5810-33A6-3BBBAF7019EC}"/>
              </a:ext>
            </a:extLst>
          </p:cNvPr>
          <p:cNvPicPr>
            <a:picLocks noChangeAspect="1"/>
          </p:cNvPicPr>
          <p:nvPr/>
        </p:nvPicPr>
        <p:blipFill>
          <a:blip r:embed="rId8" cstate="screen">
            <a:extLst>
              <a:ext uri="{28A0092B-C50C-407E-A947-70E740481C1C}">
                <a14:useLocalDpi xmlns:a14="http://schemas.microsoft.com/office/drawing/2010/main"/>
              </a:ext>
            </a:extLst>
          </a:blip>
          <a:stretch>
            <a:fillRect/>
          </a:stretch>
        </p:blipFill>
        <p:spPr>
          <a:xfrm>
            <a:off x="4571604" y="6473952"/>
            <a:ext cx="384048" cy="384048"/>
          </a:xfrm>
          <a:prstGeom prst="rect">
            <a:avLst/>
          </a:prstGeom>
        </p:spPr>
      </p:pic>
      <p:pic>
        <p:nvPicPr>
          <p:cNvPr id="30" name="Picture 29">
            <a:extLst>
              <a:ext uri="{FF2B5EF4-FFF2-40B4-BE49-F238E27FC236}">
                <a16:creationId xmlns:a16="http://schemas.microsoft.com/office/drawing/2014/main" id="{1EDB5951-DDEB-BE10-7687-9113ACF38125}"/>
              </a:ext>
            </a:extLst>
          </p:cNvPr>
          <p:cNvPicPr>
            <a:picLocks noChangeAspect="1"/>
          </p:cNvPicPr>
          <p:nvPr/>
        </p:nvPicPr>
        <p:blipFill>
          <a:blip r:embed="rId7"/>
          <a:stretch>
            <a:fillRect/>
          </a:stretch>
        </p:blipFill>
        <p:spPr>
          <a:xfrm rot="10800000">
            <a:off x="10283952" y="379095"/>
            <a:ext cx="1527048" cy="1527048"/>
          </a:xfrm>
          <a:prstGeom prst="rect">
            <a:avLst/>
          </a:prstGeom>
        </p:spPr>
      </p:pic>
      <p:sp>
        <p:nvSpPr>
          <p:cNvPr id="31" name="Rectangle 30">
            <a:extLst>
              <a:ext uri="{FF2B5EF4-FFF2-40B4-BE49-F238E27FC236}">
                <a16:creationId xmlns:a16="http://schemas.microsoft.com/office/drawing/2014/main" id="{9B7DEA49-66B5-DF62-3CE0-1DDCF3DC3A4D}"/>
              </a:ext>
            </a:extLst>
          </p:cNvPr>
          <p:cNvSpPr/>
          <p:nvPr/>
        </p:nvSpPr>
        <p:spPr>
          <a:xfrm>
            <a:off x="11811000" y="0"/>
            <a:ext cx="381000" cy="379095"/>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Tree>
    <p:custDataLst>
      <p:custData r:id="rId1"/>
    </p:custDataLst>
    <p:extLst>
      <p:ext uri="{BB962C8B-B14F-4D97-AF65-F5344CB8AC3E}">
        <p14:creationId xmlns:p14="http://schemas.microsoft.com/office/powerpoint/2010/main" val="68120841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1849368434"/>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Documentation</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27</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Scope of SA 230</a:t>
            </a:r>
            <a:endParaRPr lang="en-US" sz="1400" i="0" dirty="0">
              <a:solidFill>
                <a:schemeClr val="bg1"/>
              </a:solidFill>
            </a:endParaRP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11306176" cy="615553"/>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spcAft>
                <a:spcPts val="350"/>
              </a:spcAft>
              <a:buNone/>
            </a:pPr>
            <a:r>
              <a:rPr lang="en-US" sz="1400" b="0" i="0" dirty="0">
                <a:solidFill>
                  <a:srgbClr val="3E3D3F"/>
                </a:solidFill>
                <a:effectLst/>
              </a:rPr>
              <a:t>SA 230 deals with the auditor’s responsibility to prepare audit documentation for an audit of financial statements. The specific documentation requirements of other SAs do not limit the application of this SA.</a:t>
            </a:r>
            <a:endParaRPr lang="en-US" sz="1400" dirty="0">
              <a:solidFill>
                <a:srgbClr val="3E3D3F"/>
              </a:solidFill>
            </a:endParaRPr>
          </a:p>
        </p:txBody>
      </p:sp>
      <p:sp>
        <p:nvSpPr>
          <p:cNvPr id="11" name="Content Placeholder 2">
            <a:extLst>
              <a:ext uri="{FF2B5EF4-FFF2-40B4-BE49-F238E27FC236}">
                <a16:creationId xmlns:a16="http://schemas.microsoft.com/office/drawing/2014/main" id="{AA596D44-753E-BE22-2B6E-9C8E29F1E41A}"/>
              </a:ext>
            </a:extLst>
          </p:cNvPr>
          <p:cNvSpPr txBox="1">
            <a:spLocks/>
          </p:cNvSpPr>
          <p:nvPr/>
        </p:nvSpPr>
        <p:spPr>
          <a:xfrm>
            <a:off x="442916" y="2781793"/>
            <a:ext cx="11306172" cy="369332"/>
          </a:xfrm>
          <a:prstGeom prst="rect">
            <a:avLst/>
          </a:prstGeom>
          <a:solidFill>
            <a:srgbClr val="EC8B00"/>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tx1"/>
                </a:solidFill>
              </a:rPr>
              <a:t>Nature and Purposes of Audit Documentation</a:t>
            </a:r>
          </a:p>
        </p:txBody>
      </p:sp>
      <p:sp>
        <p:nvSpPr>
          <p:cNvPr id="12" name="Content Placeholder 2">
            <a:extLst>
              <a:ext uri="{FF2B5EF4-FFF2-40B4-BE49-F238E27FC236}">
                <a16:creationId xmlns:a16="http://schemas.microsoft.com/office/drawing/2014/main" id="{0576D883-BEC2-891D-6718-8FFF84047312}"/>
              </a:ext>
            </a:extLst>
          </p:cNvPr>
          <p:cNvSpPr txBox="1">
            <a:spLocks/>
          </p:cNvSpPr>
          <p:nvPr/>
        </p:nvSpPr>
        <p:spPr>
          <a:xfrm>
            <a:off x="442912" y="3151125"/>
            <a:ext cx="11306176" cy="1123384"/>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Audit documentation provides evidence of the auditor’s basis for a conclusion about the achievement of the overall objectives of the auditor and whether the audit was planned and performed in accordance with SAs and applicable legal and regulatory requirements.</a:t>
            </a: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It also assists the engagement team to plan</a:t>
            </a:r>
            <a:r>
              <a:rPr lang="en-US" sz="1400" b="0" dirty="0">
                <a:solidFill>
                  <a:srgbClr val="3E3D3F"/>
                </a:solidFill>
              </a:rPr>
              <a:t> and </a:t>
            </a:r>
            <a:r>
              <a:rPr lang="en-US" sz="1400" b="0" i="0" dirty="0">
                <a:solidFill>
                  <a:srgbClr val="3E3D3F"/>
                </a:solidFill>
                <a:effectLst/>
              </a:rPr>
              <a:t>perform the audit, enabling the engagement team to be accountable for its work, retaining a record of matters of continuance significance to future audits</a:t>
            </a:r>
            <a:r>
              <a:rPr lang="en-US" sz="1400" b="0" dirty="0">
                <a:solidFill>
                  <a:srgbClr val="3E3D3F"/>
                </a:solidFill>
              </a:rPr>
              <a:t> and </a:t>
            </a:r>
            <a:r>
              <a:rPr lang="en-US" sz="1400" b="0" i="0" dirty="0">
                <a:solidFill>
                  <a:srgbClr val="3E3D3F"/>
                </a:solidFill>
                <a:effectLst/>
              </a:rPr>
              <a:t>conduct of quality control reviews and external inspections.</a:t>
            </a:r>
          </a:p>
        </p:txBody>
      </p:sp>
    </p:spTree>
    <p:custDataLst>
      <p:custData r:id="rId1"/>
    </p:custDataLst>
    <p:extLst>
      <p:ext uri="{BB962C8B-B14F-4D97-AF65-F5344CB8AC3E}">
        <p14:creationId xmlns:p14="http://schemas.microsoft.com/office/powerpoint/2010/main" val="746439063"/>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1643070958"/>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Documentation</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28</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b="0" dirty="0">
                <a:solidFill>
                  <a:schemeClr val="bg1"/>
                </a:solidFill>
              </a:rPr>
              <a:t>Definitions</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11306176" cy="1846659"/>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lvl="1" indent="-182880">
              <a:buClr>
                <a:srgbClr val="3E3D3F"/>
              </a:buClr>
              <a:buFont typeface="Arial" panose="020B0604020202020204" pitchFamily="34" charset="0"/>
              <a:buChar char="•"/>
            </a:pPr>
            <a:r>
              <a:rPr lang="en-US" sz="1400" b="0" dirty="0">
                <a:solidFill>
                  <a:srgbClr val="3E3D3F"/>
                </a:solidFill>
                <a:effectLst/>
              </a:rPr>
              <a:t>Audit Documentation- The record of audit procedures performed, relevant audit evidence obtained, and conclusions the auditor reached (“working papers” or “work papers”).</a:t>
            </a:r>
            <a:endParaRPr lang="en-US" sz="1400" dirty="0">
              <a:solidFill>
                <a:srgbClr val="3E3D3F"/>
              </a:solidFill>
            </a:endParaRPr>
          </a:p>
          <a:p>
            <a:pPr marL="182880" lvl="1" indent="-182880">
              <a:buClr>
                <a:srgbClr val="3E3D3F"/>
              </a:buClr>
              <a:buFont typeface="Arial" panose="020B0604020202020204" pitchFamily="34" charset="0"/>
              <a:buChar char="•"/>
            </a:pPr>
            <a:r>
              <a:rPr lang="en-US" sz="1400" b="0" dirty="0">
                <a:solidFill>
                  <a:srgbClr val="3E3D3F"/>
                </a:solidFill>
                <a:effectLst/>
              </a:rPr>
              <a:t>Audit File- One or more folders or other storage media, in physical or electronic form, containing the records that comprise the audit documentation for a specific engagement.</a:t>
            </a:r>
          </a:p>
          <a:p>
            <a:pPr marL="182880" lvl="1" indent="-182880">
              <a:buClr>
                <a:srgbClr val="3E3D3F"/>
              </a:buClr>
              <a:buFont typeface="Arial" panose="020B0604020202020204" pitchFamily="34" charset="0"/>
              <a:buChar char="•"/>
            </a:pPr>
            <a:r>
              <a:rPr lang="en-US" sz="1400" b="0" dirty="0">
                <a:solidFill>
                  <a:srgbClr val="3E3D3F"/>
                </a:solidFill>
                <a:effectLst/>
              </a:rPr>
              <a:t>Experienced Auditor- An </a:t>
            </a:r>
            <a:r>
              <a:rPr lang="en-US" sz="1400" dirty="0">
                <a:solidFill>
                  <a:srgbClr val="3E3D3F"/>
                </a:solidFill>
              </a:rPr>
              <a:t>i</a:t>
            </a:r>
            <a:r>
              <a:rPr lang="en-US" sz="1400" b="0" dirty="0">
                <a:solidFill>
                  <a:srgbClr val="3E3D3F"/>
                </a:solidFill>
                <a:effectLst/>
              </a:rPr>
              <a:t>ndividual (whether internal or external to the firm) who has practical audit experience, and a reasonable understanding of audit processes, SAs and applicable legal and regulatory requirements, the business environment in which the entity operates and auditing and financial reporting issues relevant to the entity’s industry.</a:t>
            </a:r>
            <a:endParaRPr lang="en-US" sz="1400" dirty="0">
              <a:solidFill>
                <a:srgbClr val="3E3D3F"/>
              </a:solidFill>
            </a:endParaRPr>
          </a:p>
        </p:txBody>
      </p:sp>
    </p:spTree>
    <p:custDataLst>
      <p:custData r:id="rId1"/>
    </p:custDataLst>
    <p:extLst>
      <p:ext uri="{BB962C8B-B14F-4D97-AF65-F5344CB8AC3E}">
        <p14:creationId xmlns:p14="http://schemas.microsoft.com/office/powerpoint/2010/main" val="80865162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Documentation</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dirty="0"/>
              <a:t>Standards on Auditing</a:t>
            </a:r>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29</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Form, Content and Extent</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11306176" cy="3970318"/>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buClr>
                <a:srgbClr val="3E3D3F"/>
              </a:buClr>
            </a:pPr>
            <a:r>
              <a:rPr lang="en-US" sz="1400" b="1" i="0" dirty="0">
                <a:solidFill>
                  <a:srgbClr val="3E3D3F"/>
                </a:solidFill>
                <a:effectLst/>
              </a:rPr>
              <a:t>An auditor shall prepare audit documentation that is sufficient to enable an experienced auditor, having no previous connection with the audit, to understand:</a:t>
            </a:r>
            <a:endParaRPr lang="en-US" sz="1400" b="1" dirty="0">
              <a:solidFill>
                <a:srgbClr val="3E3D3F"/>
              </a:solidFill>
            </a:endParaRP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Nature, timing and extent of audit procedures:</a:t>
            </a:r>
          </a:p>
          <a:p>
            <a:pPr marL="365760" lvl="1" indent="-182880">
              <a:buClr>
                <a:srgbClr val="3E3D3F"/>
              </a:buClr>
              <a:buFont typeface="System Font Regular"/>
              <a:buChar char="⎼"/>
            </a:pPr>
            <a:r>
              <a:rPr lang="en-US" sz="1400" b="0" i="0" dirty="0">
                <a:solidFill>
                  <a:srgbClr val="3E3D3F"/>
                </a:solidFill>
                <a:effectLst/>
              </a:rPr>
              <a:t>Identifying characteristics of specific items </a:t>
            </a:r>
            <a:r>
              <a:rPr lang="en-US" sz="1400" dirty="0">
                <a:solidFill>
                  <a:srgbClr val="3E3D3F"/>
                </a:solidFill>
              </a:rPr>
              <a:t>or</a:t>
            </a:r>
            <a:r>
              <a:rPr lang="en-US" sz="1400" b="0" i="0" dirty="0">
                <a:solidFill>
                  <a:srgbClr val="3E3D3F"/>
                </a:solidFill>
                <a:effectLst/>
              </a:rPr>
              <a:t> matters tested.</a:t>
            </a:r>
          </a:p>
          <a:p>
            <a:pPr marL="365760" lvl="1" indent="-182880">
              <a:buClr>
                <a:srgbClr val="3E3D3F"/>
              </a:buClr>
              <a:buFont typeface="System Font Regular"/>
              <a:buChar char="⎼"/>
            </a:pPr>
            <a:r>
              <a:rPr lang="en-US" sz="1400" b="0" i="0" dirty="0">
                <a:solidFill>
                  <a:srgbClr val="3E3D3F"/>
                </a:solidFill>
                <a:effectLst/>
              </a:rPr>
              <a:t>Who performed the audit work and the date such work was completed.</a:t>
            </a:r>
          </a:p>
          <a:p>
            <a:pPr marL="365760" lvl="1" indent="-182880">
              <a:buClr>
                <a:srgbClr val="3E3D3F"/>
              </a:buClr>
              <a:buFont typeface="System Font Regular"/>
              <a:buChar char="⎼"/>
            </a:pPr>
            <a:r>
              <a:rPr lang="en-US" sz="1400" b="0" i="0" dirty="0">
                <a:solidFill>
                  <a:srgbClr val="3E3D3F"/>
                </a:solidFill>
                <a:effectLst/>
              </a:rPr>
              <a:t>Who reviewed the audit work performed and the date and extent of such review.</a:t>
            </a: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Results of the audit procedures performed, and the audit evidence obtained</a:t>
            </a: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Significant matters arising during the audit, the conclusions reached thereon, and significant professional judgements made in reaching those conclusions:</a:t>
            </a:r>
          </a:p>
          <a:p>
            <a:pPr marL="365760" lvl="1" indent="-182880">
              <a:buClr>
                <a:srgbClr val="3E3D3F"/>
              </a:buClr>
              <a:buFont typeface="System Font Regular"/>
              <a:buChar char="⎼"/>
            </a:pPr>
            <a:r>
              <a:rPr lang="en-US" sz="1400" b="0" i="0" dirty="0">
                <a:solidFill>
                  <a:srgbClr val="3E3D3F"/>
                </a:solidFill>
                <a:effectLst/>
              </a:rPr>
              <a:t>Document discussions of significant matters with management, those charged with governance, and others.</a:t>
            </a:r>
          </a:p>
          <a:p>
            <a:pPr marL="365760" lvl="1" indent="-182880">
              <a:buClr>
                <a:srgbClr val="3E3D3F"/>
              </a:buClr>
              <a:buFont typeface="System Font Regular"/>
              <a:buChar char="⎼"/>
            </a:pPr>
            <a:r>
              <a:rPr lang="en-US" sz="1400" b="0" i="0" dirty="0">
                <a:solidFill>
                  <a:srgbClr val="3E3D3F"/>
                </a:solidFill>
                <a:effectLst/>
              </a:rPr>
              <a:t>Nature of the significant matters discussed and when and with whom discussions took place.</a:t>
            </a:r>
          </a:p>
          <a:p>
            <a:pPr marL="365760" lvl="1" indent="-182880">
              <a:buClr>
                <a:srgbClr val="3E3D3F"/>
              </a:buClr>
              <a:buFont typeface="System Font Regular"/>
              <a:buChar char="⎼"/>
            </a:pPr>
            <a:r>
              <a:rPr lang="en-US" sz="1400" b="0" i="0" dirty="0">
                <a:solidFill>
                  <a:srgbClr val="3E3D3F"/>
                </a:solidFill>
                <a:effectLst/>
              </a:rPr>
              <a:t>If the auditor identified information that is inconsistent with the auditor’s final conclusion, how the auditor addressed the inconsistency.</a:t>
            </a:r>
          </a:p>
          <a:p>
            <a:pPr marL="365760" lvl="1" indent="-182880">
              <a:buClr>
                <a:srgbClr val="3E3D3F"/>
              </a:buClr>
              <a:buFont typeface="System Font Regular"/>
              <a:buChar char="⎼"/>
            </a:pPr>
            <a:r>
              <a:rPr lang="en-US" sz="1400" b="0" i="0" dirty="0">
                <a:solidFill>
                  <a:srgbClr val="3E3D3F"/>
                </a:solidFill>
                <a:effectLst/>
              </a:rPr>
              <a:t>In case of a departure from a relevant requirement in a SA, the reason for departure</a:t>
            </a:r>
            <a:r>
              <a:rPr lang="en-US" sz="1400" dirty="0">
                <a:solidFill>
                  <a:srgbClr val="3E3D3F"/>
                </a:solidFill>
              </a:rPr>
              <a:t> and </a:t>
            </a:r>
            <a:r>
              <a:rPr lang="en-US" sz="1400" b="0" i="0" dirty="0">
                <a:solidFill>
                  <a:srgbClr val="3E3D3F"/>
                </a:solidFill>
                <a:effectLst/>
              </a:rPr>
              <a:t>the alternative audit procedures performed to achieve the aim of that requirement.</a:t>
            </a:r>
          </a:p>
        </p:txBody>
      </p:sp>
    </p:spTree>
    <p:custDataLst>
      <p:custData r:id="rId1"/>
    </p:custDataLst>
    <p:extLst>
      <p:ext uri="{BB962C8B-B14F-4D97-AF65-F5344CB8AC3E}">
        <p14:creationId xmlns:p14="http://schemas.microsoft.com/office/powerpoint/2010/main" val="328645816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solidFill>
                  <a:schemeClr val="bg1"/>
                </a:solidFill>
              </a:rPr>
              <a:pPr/>
              <a:t>3</a:t>
            </a:fld>
            <a:endParaRPr lang="en-GB" dirty="0">
              <a:solidFill>
                <a:schemeClr val="bg1"/>
              </a:solidFill>
            </a:endParaRP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solidFill>
                  <a:schemeClr val="bg1"/>
                </a:solidFill>
              </a:rPr>
              <a:t>December 2023</a:t>
            </a:r>
            <a:endParaRPr lang="en-US" dirty="0">
              <a:solidFill>
                <a:schemeClr val="bg1"/>
              </a:solidFill>
            </a:endParaRPr>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14" name="TextBox 13">
            <a:extLst>
              <a:ext uri="{FF2B5EF4-FFF2-40B4-BE49-F238E27FC236}">
                <a16:creationId xmlns:a16="http://schemas.microsoft.com/office/drawing/2014/main" id="{622CFE03-408F-DE85-E85B-5C7707B389FB}"/>
              </a:ext>
            </a:extLst>
          </p:cNvPr>
          <p:cNvSpPr txBox="1"/>
          <p:nvPr/>
        </p:nvSpPr>
        <p:spPr>
          <a:xfrm>
            <a:off x="576103" y="2625258"/>
            <a:ext cx="4144983" cy="1346522"/>
          </a:xfrm>
          <a:prstGeom prst="rect">
            <a:avLst/>
          </a:prstGeom>
          <a:noFill/>
        </p:spPr>
        <p:txBody>
          <a:bodyPr wrap="square" lIns="0" tIns="0" rIns="0" bIns="0" rtlCol="0">
            <a:spAutoFit/>
          </a:bodyPr>
          <a:lstStyle/>
          <a:p>
            <a:pPr indent="-274320">
              <a:spcAft>
                <a:spcPts val="900"/>
              </a:spcAft>
            </a:pPr>
            <a:r>
              <a:rPr lang="en-US" sz="4000" dirty="0">
                <a:solidFill>
                  <a:srgbClr val="3E3D3F"/>
                </a:solidFill>
                <a:latin typeface="+mj-lt"/>
              </a:rPr>
              <a:t>SA- 500</a:t>
            </a:r>
          </a:p>
          <a:p>
            <a:pPr indent="-274320">
              <a:spcAft>
                <a:spcPts val="900"/>
              </a:spcAft>
            </a:pPr>
            <a:r>
              <a:rPr lang="en-US" sz="4000" dirty="0">
                <a:solidFill>
                  <a:srgbClr val="3E3D3F"/>
                </a:solidFill>
                <a:latin typeface="+mj-lt"/>
              </a:rPr>
              <a:t>Audit Evidence</a:t>
            </a:r>
          </a:p>
        </p:txBody>
      </p:sp>
      <p:sp>
        <p:nvSpPr>
          <p:cNvPr id="17" name="TextBox 16">
            <a:extLst>
              <a:ext uri="{FF2B5EF4-FFF2-40B4-BE49-F238E27FC236}">
                <a16:creationId xmlns:a16="http://schemas.microsoft.com/office/drawing/2014/main" id="{2E49F547-AE92-24B0-8738-AE87AF999898}"/>
              </a:ext>
            </a:extLst>
          </p:cNvPr>
          <p:cNvSpPr txBox="1"/>
          <p:nvPr/>
        </p:nvSpPr>
        <p:spPr>
          <a:xfrm>
            <a:off x="576104" y="760415"/>
            <a:ext cx="852798" cy="1838965"/>
          </a:xfrm>
          <a:prstGeom prst="rect">
            <a:avLst/>
          </a:prstGeom>
          <a:noFill/>
        </p:spPr>
        <p:txBody>
          <a:bodyPr wrap="none" lIns="0" tIns="0" rIns="0" bIns="0" rtlCol="0">
            <a:spAutoFit/>
          </a:bodyPr>
          <a:lstStyle/>
          <a:p>
            <a:pPr>
              <a:spcAft>
                <a:spcPts val="360"/>
              </a:spcAft>
              <a:buSzPct val="100000"/>
            </a:pPr>
            <a:r>
              <a:rPr lang="en-US" sz="11950" dirty="0">
                <a:solidFill>
                  <a:schemeClr val="accent1"/>
                </a:solidFill>
              </a:rPr>
              <a:t>1</a:t>
            </a:r>
          </a:p>
        </p:txBody>
      </p:sp>
      <p:sp>
        <p:nvSpPr>
          <p:cNvPr id="21" name="Rectangle 20">
            <a:extLst>
              <a:ext uri="{FF2B5EF4-FFF2-40B4-BE49-F238E27FC236}">
                <a16:creationId xmlns:a16="http://schemas.microsoft.com/office/drawing/2014/main" id="{4F40409B-1975-7CAD-8BC3-513DA9855E92}"/>
              </a:ext>
            </a:extLst>
          </p:cNvPr>
          <p:cNvSpPr>
            <a:spLocks noChangeAspect="1"/>
          </p:cNvSpPr>
          <p:nvPr/>
        </p:nvSpPr>
        <p:spPr>
          <a:xfrm>
            <a:off x="770615" y="0"/>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22" name="Picture 21" descr="A black and orange striped background&#10;&#10;Description automatically generated">
            <a:extLst>
              <a:ext uri="{FF2B5EF4-FFF2-40B4-BE49-F238E27FC236}">
                <a16:creationId xmlns:a16="http://schemas.microsoft.com/office/drawing/2014/main" id="{CEE36675-242A-7A9E-B7F1-CF9ECA339DF2}"/>
              </a:ext>
            </a:extLst>
          </p:cNvPr>
          <p:cNvPicPr>
            <a:picLocks noChangeAspect="1"/>
          </p:cNvPicPr>
          <p:nvPr/>
        </p:nvPicPr>
        <p:blipFill>
          <a:blip r:embed="rId3" cstate="screen">
            <a:extLst>
              <a:ext uri="{28A0092B-C50C-407E-A947-70E740481C1C}">
                <a14:useLocalDpi xmlns:a14="http://schemas.microsoft.com/office/drawing/2010/main"/>
              </a:ext>
            </a:extLst>
          </a:blip>
          <a:stretch>
            <a:fillRect/>
          </a:stretch>
        </p:blipFill>
        <p:spPr>
          <a:xfrm>
            <a:off x="1156593" y="0"/>
            <a:ext cx="384048" cy="384048"/>
          </a:xfrm>
          <a:prstGeom prst="rect">
            <a:avLst/>
          </a:prstGeom>
        </p:spPr>
      </p:pic>
      <p:pic>
        <p:nvPicPr>
          <p:cNvPr id="23" name="Picture 22">
            <a:extLst>
              <a:ext uri="{FF2B5EF4-FFF2-40B4-BE49-F238E27FC236}">
                <a16:creationId xmlns:a16="http://schemas.microsoft.com/office/drawing/2014/main" id="{6605BFC8-AF94-1D16-B95A-7FE7A331E5FF}"/>
              </a:ext>
            </a:extLst>
          </p:cNvPr>
          <p:cNvPicPr>
            <a:picLocks noChangeAspect="1"/>
          </p:cNvPicPr>
          <p:nvPr/>
        </p:nvPicPr>
        <p:blipFill>
          <a:blip r:embed="rId4"/>
          <a:stretch>
            <a:fillRect/>
          </a:stretch>
        </p:blipFill>
        <p:spPr>
          <a:xfrm>
            <a:off x="5338583" y="4565904"/>
            <a:ext cx="1524000" cy="1524000"/>
          </a:xfrm>
          <a:prstGeom prst="rect">
            <a:avLst/>
          </a:prstGeom>
        </p:spPr>
      </p:pic>
      <p:sp>
        <p:nvSpPr>
          <p:cNvPr id="24" name="Rectangle 23">
            <a:extLst>
              <a:ext uri="{FF2B5EF4-FFF2-40B4-BE49-F238E27FC236}">
                <a16:creationId xmlns:a16="http://schemas.microsoft.com/office/drawing/2014/main" id="{3824DC7D-62FC-396E-9C8B-0A0CAA299255}"/>
              </a:ext>
            </a:extLst>
          </p:cNvPr>
          <p:cNvSpPr>
            <a:spLocks noChangeAspect="1"/>
          </p:cNvSpPr>
          <p:nvPr/>
        </p:nvSpPr>
        <p:spPr>
          <a:xfrm>
            <a:off x="4952605" y="6473952"/>
            <a:ext cx="385978" cy="384048"/>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
        <p:nvSpPr>
          <p:cNvPr id="25" name="Rectangle 24">
            <a:extLst>
              <a:ext uri="{FF2B5EF4-FFF2-40B4-BE49-F238E27FC236}">
                <a16:creationId xmlns:a16="http://schemas.microsoft.com/office/drawing/2014/main" id="{7F350BD5-B0FD-C3ED-2534-5F448102DA9A}"/>
              </a:ext>
            </a:extLst>
          </p:cNvPr>
          <p:cNvSpPr>
            <a:spLocks noChangeAspect="1"/>
          </p:cNvSpPr>
          <p:nvPr/>
        </p:nvSpPr>
        <p:spPr>
          <a:xfrm>
            <a:off x="4952605" y="6089904"/>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26" name="Picture 25" descr="A black and orange striped background&#10;&#10;Description automatically generated">
            <a:extLst>
              <a:ext uri="{FF2B5EF4-FFF2-40B4-BE49-F238E27FC236}">
                <a16:creationId xmlns:a16="http://schemas.microsoft.com/office/drawing/2014/main" id="{B2A30755-ABFC-F5B4-B64B-CC32E1888073}"/>
              </a:ext>
            </a:extLst>
          </p:cNvPr>
          <p:cNvPicPr>
            <a:picLocks noChangeAspect="1"/>
          </p:cNvPicPr>
          <p:nvPr/>
        </p:nvPicPr>
        <p:blipFill>
          <a:blip r:embed="rId5" cstate="screen">
            <a:extLst>
              <a:ext uri="{28A0092B-C50C-407E-A947-70E740481C1C}">
                <a14:useLocalDpi xmlns:a14="http://schemas.microsoft.com/office/drawing/2010/main"/>
              </a:ext>
            </a:extLst>
          </a:blip>
          <a:stretch>
            <a:fillRect/>
          </a:stretch>
        </p:blipFill>
        <p:spPr>
          <a:xfrm>
            <a:off x="4571604" y="6473952"/>
            <a:ext cx="384048" cy="384048"/>
          </a:xfrm>
          <a:prstGeom prst="rect">
            <a:avLst/>
          </a:prstGeom>
        </p:spPr>
      </p:pic>
      <p:pic>
        <p:nvPicPr>
          <p:cNvPr id="27" name="Picture 26">
            <a:extLst>
              <a:ext uri="{FF2B5EF4-FFF2-40B4-BE49-F238E27FC236}">
                <a16:creationId xmlns:a16="http://schemas.microsoft.com/office/drawing/2014/main" id="{272222FE-7D8F-D347-9C23-67578F70625E}"/>
              </a:ext>
            </a:extLst>
          </p:cNvPr>
          <p:cNvPicPr>
            <a:picLocks noChangeAspect="1"/>
          </p:cNvPicPr>
          <p:nvPr/>
        </p:nvPicPr>
        <p:blipFill>
          <a:blip r:embed="rId4"/>
          <a:stretch>
            <a:fillRect/>
          </a:stretch>
        </p:blipFill>
        <p:spPr>
          <a:xfrm rot="10800000">
            <a:off x="10283952" y="379095"/>
            <a:ext cx="1527048" cy="1527048"/>
          </a:xfrm>
          <a:prstGeom prst="rect">
            <a:avLst/>
          </a:prstGeom>
        </p:spPr>
      </p:pic>
      <p:sp>
        <p:nvSpPr>
          <p:cNvPr id="28" name="Rectangle 27">
            <a:extLst>
              <a:ext uri="{FF2B5EF4-FFF2-40B4-BE49-F238E27FC236}">
                <a16:creationId xmlns:a16="http://schemas.microsoft.com/office/drawing/2014/main" id="{8C156098-1455-0F01-687F-43EF606D2205}"/>
              </a:ext>
            </a:extLst>
          </p:cNvPr>
          <p:cNvSpPr/>
          <p:nvPr/>
        </p:nvSpPr>
        <p:spPr>
          <a:xfrm>
            <a:off x="11811000" y="0"/>
            <a:ext cx="381000" cy="379095"/>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Tree>
    <p:custDataLst>
      <p:custData r:id="rId1"/>
    </p:custDataLst>
    <p:extLst>
      <p:ext uri="{BB962C8B-B14F-4D97-AF65-F5344CB8AC3E}">
        <p14:creationId xmlns:p14="http://schemas.microsoft.com/office/powerpoint/2010/main" val="295055719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Documentation</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30</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5653084"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Matters arising after the date of the Auditor’s Report</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5653084" cy="4241097"/>
          </a:xfrm>
          <a:prstGeom prst="rect">
            <a:avLst/>
          </a:prstGeom>
          <a:solidFill>
            <a:schemeClr val="bg1">
              <a:lumMod val="95000"/>
            </a:schemeClr>
          </a:solidFill>
        </p:spPr>
        <p:txBody>
          <a:bodyPr wrap="square" lIns="91440" tIns="91440" rIns="91440" bIns="9144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spcAft>
                <a:spcPts val="600"/>
              </a:spcAft>
            </a:pPr>
            <a:r>
              <a:rPr lang="en-US" sz="1400" i="0" dirty="0">
                <a:solidFill>
                  <a:srgbClr val="3E3D3F"/>
                </a:solidFill>
                <a:effectLst/>
              </a:rPr>
              <a:t>If, in the exceptional circumstances, auditor performs new or additional audit procedures or draws new conclusions after the date of the auditor’s report, the auditor shall document:</a:t>
            </a: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Circumstances encountered;</a:t>
            </a: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New or additional audit procedures performed, audit evidence obtained, and conclusions reached, and </a:t>
            </a:r>
            <a:r>
              <a:rPr lang="en-US" sz="1400" b="0" dirty="0">
                <a:solidFill>
                  <a:srgbClr val="3E3D3F"/>
                </a:solidFill>
              </a:rPr>
              <a:t>their</a:t>
            </a:r>
            <a:r>
              <a:rPr lang="en-US" sz="1400" b="0" i="0" dirty="0">
                <a:solidFill>
                  <a:srgbClr val="3E3D3F"/>
                </a:solidFill>
                <a:effectLst/>
              </a:rPr>
              <a:t> effect on the auditor’s report; and</a:t>
            </a: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When and by whom the resulting changes to audit documentation were made and reviewed.</a:t>
            </a:r>
          </a:p>
        </p:txBody>
      </p:sp>
    </p:spTree>
    <p:custDataLst>
      <p:custData r:id="rId1"/>
    </p:custDataLst>
    <p:extLst>
      <p:ext uri="{BB962C8B-B14F-4D97-AF65-F5344CB8AC3E}">
        <p14:creationId xmlns:p14="http://schemas.microsoft.com/office/powerpoint/2010/main" val="2517957522"/>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Documentation</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31</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5653084"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Other Important Points to Note:</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2"/>
            <a:ext cx="5653084" cy="4241097"/>
          </a:xfrm>
          <a:prstGeom prst="rect">
            <a:avLst/>
          </a:prstGeom>
          <a:solidFill>
            <a:schemeClr val="bg1">
              <a:lumMod val="95000"/>
            </a:schemeClr>
          </a:solidFill>
        </p:spPr>
        <p:txBody>
          <a:bodyPr wrap="square" lIns="91440" tIns="91440" rIns="91440" bIns="9144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indent="-182880">
              <a:spcAft>
                <a:spcPts val="600"/>
              </a:spcAft>
              <a:buClr>
                <a:srgbClr val="3E3D3F"/>
              </a:buClr>
              <a:buFont typeface="Arial" panose="020B0604020202020204" pitchFamily="34" charset="0"/>
              <a:buChar char="•"/>
            </a:pPr>
            <a:r>
              <a:rPr lang="en-US" sz="1400" b="0" dirty="0">
                <a:solidFill>
                  <a:srgbClr val="3E3D3F"/>
                </a:solidFill>
                <a:effectLst/>
              </a:rPr>
              <a:t>Assembling of the final </a:t>
            </a:r>
            <a:r>
              <a:rPr lang="en-US" sz="1400" b="1" dirty="0">
                <a:solidFill>
                  <a:srgbClr val="3E3D3F"/>
                </a:solidFill>
                <a:effectLst/>
              </a:rPr>
              <a:t>Audit file should be completed on a timely</a:t>
            </a:r>
            <a:r>
              <a:rPr lang="en-US" sz="1400" b="0" dirty="0">
                <a:solidFill>
                  <a:srgbClr val="3E3D3F"/>
                </a:solidFill>
                <a:effectLst/>
              </a:rPr>
              <a:t> basis after the date of the auditor’s report (ordinarily not more than </a:t>
            </a:r>
            <a:r>
              <a:rPr lang="en-US" sz="1400" dirty="0">
                <a:solidFill>
                  <a:srgbClr val="3E3D3F"/>
                </a:solidFill>
                <a:effectLst/>
              </a:rPr>
              <a:t>60 days</a:t>
            </a:r>
            <a:r>
              <a:rPr lang="en-US" sz="1400" b="0" dirty="0">
                <a:solidFill>
                  <a:srgbClr val="3E3D3F"/>
                </a:solidFill>
                <a:effectLst/>
              </a:rPr>
              <a:t> after the date of the auditor’s report).</a:t>
            </a:r>
          </a:p>
          <a:p>
            <a:pPr marL="182880" indent="-182880">
              <a:spcAft>
                <a:spcPts val="600"/>
              </a:spcAft>
              <a:buClr>
                <a:srgbClr val="3E3D3F"/>
              </a:buClr>
              <a:buFont typeface="Arial" panose="020B0604020202020204" pitchFamily="34" charset="0"/>
              <a:buChar char="•"/>
            </a:pPr>
            <a:r>
              <a:rPr lang="en-US" sz="1400" b="0" dirty="0">
                <a:solidFill>
                  <a:srgbClr val="3E3D3F"/>
                </a:solidFill>
                <a:effectLst/>
              </a:rPr>
              <a:t>After assembling the same, the auditor shall </a:t>
            </a:r>
            <a:r>
              <a:rPr lang="en-US" sz="1400" b="1" dirty="0">
                <a:solidFill>
                  <a:srgbClr val="3E3D3F"/>
                </a:solidFill>
                <a:effectLst/>
              </a:rPr>
              <a:t>not delete or discard</a:t>
            </a:r>
            <a:r>
              <a:rPr lang="en-US" sz="1400" b="0" dirty="0">
                <a:solidFill>
                  <a:srgbClr val="3E3D3F"/>
                </a:solidFill>
                <a:effectLst/>
              </a:rPr>
              <a:t> audit documentation of any nature before the end of its retention period.</a:t>
            </a:r>
          </a:p>
          <a:p>
            <a:pPr marL="182880" indent="-182880">
              <a:spcAft>
                <a:spcPts val="600"/>
              </a:spcAft>
              <a:buClr>
                <a:srgbClr val="3E3D3F"/>
              </a:buClr>
              <a:buFont typeface="Arial" panose="020B0604020202020204" pitchFamily="34" charset="0"/>
              <a:buChar char="•"/>
            </a:pPr>
            <a:r>
              <a:rPr lang="en-US" sz="1400" b="0" dirty="0">
                <a:solidFill>
                  <a:srgbClr val="3E3D3F"/>
                </a:solidFill>
                <a:effectLst/>
              </a:rPr>
              <a:t>In case the auditor finds it necessary to </a:t>
            </a:r>
            <a:r>
              <a:rPr lang="en-US" sz="1400" b="1" dirty="0">
                <a:solidFill>
                  <a:srgbClr val="3E3D3F"/>
                </a:solidFill>
                <a:effectLst/>
              </a:rPr>
              <a:t>modify existing or add new documentation</a:t>
            </a:r>
            <a:r>
              <a:rPr lang="en-US" sz="1400" b="0" dirty="0">
                <a:solidFill>
                  <a:srgbClr val="3E3D3F"/>
                </a:solidFill>
                <a:effectLst/>
              </a:rPr>
              <a:t> </a:t>
            </a:r>
            <a:r>
              <a:rPr lang="en-US" sz="1400" b="0" dirty="0">
                <a:solidFill>
                  <a:srgbClr val="3E3D3F"/>
                </a:solidFill>
              </a:rPr>
              <a:t>after the assembly of the final audit file has been completed</a:t>
            </a:r>
            <a:r>
              <a:rPr lang="en-US" sz="1400" b="0" dirty="0">
                <a:solidFill>
                  <a:srgbClr val="3E3D3F"/>
                </a:solidFill>
                <a:effectLst/>
              </a:rPr>
              <a:t>, the auditor shall, </a:t>
            </a:r>
            <a:r>
              <a:rPr lang="en-US" sz="1400" b="1" dirty="0">
                <a:solidFill>
                  <a:srgbClr val="3E3D3F"/>
                </a:solidFill>
                <a:effectLst/>
              </a:rPr>
              <a:t>specify reasons</a:t>
            </a:r>
            <a:r>
              <a:rPr lang="en-US" sz="1400" b="0" dirty="0">
                <a:solidFill>
                  <a:srgbClr val="3E3D3F"/>
                </a:solidFill>
                <a:effectLst/>
              </a:rPr>
              <a:t> for making them and when and by whom </a:t>
            </a:r>
            <a:r>
              <a:rPr lang="en-US" sz="1400" b="0" dirty="0">
                <a:solidFill>
                  <a:srgbClr val="3E3D3F"/>
                </a:solidFill>
              </a:rPr>
              <a:t>they were</a:t>
            </a:r>
            <a:r>
              <a:rPr lang="en-US" sz="1400" b="0" dirty="0">
                <a:solidFill>
                  <a:srgbClr val="3E3D3F"/>
                </a:solidFill>
                <a:effectLst/>
              </a:rPr>
              <a:t> made and reviewed.</a:t>
            </a:r>
          </a:p>
          <a:p>
            <a:pPr marL="182880" indent="-182880">
              <a:spcAft>
                <a:spcPts val="600"/>
              </a:spcAft>
              <a:buClr>
                <a:srgbClr val="3E3D3F"/>
              </a:buClr>
              <a:buFont typeface="Arial" panose="020B0604020202020204" pitchFamily="34" charset="0"/>
              <a:buChar char="•"/>
            </a:pPr>
            <a:endParaRPr lang="en-US" sz="1400" b="0" dirty="0">
              <a:solidFill>
                <a:srgbClr val="3E3D3F"/>
              </a:solidFill>
              <a:effectLst/>
            </a:endParaRPr>
          </a:p>
        </p:txBody>
      </p:sp>
    </p:spTree>
    <p:custDataLst>
      <p:custData r:id="rId1"/>
    </p:custDataLst>
    <p:extLst>
      <p:ext uri="{BB962C8B-B14F-4D97-AF65-F5344CB8AC3E}">
        <p14:creationId xmlns:p14="http://schemas.microsoft.com/office/powerpoint/2010/main" val="1762618908"/>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Documentation</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32</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Application Notes:</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59690" y="1931103"/>
            <a:ext cx="11306176" cy="2939266"/>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Documentation prepared after the audit work has been performed is likely to be less accurate than that prepared at the time such work is performed.</a:t>
            </a: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Form, content and extent of audit documentation depend on factors such as size and complexity of the entity, nature of the audit procedures performed, identified risks of material misstatement, </a:t>
            </a:r>
            <a:r>
              <a:rPr lang="en-US" sz="1400" b="0" dirty="0">
                <a:solidFill>
                  <a:srgbClr val="3E3D3F"/>
                </a:solidFill>
              </a:rPr>
              <a:t>nature and extent of </a:t>
            </a:r>
            <a:r>
              <a:rPr lang="en-US" sz="1400" b="0" i="0" dirty="0">
                <a:solidFill>
                  <a:srgbClr val="3E3D3F"/>
                </a:solidFill>
                <a:effectLst/>
              </a:rPr>
              <a:t>exceptions identified, audit methodology and tools used.</a:t>
            </a: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Audit documentation may be recorded on paper or on electronic or other media. Examples: Audit programmes, checklists, summaries of significant matters, letter of confirmation and representation.</a:t>
            </a: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Audit documentation need not include superseded drafts of working papers and financial statements, notes reflecting incomplete or preliminary thinking.</a:t>
            </a: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Oral explanations by the auditor can only be </a:t>
            </a:r>
            <a:r>
              <a:rPr lang="en-US" sz="1400" b="0" dirty="0">
                <a:solidFill>
                  <a:srgbClr val="3E3D3F"/>
                </a:solidFill>
              </a:rPr>
              <a:t>used to explain or </a:t>
            </a:r>
            <a:r>
              <a:rPr lang="en-US" sz="1400" b="0" i="0" dirty="0">
                <a:solidFill>
                  <a:srgbClr val="3E3D3F"/>
                </a:solidFill>
                <a:effectLst/>
              </a:rPr>
              <a:t>clarify information contained in the audit documentation.</a:t>
            </a:r>
          </a:p>
          <a:p>
            <a:pPr marL="182880" indent="-182880">
              <a:spcAft>
                <a:spcPts val="600"/>
              </a:spcAft>
              <a:buClr>
                <a:srgbClr val="3E3D3F"/>
              </a:buClr>
              <a:buFont typeface="Arial" panose="020B0604020202020204" pitchFamily="34" charset="0"/>
              <a:buChar char="•"/>
            </a:pPr>
            <a:r>
              <a:rPr lang="en-US" sz="1400" b="0" i="0" dirty="0">
                <a:solidFill>
                  <a:srgbClr val="3E3D3F"/>
                </a:solidFill>
                <a:effectLst/>
              </a:rPr>
              <a:t>It is neither necessary nor practicable for the auditor to document every matter considered, or professional judgment made, in an audit.</a:t>
            </a:r>
          </a:p>
        </p:txBody>
      </p:sp>
    </p:spTree>
    <p:custDataLst>
      <p:custData r:id="rId1"/>
    </p:custDataLst>
    <p:extLst>
      <p:ext uri="{BB962C8B-B14F-4D97-AF65-F5344CB8AC3E}">
        <p14:creationId xmlns:p14="http://schemas.microsoft.com/office/powerpoint/2010/main" val="278881646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Documentation</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33</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Application Notes:</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11306176" cy="2431435"/>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indent="-182880" algn="just">
              <a:spcAft>
                <a:spcPts val="600"/>
              </a:spcAft>
              <a:buClr>
                <a:srgbClr val="3E3D3F"/>
              </a:buClr>
              <a:buFont typeface="Arial" panose="020B0604020202020204" pitchFamily="34" charset="0"/>
              <a:buChar char="•"/>
            </a:pPr>
            <a:r>
              <a:rPr lang="en-US" sz="1400" b="0" i="0" dirty="0">
                <a:solidFill>
                  <a:srgbClr val="3E3D3F"/>
                </a:solidFill>
                <a:effectLst/>
              </a:rPr>
              <a:t>Judging the significance of a matter requires an objective analysis of the facts and circumstances. Example of significant matters include matters that give rise to significant risks (as defined in SA 315) and findings that could result in a modification to the audit opinion or the inclusion of Emphasis of Matter paragraph in the auditor’s report.</a:t>
            </a:r>
          </a:p>
          <a:p>
            <a:pPr marL="182880" indent="-182880" algn="just">
              <a:spcAft>
                <a:spcPts val="600"/>
              </a:spcAft>
              <a:buClr>
                <a:srgbClr val="3E3D3F"/>
              </a:buClr>
              <a:buFont typeface="Arial" panose="020B0604020202020204" pitchFamily="34" charset="0"/>
              <a:buChar char="•"/>
            </a:pPr>
            <a:r>
              <a:rPr lang="en-US" sz="1400" b="0" i="0" dirty="0">
                <a:solidFill>
                  <a:srgbClr val="3E3D3F"/>
                </a:solidFill>
                <a:effectLst/>
              </a:rPr>
              <a:t>Recording the identifying characteristics serves a number of purposes. E.g., it enables the engagement team to be accountable for its work, etc.</a:t>
            </a:r>
          </a:p>
          <a:p>
            <a:pPr marL="182880" indent="-182880" algn="just">
              <a:spcAft>
                <a:spcPts val="600"/>
              </a:spcAft>
              <a:buClr>
                <a:srgbClr val="3E3D3F"/>
              </a:buClr>
              <a:buFont typeface="Arial" panose="020B0604020202020204" pitchFamily="34" charset="0"/>
              <a:buChar char="•"/>
            </a:pPr>
            <a:r>
              <a:rPr lang="en-US" sz="1400" b="0" i="0" dirty="0">
                <a:solidFill>
                  <a:srgbClr val="3E3D3F"/>
                </a:solidFill>
                <a:effectLst/>
              </a:rPr>
              <a:t>Documentation also includes records prepared by the entity’s personnel </a:t>
            </a:r>
            <a:r>
              <a:rPr lang="en-US" sz="1400" b="0" dirty="0">
                <a:solidFill>
                  <a:srgbClr val="3E3D3F"/>
                </a:solidFill>
              </a:rPr>
              <a:t>such as </a:t>
            </a:r>
            <a:r>
              <a:rPr lang="en-US" sz="1400" b="0" i="0" dirty="0">
                <a:solidFill>
                  <a:srgbClr val="3E3D3F"/>
                </a:solidFill>
                <a:effectLst/>
              </a:rPr>
              <a:t>minutes of meetings.</a:t>
            </a:r>
          </a:p>
          <a:p>
            <a:pPr marL="182880" indent="-182880" algn="just">
              <a:spcAft>
                <a:spcPts val="600"/>
              </a:spcAft>
              <a:buClr>
                <a:srgbClr val="3E3D3F"/>
              </a:buClr>
              <a:buFont typeface="Arial" panose="020B0604020202020204" pitchFamily="34" charset="0"/>
              <a:buChar char="•"/>
            </a:pPr>
            <a:r>
              <a:rPr lang="en-US" sz="1400" b="0" i="0" dirty="0">
                <a:solidFill>
                  <a:srgbClr val="3E3D3F"/>
                </a:solidFill>
                <a:effectLst/>
              </a:rPr>
              <a:t>Retention period for audit engagements ordinarily is no shorter than </a:t>
            </a:r>
            <a:r>
              <a:rPr lang="en-US" sz="1400" b="0" dirty="0">
                <a:solidFill>
                  <a:srgbClr val="3E3D3F"/>
                </a:solidFill>
              </a:rPr>
              <a:t>7</a:t>
            </a:r>
            <a:r>
              <a:rPr lang="en-US" sz="1400" b="0" i="0" dirty="0">
                <a:solidFill>
                  <a:srgbClr val="3E3D3F"/>
                </a:solidFill>
                <a:effectLst/>
              </a:rPr>
              <a:t> years from the date of the auditor’s report or, if later, the date of the group auditor’s report.</a:t>
            </a:r>
          </a:p>
          <a:p>
            <a:pPr marL="182880" indent="-182880" algn="just">
              <a:spcAft>
                <a:spcPts val="600"/>
              </a:spcAft>
              <a:buClr>
                <a:srgbClr val="3E3D3F"/>
              </a:buClr>
              <a:buFont typeface="Arial" panose="020B0604020202020204" pitchFamily="34" charset="0"/>
              <a:buChar char="•"/>
            </a:pPr>
            <a:r>
              <a:rPr lang="en-US" sz="1400" b="0" i="0" dirty="0">
                <a:solidFill>
                  <a:srgbClr val="3E3D3F"/>
                </a:solidFill>
                <a:effectLst/>
              </a:rPr>
              <a:t>Unless otherwise specified by law or legislation, audit documentation is the property of the auditor. </a:t>
            </a:r>
          </a:p>
        </p:txBody>
      </p:sp>
    </p:spTree>
    <p:custDataLst>
      <p:custData r:id="rId1"/>
    </p:custDataLst>
    <p:extLst>
      <p:ext uri="{BB962C8B-B14F-4D97-AF65-F5344CB8AC3E}">
        <p14:creationId xmlns:p14="http://schemas.microsoft.com/office/powerpoint/2010/main" val="2388566457"/>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hink-cell data - do not delete" hidden="1">
            <a:extLst>
              <a:ext uri="{FF2B5EF4-FFF2-40B4-BE49-F238E27FC236}">
                <a16:creationId xmlns:a16="http://schemas.microsoft.com/office/drawing/2014/main" id="{38A1E882-8DEA-5563-2076-6EA3D9563143}"/>
              </a:ext>
            </a:extLst>
          </p:cNvPr>
          <p:cNvGraphicFramePr>
            <a:graphicFrameLocks noChangeAspect="1"/>
          </p:cNvGraphicFramePr>
          <p:nvPr>
            <p:custDataLst>
              <p:tags r:id="rId2"/>
            </p:custDataLst>
            <p:extLst>
              <p:ext uri="{D42A27DB-BD31-4B8C-83A1-F6EECF244321}">
                <p14:modId xmlns:p14="http://schemas.microsoft.com/office/powerpoint/2010/main" val="2238497691"/>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5" name="think-cell data - do not delete" hidden="1">
                        <a:extLst>
                          <a:ext uri="{FF2B5EF4-FFF2-40B4-BE49-F238E27FC236}">
                            <a16:creationId xmlns:a16="http://schemas.microsoft.com/office/drawing/2014/main" id="{38A1E882-8DEA-5563-2076-6EA3D9563143}"/>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14" name="TextBox 13">
            <a:extLst>
              <a:ext uri="{FF2B5EF4-FFF2-40B4-BE49-F238E27FC236}">
                <a16:creationId xmlns:a16="http://schemas.microsoft.com/office/drawing/2014/main" id="{622CFE03-408F-DE85-E85B-5C7707B389FB}"/>
              </a:ext>
            </a:extLst>
          </p:cNvPr>
          <p:cNvSpPr txBox="1"/>
          <p:nvPr/>
        </p:nvSpPr>
        <p:spPr>
          <a:xfrm>
            <a:off x="576103" y="2625258"/>
            <a:ext cx="4762480" cy="1346522"/>
          </a:xfrm>
          <a:prstGeom prst="rect">
            <a:avLst/>
          </a:prstGeom>
          <a:noFill/>
        </p:spPr>
        <p:txBody>
          <a:bodyPr wrap="square" lIns="0" tIns="0" rIns="0" bIns="0" rtlCol="0">
            <a:spAutoFit/>
          </a:bodyPr>
          <a:lstStyle/>
          <a:p>
            <a:pPr indent="-274320">
              <a:spcAft>
                <a:spcPts val="900"/>
              </a:spcAft>
            </a:pPr>
            <a:r>
              <a:rPr lang="en-US" sz="4000" dirty="0">
                <a:solidFill>
                  <a:srgbClr val="3E3D3F"/>
                </a:solidFill>
                <a:latin typeface="Georgia" pitchFamily="18" charset="0"/>
              </a:rPr>
              <a:t>SA- 560</a:t>
            </a:r>
          </a:p>
          <a:p>
            <a:pPr indent="-274320">
              <a:spcAft>
                <a:spcPts val="900"/>
              </a:spcAft>
            </a:pPr>
            <a:r>
              <a:rPr lang="en-US" sz="4000" dirty="0">
                <a:solidFill>
                  <a:srgbClr val="3E3D3F"/>
                </a:solidFill>
                <a:latin typeface="Georgia" pitchFamily="18" charset="0"/>
              </a:rPr>
              <a:t>Subsequent Events</a:t>
            </a:r>
          </a:p>
        </p:txBody>
      </p:sp>
      <p:sp>
        <p:nvSpPr>
          <p:cNvPr id="17" name="TextBox 16">
            <a:extLst>
              <a:ext uri="{FF2B5EF4-FFF2-40B4-BE49-F238E27FC236}">
                <a16:creationId xmlns:a16="http://schemas.microsoft.com/office/drawing/2014/main" id="{2E49F547-AE92-24B0-8738-AE87AF999898}"/>
              </a:ext>
            </a:extLst>
          </p:cNvPr>
          <p:cNvSpPr txBox="1"/>
          <p:nvPr/>
        </p:nvSpPr>
        <p:spPr>
          <a:xfrm>
            <a:off x="576104" y="760415"/>
            <a:ext cx="852798" cy="1838965"/>
          </a:xfrm>
          <a:prstGeom prst="rect">
            <a:avLst/>
          </a:prstGeom>
          <a:noFill/>
        </p:spPr>
        <p:txBody>
          <a:bodyPr wrap="none" lIns="0" tIns="0" rIns="0" bIns="0" rtlCol="0">
            <a:spAutoFit/>
          </a:bodyPr>
          <a:lstStyle/>
          <a:p>
            <a:pPr>
              <a:spcAft>
                <a:spcPts val="360"/>
              </a:spcAft>
              <a:buSzPct val="100000"/>
            </a:pPr>
            <a:r>
              <a:rPr lang="en-US" sz="11950" dirty="0">
                <a:solidFill>
                  <a:schemeClr val="accent1"/>
                </a:solidFill>
              </a:rPr>
              <a:t>5</a:t>
            </a:r>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solidFill>
                  <a:schemeClr val="tx1"/>
                </a:solidFill>
              </a:rPr>
              <a:pPr/>
              <a:t>34</a:t>
            </a:fld>
            <a:endParaRPr lang="en-GB" dirty="0">
              <a:solidFill>
                <a:schemeClr val="tx1"/>
              </a:solidFill>
            </a:endParaRP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solidFill>
                  <a:schemeClr val="tx1"/>
                </a:solidFill>
              </a:rPr>
              <a:t>December 2023</a:t>
            </a:r>
            <a:endParaRPr lang="en-US" dirty="0">
              <a:solidFill>
                <a:schemeClr val="tx1"/>
              </a:solidFill>
            </a:endParaRPr>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10" name="Rectangle 9">
            <a:extLst>
              <a:ext uri="{FF2B5EF4-FFF2-40B4-BE49-F238E27FC236}">
                <a16:creationId xmlns:a16="http://schemas.microsoft.com/office/drawing/2014/main" id="{AE3D54AC-BCA3-0E06-C2BC-7AC8D3058585}"/>
              </a:ext>
            </a:extLst>
          </p:cNvPr>
          <p:cNvSpPr>
            <a:spLocks noChangeAspect="1"/>
          </p:cNvSpPr>
          <p:nvPr/>
        </p:nvSpPr>
        <p:spPr>
          <a:xfrm>
            <a:off x="770615" y="0"/>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11" name="Picture 10" descr="A black and orange striped background&#10;&#10;Description automatically generated">
            <a:extLst>
              <a:ext uri="{FF2B5EF4-FFF2-40B4-BE49-F238E27FC236}">
                <a16:creationId xmlns:a16="http://schemas.microsoft.com/office/drawing/2014/main" id="{02496ED3-4E66-C54B-68DF-D71B5462B024}"/>
              </a:ext>
            </a:extLst>
          </p:cNvPr>
          <p:cNvPicPr>
            <a:picLocks noChangeAspect="1"/>
          </p:cNvPicPr>
          <p:nvPr/>
        </p:nvPicPr>
        <p:blipFill>
          <a:blip r:embed="rId6" cstate="screen">
            <a:extLst>
              <a:ext uri="{28A0092B-C50C-407E-A947-70E740481C1C}">
                <a14:useLocalDpi xmlns:a14="http://schemas.microsoft.com/office/drawing/2010/main"/>
              </a:ext>
            </a:extLst>
          </a:blip>
          <a:stretch>
            <a:fillRect/>
          </a:stretch>
        </p:blipFill>
        <p:spPr>
          <a:xfrm>
            <a:off x="1156593" y="0"/>
            <a:ext cx="384048" cy="384048"/>
          </a:xfrm>
          <a:prstGeom prst="rect">
            <a:avLst/>
          </a:prstGeom>
        </p:spPr>
      </p:pic>
      <p:pic>
        <p:nvPicPr>
          <p:cNvPr id="26" name="Picture 25">
            <a:extLst>
              <a:ext uri="{FF2B5EF4-FFF2-40B4-BE49-F238E27FC236}">
                <a16:creationId xmlns:a16="http://schemas.microsoft.com/office/drawing/2014/main" id="{C07EE56E-4A97-7CD9-F693-84F09C39103F}"/>
              </a:ext>
            </a:extLst>
          </p:cNvPr>
          <p:cNvPicPr>
            <a:picLocks noChangeAspect="1"/>
          </p:cNvPicPr>
          <p:nvPr/>
        </p:nvPicPr>
        <p:blipFill>
          <a:blip r:embed="rId7"/>
          <a:stretch>
            <a:fillRect/>
          </a:stretch>
        </p:blipFill>
        <p:spPr>
          <a:xfrm>
            <a:off x="5338583" y="4565904"/>
            <a:ext cx="1524000" cy="1524000"/>
          </a:xfrm>
          <a:prstGeom prst="rect">
            <a:avLst/>
          </a:prstGeom>
        </p:spPr>
      </p:pic>
      <p:sp>
        <p:nvSpPr>
          <p:cNvPr id="27" name="Rectangle 26">
            <a:extLst>
              <a:ext uri="{FF2B5EF4-FFF2-40B4-BE49-F238E27FC236}">
                <a16:creationId xmlns:a16="http://schemas.microsoft.com/office/drawing/2014/main" id="{24D0FB3E-0C62-5F24-79C7-B1B833D977D2}"/>
              </a:ext>
            </a:extLst>
          </p:cNvPr>
          <p:cNvSpPr>
            <a:spLocks noChangeAspect="1"/>
          </p:cNvSpPr>
          <p:nvPr/>
        </p:nvSpPr>
        <p:spPr>
          <a:xfrm>
            <a:off x="4952605" y="6473952"/>
            <a:ext cx="385978" cy="384048"/>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
        <p:nvSpPr>
          <p:cNvPr id="28" name="Rectangle 27">
            <a:extLst>
              <a:ext uri="{FF2B5EF4-FFF2-40B4-BE49-F238E27FC236}">
                <a16:creationId xmlns:a16="http://schemas.microsoft.com/office/drawing/2014/main" id="{44794942-DB26-AC92-9578-BB78D604CAA8}"/>
              </a:ext>
            </a:extLst>
          </p:cNvPr>
          <p:cNvSpPr>
            <a:spLocks noChangeAspect="1"/>
          </p:cNvSpPr>
          <p:nvPr/>
        </p:nvSpPr>
        <p:spPr>
          <a:xfrm>
            <a:off x="4952605" y="6089904"/>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29" name="Picture 28" descr="A black and orange striped background&#10;&#10;Description automatically generated">
            <a:extLst>
              <a:ext uri="{FF2B5EF4-FFF2-40B4-BE49-F238E27FC236}">
                <a16:creationId xmlns:a16="http://schemas.microsoft.com/office/drawing/2014/main" id="{E2030887-0FAE-5810-33A6-3BBBAF7019EC}"/>
              </a:ext>
            </a:extLst>
          </p:cNvPr>
          <p:cNvPicPr>
            <a:picLocks noChangeAspect="1"/>
          </p:cNvPicPr>
          <p:nvPr/>
        </p:nvPicPr>
        <p:blipFill>
          <a:blip r:embed="rId8" cstate="screen">
            <a:extLst>
              <a:ext uri="{28A0092B-C50C-407E-A947-70E740481C1C}">
                <a14:useLocalDpi xmlns:a14="http://schemas.microsoft.com/office/drawing/2010/main"/>
              </a:ext>
            </a:extLst>
          </a:blip>
          <a:stretch>
            <a:fillRect/>
          </a:stretch>
        </p:blipFill>
        <p:spPr>
          <a:xfrm>
            <a:off x="4571604" y="6473952"/>
            <a:ext cx="384048" cy="384048"/>
          </a:xfrm>
          <a:prstGeom prst="rect">
            <a:avLst/>
          </a:prstGeom>
        </p:spPr>
      </p:pic>
      <p:pic>
        <p:nvPicPr>
          <p:cNvPr id="30" name="Picture 29">
            <a:extLst>
              <a:ext uri="{FF2B5EF4-FFF2-40B4-BE49-F238E27FC236}">
                <a16:creationId xmlns:a16="http://schemas.microsoft.com/office/drawing/2014/main" id="{1EDB5951-DDEB-BE10-7687-9113ACF38125}"/>
              </a:ext>
            </a:extLst>
          </p:cNvPr>
          <p:cNvPicPr>
            <a:picLocks noChangeAspect="1"/>
          </p:cNvPicPr>
          <p:nvPr/>
        </p:nvPicPr>
        <p:blipFill>
          <a:blip r:embed="rId7"/>
          <a:stretch>
            <a:fillRect/>
          </a:stretch>
        </p:blipFill>
        <p:spPr>
          <a:xfrm rot="10800000">
            <a:off x="10283952" y="379095"/>
            <a:ext cx="1527048" cy="1527048"/>
          </a:xfrm>
          <a:prstGeom prst="rect">
            <a:avLst/>
          </a:prstGeom>
        </p:spPr>
      </p:pic>
      <p:sp>
        <p:nvSpPr>
          <p:cNvPr id="31" name="Rectangle 30">
            <a:extLst>
              <a:ext uri="{FF2B5EF4-FFF2-40B4-BE49-F238E27FC236}">
                <a16:creationId xmlns:a16="http://schemas.microsoft.com/office/drawing/2014/main" id="{9B7DEA49-66B5-DF62-3CE0-1DDCF3DC3A4D}"/>
              </a:ext>
            </a:extLst>
          </p:cNvPr>
          <p:cNvSpPr/>
          <p:nvPr/>
        </p:nvSpPr>
        <p:spPr>
          <a:xfrm>
            <a:off x="11811000" y="0"/>
            <a:ext cx="381000" cy="379095"/>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Tree>
    <p:custDataLst>
      <p:custData r:id="rId1"/>
    </p:custDataLst>
    <p:extLst>
      <p:ext uri="{BB962C8B-B14F-4D97-AF65-F5344CB8AC3E}">
        <p14:creationId xmlns:p14="http://schemas.microsoft.com/office/powerpoint/2010/main" val="482953468"/>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3105132276"/>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Subsequent Events</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35</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0"/>
            <a:ext cx="11306172" cy="934849"/>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b="0" dirty="0">
                <a:solidFill>
                  <a:schemeClr val="bg1"/>
                </a:solidFill>
              </a:rPr>
              <a:t>“Subsequent Events- Events occurring between the date of the financial statements and the date of the auditor’s report, and facts that become known to the auditor after the date of the auditor’s report.”</a:t>
            </a:r>
            <a:endParaRPr lang="en-US" sz="1400" dirty="0">
              <a:solidFill>
                <a:schemeClr val="bg1"/>
              </a:solidFill>
            </a:endParaRP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2496619"/>
            <a:ext cx="5473701" cy="3675581"/>
          </a:xfrm>
          <a:prstGeom prst="rect">
            <a:avLst/>
          </a:prstGeom>
          <a:solidFill>
            <a:schemeClr val="bg1">
              <a:lumMod val="95000"/>
            </a:schemeClr>
          </a:solidFill>
        </p:spPr>
        <p:txBody>
          <a:bodyPr wrap="square" lIns="91440" tIns="91440" rIns="91440" bIns="9144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spcAft>
                <a:spcPts val="600"/>
              </a:spcAft>
              <a:buClr>
                <a:srgbClr val="3E3D3F"/>
              </a:buClr>
            </a:pPr>
            <a:r>
              <a:rPr lang="en-US" sz="1400" dirty="0">
                <a:solidFill>
                  <a:srgbClr val="3E3D3F"/>
                </a:solidFill>
              </a:rPr>
              <a:t>Types of Subsequent Events</a:t>
            </a:r>
          </a:p>
          <a:p>
            <a:pPr>
              <a:spcAft>
                <a:spcPts val="600"/>
              </a:spcAft>
              <a:buClr>
                <a:srgbClr val="3E3D3F"/>
              </a:buClr>
            </a:pPr>
            <a:r>
              <a:rPr lang="en-US" sz="1400" dirty="0">
                <a:solidFill>
                  <a:srgbClr val="3E3D3F"/>
                </a:solidFill>
              </a:rPr>
              <a:t>There are two types of Subsequent Events:</a:t>
            </a:r>
          </a:p>
          <a:p>
            <a:pPr marL="182880" indent="-182880">
              <a:spcAft>
                <a:spcPts val="600"/>
              </a:spcAft>
              <a:buClr>
                <a:srgbClr val="3E3D3F"/>
              </a:buClr>
              <a:buFont typeface="Arial" panose="020B0604020202020204" pitchFamily="34" charset="0"/>
              <a:buChar char="•"/>
            </a:pPr>
            <a:r>
              <a:rPr lang="en-US" sz="1400" dirty="0">
                <a:solidFill>
                  <a:srgbClr val="3E3D3F"/>
                </a:solidFill>
              </a:rPr>
              <a:t>Adjusting Events</a:t>
            </a:r>
            <a:br>
              <a:rPr lang="en-US" sz="1400" dirty="0">
                <a:solidFill>
                  <a:srgbClr val="3E3D3F"/>
                </a:solidFill>
              </a:rPr>
            </a:br>
            <a:r>
              <a:rPr lang="en-US" sz="1400" b="0" i="0" dirty="0">
                <a:solidFill>
                  <a:srgbClr val="3E3D3F"/>
                </a:solidFill>
              </a:rPr>
              <a:t>“Those that provide evidence of conditions that existed at the date of the financial statements.”</a:t>
            </a:r>
          </a:p>
          <a:p>
            <a:pPr marL="182880" indent="-182880">
              <a:spcAft>
                <a:spcPts val="600"/>
              </a:spcAft>
              <a:buClr>
                <a:srgbClr val="3E3D3F"/>
              </a:buClr>
              <a:buFont typeface="Arial" panose="020B0604020202020204" pitchFamily="34" charset="0"/>
              <a:buChar char="•"/>
            </a:pPr>
            <a:r>
              <a:rPr lang="en-US" sz="1400" dirty="0">
                <a:solidFill>
                  <a:srgbClr val="3E3D3F"/>
                </a:solidFill>
              </a:rPr>
              <a:t>Non-adjusting Events</a:t>
            </a:r>
            <a:br>
              <a:rPr lang="en-US" sz="1400" dirty="0">
                <a:solidFill>
                  <a:srgbClr val="3E3D3F"/>
                </a:solidFill>
              </a:rPr>
            </a:br>
            <a:r>
              <a:rPr lang="en-US" sz="1400" b="0" i="0" dirty="0">
                <a:solidFill>
                  <a:srgbClr val="3E3D3F"/>
                </a:solidFill>
              </a:rPr>
              <a:t>“Those that provide evidence of conditions that arose after the date of the financial statements.”</a:t>
            </a:r>
            <a:endParaRPr lang="en-US" sz="1400" b="0" i="0" dirty="0">
              <a:solidFill>
                <a:srgbClr val="3E3D3F"/>
              </a:solidFill>
              <a:effectLst/>
            </a:endParaRPr>
          </a:p>
        </p:txBody>
      </p:sp>
    </p:spTree>
    <p:custDataLst>
      <p:custData r:id="rId1"/>
    </p:custDataLst>
    <p:extLst>
      <p:ext uri="{BB962C8B-B14F-4D97-AF65-F5344CB8AC3E}">
        <p14:creationId xmlns:p14="http://schemas.microsoft.com/office/powerpoint/2010/main" val="346123911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2804372181"/>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Subsequent Events</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36</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dirty="0">
                <a:solidFill>
                  <a:schemeClr val="bg1"/>
                </a:solidFill>
              </a:rPr>
              <a:t>Management’s Responsibilities</a:t>
            </a:r>
            <a:endParaRPr lang="en-US" sz="1400" i="0" dirty="0">
              <a:solidFill>
                <a:schemeClr val="bg1"/>
              </a:solidFill>
            </a:endParaRP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11306176" cy="830997"/>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lgn="ctr">
              <a:spcAft>
                <a:spcPts val="350"/>
              </a:spcAft>
              <a:buNone/>
            </a:pPr>
            <a:r>
              <a:rPr lang="en-US" sz="1400" b="0" dirty="0">
                <a:solidFill>
                  <a:srgbClr val="3E3D3F"/>
                </a:solidFill>
              </a:rPr>
              <a:t>“Disclose to the auditor all events subsequent to the Balance </a:t>
            </a:r>
            <a:r>
              <a:rPr lang="en-US" sz="1400" dirty="0">
                <a:solidFill>
                  <a:srgbClr val="3E3D3F"/>
                </a:solidFill>
              </a:rPr>
              <a:t>S</a:t>
            </a:r>
            <a:r>
              <a:rPr lang="en-US" sz="1400" b="0" dirty="0">
                <a:solidFill>
                  <a:srgbClr val="3E3D3F"/>
                </a:solidFill>
              </a:rPr>
              <a:t>heet date, that require adjustment </a:t>
            </a:r>
            <a:br>
              <a:rPr lang="en-US" sz="1400" b="0" dirty="0">
                <a:solidFill>
                  <a:srgbClr val="3E3D3F"/>
                </a:solidFill>
              </a:rPr>
            </a:br>
            <a:r>
              <a:rPr lang="en-US" sz="1400" b="1" dirty="0">
                <a:solidFill>
                  <a:srgbClr val="3E3D3F"/>
                </a:solidFill>
              </a:rPr>
              <a:t>OR</a:t>
            </a:r>
            <a:br>
              <a:rPr lang="en-US" sz="1400" b="0" dirty="0">
                <a:solidFill>
                  <a:srgbClr val="3E3D3F"/>
                </a:solidFill>
              </a:rPr>
            </a:br>
            <a:r>
              <a:rPr lang="en-US" sz="1400" b="0" dirty="0">
                <a:solidFill>
                  <a:srgbClr val="3E3D3F"/>
                </a:solidFill>
              </a:rPr>
              <a:t>Disclosure in the financial statements.”</a:t>
            </a:r>
            <a:endParaRPr lang="en-US" sz="1400" dirty="0">
              <a:solidFill>
                <a:srgbClr val="3E3D3F"/>
              </a:solidFill>
            </a:endParaRPr>
          </a:p>
        </p:txBody>
      </p:sp>
      <p:sp>
        <p:nvSpPr>
          <p:cNvPr id="11" name="Content Placeholder 2">
            <a:extLst>
              <a:ext uri="{FF2B5EF4-FFF2-40B4-BE49-F238E27FC236}">
                <a16:creationId xmlns:a16="http://schemas.microsoft.com/office/drawing/2014/main" id="{AA596D44-753E-BE22-2B6E-9C8E29F1E41A}"/>
              </a:ext>
            </a:extLst>
          </p:cNvPr>
          <p:cNvSpPr txBox="1">
            <a:spLocks/>
          </p:cNvSpPr>
          <p:nvPr/>
        </p:nvSpPr>
        <p:spPr>
          <a:xfrm>
            <a:off x="442916" y="2999320"/>
            <a:ext cx="11306172" cy="369332"/>
          </a:xfrm>
          <a:prstGeom prst="rect">
            <a:avLst/>
          </a:prstGeom>
          <a:solidFill>
            <a:srgbClr val="EC8B00"/>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dirty="0">
                <a:solidFill>
                  <a:schemeClr val="tx1"/>
                </a:solidFill>
              </a:rPr>
              <a:t>Auditor’s Responsibilities</a:t>
            </a:r>
          </a:p>
        </p:txBody>
      </p:sp>
      <p:sp>
        <p:nvSpPr>
          <p:cNvPr id="12" name="Content Placeholder 2">
            <a:extLst>
              <a:ext uri="{FF2B5EF4-FFF2-40B4-BE49-F238E27FC236}">
                <a16:creationId xmlns:a16="http://schemas.microsoft.com/office/drawing/2014/main" id="{0576D883-BEC2-891D-6718-8FFF84047312}"/>
              </a:ext>
            </a:extLst>
          </p:cNvPr>
          <p:cNvSpPr txBox="1">
            <a:spLocks/>
          </p:cNvSpPr>
          <p:nvPr/>
        </p:nvSpPr>
        <p:spPr>
          <a:xfrm>
            <a:off x="442912" y="3368652"/>
            <a:ext cx="11306176" cy="830997"/>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spcAft>
                <a:spcPts val="0"/>
              </a:spcAft>
            </a:pPr>
            <a:r>
              <a:rPr lang="en-US" sz="1400" b="0" dirty="0">
                <a:solidFill>
                  <a:srgbClr val="3E3D3F"/>
                </a:solidFill>
              </a:rPr>
              <a:t>“Perform procedures to ensure that All the aforesaid subsequent events have been identified </a:t>
            </a:r>
          </a:p>
          <a:p>
            <a:pPr algn="ctr">
              <a:spcAft>
                <a:spcPts val="0"/>
              </a:spcAft>
            </a:pPr>
            <a:r>
              <a:rPr lang="en-US" sz="1400" dirty="0">
                <a:solidFill>
                  <a:srgbClr val="3E3D3F"/>
                </a:solidFill>
              </a:rPr>
              <a:t>AND</a:t>
            </a:r>
          </a:p>
          <a:p>
            <a:pPr algn="ctr">
              <a:spcAft>
                <a:spcPts val="0"/>
              </a:spcAft>
            </a:pPr>
            <a:r>
              <a:rPr lang="en-US" sz="1400" b="0" dirty="0">
                <a:solidFill>
                  <a:srgbClr val="3E3D3F"/>
                </a:solidFill>
              </a:rPr>
              <a:t>Financial statements have been amended accordingly.”</a:t>
            </a:r>
          </a:p>
        </p:txBody>
      </p:sp>
    </p:spTree>
    <p:custDataLst>
      <p:custData r:id="rId1"/>
    </p:custDataLst>
    <p:extLst>
      <p:ext uri="{BB962C8B-B14F-4D97-AF65-F5344CB8AC3E}">
        <p14:creationId xmlns:p14="http://schemas.microsoft.com/office/powerpoint/2010/main" val="2375417861"/>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Subsequent Events</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37</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768834"/>
          </a:xfrm>
          <a:prstGeom prst="rect">
            <a:avLst/>
          </a:prstGeom>
          <a:solidFill>
            <a:srgbClr val="EC8B00"/>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0" algn="ctr">
              <a:buNone/>
            </a:pPr>
            <a:r>
              <a:rPr lang="en-US" sz="1400" dirty="0">
                <a:solidFill>
                  <a:schemeClr val="tx1"/>
                </a:solidFill>
              </a:rPr>
              <a:t>For events occurring between date of financial statements and date of audit report, auditor shall perform following procedures in order to obtain sufficient and appropriate audit evidence:</a:t>
            </a:r>
          </a:p>
        </p:txBody>
      </p:sp>
      <p:sp>
        <p:nvSpPr>
          <p:cNvPr id="24" name="Rectangle 23">
            <a:extLst>
              <a:ext uri="{FF2B5EF4-FFF2-40B4-BE49-F238E27FC236}">
                <a16:creationId xmlns:a16="http://schemas.microsoft.com/office/drawing/2014/main" id="{8EC473BE-0E47-1FCF-F7BE-B29F7939EF73}"/>
              </a:ext>
            </a:extLst>
          </p:cNvPr>
          <p:cNvSpPr/>
          <p:nvPr/>
        </p:nvSpPr>
        <p:spPr>
          <a:xfrm>
            <a:off x="442913" y="2947420"/>
            <a:ext cx="1929616" cy="2518989"/>
          </a:xfrm>
          <a:prstGeom prst="rect">
            <a:avLst/>
          </a:prstGeom>
          <a:solidFill>
            <a:schemeClr val="bg1">
              <a:lumMod val="95000"/>
            </a:schemeClr>
          </a:solidFill>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lstStyle/>
          <a:p>
            <a:pPr lvl="0" algn="ctr"/>
            <a:r>
              <a:rPr lang="en-US" sz="1400" dirty="0">
                <a:solidFill>
                  <a:schemeClr val="tx1"/>
                </a:solidFill>
              </a:rPr>
              <a:t>Review procedures of management to identity the subsequent events</a:t>
            </a:r>
          </a:p>
        </p:txBody>
      </p:sp>
      <p:sp>
        <p:nvSpPr>
          <p:cNvPr id="22" name="Rectangle 21">
            <a:extLst>
              <a:ext uri="{FF2B5EF4-FFF2-40B4-BE49-F238E27FC236}">
                <a16:creationId xmlns:a16="http://schemas.microsoft.com/office/drawing/2014/main" id="{F9003AC3-D3B9-5D98-AD95-75F6852A1BBF}"/>
              </a:ext>
            </a:extLst>
          </p:cNvPr>
          <p:cNvSpPr/>
          <p:nvPr/>
        </p:nvSpPr>
        <p:spPr>
          <a:xfrm>
            <a:off x="2777749" y="2947420"/>
            <a:ext cx="1929616" cy="2518989"/>
          </a:xfrm>
          <a:prstGeom prst="rect">
            <a:avLst/>
          </a:prstGeom>
          <a:solidFill>
            <a:schemeClr val="tx2">
              <a:lumMod val="20000"/>
              <a:lumOff val="80000"/>
            </a:schemeClr>
          </a:solidFill>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lstStyle/>
          <a:p>
            <a:pPr lvl="0" algn="ctr"/>
            <a:r>
              <a:rPr lang="en-US" sz="1400" dirty="0">
                <a:solidFill>
                  <a:schemeClr val="tx1"/>
                </a:solidFill>
              </a:rPr>
              <a:t>Inquiring of management as to the occurrence of any relevant subsequent events</a:t>
            </a:r>
          </a:p>
        </p:txBody>
      </p:sp>
      <p:sp>
        <p:nvSpPr>
          <p:cNvPr id="20" name="Rectangle 19">
            <a:extLst>
              <a:ext uri="{FF2B5EF4-FFF2-40B4-BE49-F238E27FC236}">
                <a16:creationId xmlns:a16="http://schemas.microsoft.com/office/drawing/2014/main" id="{71CBEFBA-699A-8BFF-587E-25ED7B86394E}"/>
              </a:ext>
            </a:extLst>
          </p:cNvPr>
          <p:cNvSpPr/>
          <p:nvPr/>
        </p:nvSpPr>
        <p:spPr>
          <a:xfrm>
            <a:off x="5112585" y="2947420"/>
            <a:ext cx="1929616" cy="2538970"/>
          </a:xfrm>
          <a:prstGeom prst="rect">
            <a:avLst/>
          </a:prstGeom>
          <a:solidFill>
            <a:schemeClr val="bg1">
              <a:lumMod val="95000"/>
            </a:schemeClr>
          </a:solidFill>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lstStyle/>
          <a:p>
            <a:pPr lvl="0" algn="ctr"/>
            <a:r>
              <a:rPr lang="en-US" sz="1400" dirty="0">
                <a:solidFill>
                  <a:schemeClr val="tx1"/>
                </a:solidFill>
              </a:rPr>
              <a:t>Read subsequent:</a:t>
            </a:r>
          </a:p>
          <a:p>
            <a:pPr lvl="0" algn="ctr"/>
            <a:r>
              <a:rPr lang="en-US" sz="1400" dirty="0">
                <a:solidFill>
                  <a:schemeClr val="tx1"/>
                </a:solidFill>
              </a:rPr>
              <a:t>- Minutes of the meetings</a:t>
            </a:r>
          </a:p>
          <a:p>
            <a:pPr lvl="0" algn="ctr"/>
            <a:r>
              <a:rPr lang="en-US" sz="1400" dirty="0">
                <a:solidFill>
                  <a:schemeClr val="tx1"/>
                </a:solidFill>
              </a:rPr>
              <a:t>- Interim financial statements, if any</a:t>
            </a:r>
          </a:p>
        </p:txBody>
      </p:sp>
      <p:sp>
        <p:nvSpPr>
          <p:cNvPr id="18" name="Rectangle 17">
            <a:extLst>
              <a:ext uri="{FF2B5EF4-FFF2-40B4-BE49-F238E27FC236}">
                <a16:creationId xmlns:a16="http://schemas.microsoft.com/office/drawing/2014/main" id="{5CCCC564-3A9C-3F6B-7B82-CBD2A3A4E71C}"/>
              </a:ext>
            </a:extLst>
          </p:cNvPr>
          <p:cNvSpPr/>
          <p:nvPr/>
        </p:nvSpPr>
        <p:spPr>
          <a:xfrm>
            <a:off x="7447421" y="2947420"/>
            <a:ext cx="1929616" cy="2538970"/>
          </a:xfrm>
          <a:prstGeom prst="rect">
            <a:avLst/>
          </a:prstGeom>
          <a:solidFill>
            <a:schemeClr val="tx2">
              <a:lumMod val="20000"/>
              <a:lumOff val="80000"/>
            </a:schemeClr>
          </a:solidFill>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lstStyle/>
          <a:p>
            <a:pPr algn="ctr"/>
            <a:r>
              <a:rPr lang="en-US" sz="1400" dirty="0">
                <a:solidFill>
                  <a:schemeClr val="tx1"/>
                </a:solidFill>
              </a:rPr>
              <a:t>Inquire about the latest position of contingencies</a:t>
            </a:r>
          </a:p>
        </p:txBody>
      </p:sp>
      <p:sp>
        <p:nvSpPr>
          <p:cNvPr id="16" name="Rectangle 15">
            <a:extLst>
              <a:ext uri="{FF2B5EF4-FFF2-40B4-BE49-F238E27FC236}">
                <a16:creationId xmlns:a16="http://schemas.microsoft.com/office/drawing/2014/main" id="{EFDF4EEB-888A-F343-2193-0A0F5076DA53}"/>
              </a:ext>
            </a:extLst>
          </p:cNvPr>
          <p:cNvSpPr/>
          <p:nvPr/>
        </p:nvSpPr>
        <p:spPr>
          <a:xfrm>
            <a:off x="9826861" y="2947419"/>
            <a:ext cx="1929616" cy="2538969"/>
          </a:xfrm>
          <a:prstGeom prst="rect">
            <a:avLst/>
          </a:prstGeom>
          <a:solidFill>
            <a:schemeClr val="bg1">
              <a:lumMod val="95000"/>
            </a:schemeClr>
          </a:solidFill>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lstStyle/>
          <a:p>
            <a:pPr algn="ctr"/>
            <a:r>
              <a:rPr lang="en-US" sz="1400" dirty="0">
                <a:solidFill>
                  <a:schemeClr val="tx1"/>
                </a:solidFill>
              </a:rPr>
              <a:t>Obtain written representations from management that all relevant subsequent events are identified</a:t>
            </a:r>
          </a:p>
        </p:txBody>
      </p:sp>
      <p:cxnSp>
        <p:nvCxnSpPr>
          <p:cNvPr id="27" name="Elbow Connector 26">
            <a:extLst>
              <a:ext uri="{FF2B5EF4-FFF2-40B4-BE49-F238E27FC236}">
                <a16:creationId xmlns:a16="http://schemas.microsoft.com/office/drawing/2014/main" id="{653EC07F-47B3-2A79-7FB3-87310DEF614F}"/>
              </a:ext>
            </a:extLst>
          </p:cNvPr>
          <p:cNvCxnSpPr>
            <a:cxnSpLocks/>
            <a:stCxn id="15" idx="2"/>
            <a:endCxn id="24" idx="0"/>
          </p:cNvCxnSpPr>
          <p:nvPr/>
        </p:nvCxnSpPr>
        <p:spPr>
          <a:xfrm rot="5400000">
            <a:off x="3443455" y="294872"/>
            <a:ext cx="616815" cy="4688281"/>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cxnSp>
        <p:nvCxnSpPr>
          <p:cNvPr id="31" name="Elbow Connector 30">
            <a:extLst>
              <a:ext uri="{FF2B5EF4-FFF2-40B4-BE49-F238E27FC236}">
                <a16:creationId xmlns:a16="http://schemas.microsoft.com/office/drawing/2014/main" id="{6FF89CE7-78C2-7E62-8F86-3AA88996B805}"/>
              </a:ext>
            </a:extLst>
          </p:cNvPr>
          <p:cNvCxnSpPr>
            <a:cxnSpLocks/>
            <a:stCxn id="15" idx="2"/>
            <a:endCxn id="16" idx="0"/>
          </p:cNvCxnSpPr>
          <p:nvPr/>
        </p:nvCxnSpPr>
        <p:spPr>
          <a:xfrm rot="16200000" flipH="1">
            <a:off x="8135428" y="291178"/>
            <a:ext cx="616814" cy="4695667"/>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cxnSp>
        <p:nvCxnSpPr>
          <p:cNvPr id="33" name="Elbow Connector 32">
            <a:extLst>
              <a:ext uri="{FF2B5EF4-FFF2-40B4-BE49-F238E27FC236}">
                <a16:creationId xmlns:a16="http://schemas.microsoft.com/office/drawing/2014/main" id="{EE73EFAC-4DC9-4750-46D0-BF65DC18B9AE}"/>
              </a:ext>
            </a:extLst>
          </p:cNvPr>
          <p:cNvCxnSpPr>
            <a:stCxn id="15" idx="2"/>
            <a:endCxn id="22" idx="0"/>
          </p:cNvCxnSpPr>
          <p:nvPr/>
        </p:nvCxnSpPr>
        <p:spPr>
          <a:xfrm rot="5400000">
            <a:off x="4610873" y="1462290"/>
            <a:ext cx="616815" cy="2353445"/>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cxnSp>
        <p:nvCxnSpPr>
          <p:cNvPr id="35" name="Elbow Connector 34">
            <a:extLst>
              <a:ext uri="{FF2B5EF4-FFF2-40B4-BE49-F238E27FC236}">
                <a16:creationId xmlns:a16="http://schemas.microsoft.com/office/drawing/2014/main" id="{B223957D-58C0-7DAF-0F4D-4A2EAAF053B3}"/>
              </a:ext>
            </a:extLst>
          </p:cNvPr>
          <p:cNvCxnSpPr>
            <a:cxnSpLocks/>
            <a:stCxn id="15" idx="2"/>
            <a:endCxn id="18" idx="0"/>
          </p:cNvCxnSpPr>
          <p:nvPr/>
        </p:nvCxnSpPr>
        <p:spPr>
          <a:xfrm rot="16200000" flipH="1">
            <a:off x="6945708" y="1480898"/>
            <a:ext cx="616815" cy="2316227"/>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cxnSp>
        <p:nvCxnSpPr>
          <p:cNvPr id="37" name="Straight Connector 36">
            <a:extLst>
              <a:ext uri="{FF2B5EF4-FFF2-40B4-BE49-F238E27FC236}">
                <a16:creationId xmlns:a16="http://schemas.microsoft.com/office/drawing/2014/main" id="{70553172-7F59-2FB9-BFC6-6B8097374BE2}"/>
              </a:ext>
            </a:extLst>
          </p:cNvPr>
          <p:cNvCxnSpPr>
            <a:cxnSpLocks/>
          </p:cNvCxnSpPr>
          <p:nvPr/>
        </p:nvCxnSpPr>
        <p:spPr>
          <a:xfrm flipH="1">
            <a:off x="6092761" y="2330605"/>
            <a:ext cx="0" cy="616815"/>
          </a:xfrm>
          <a:prstGeom prst="line">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spTree>
    <p:custDataLst>
      <p:custData r:id="rId1"/>
    </p:custDataLst>
    <p:extLst>
      <p:ext uri="{BB962C8B-B14F-4D97-AF65-F5344CB8AC3E}">
        <p14:creationId xmlns:p14="http://schemas.microsoft.com/office/powerpoint/2010/main" val="1498486967"/>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Subsequent Events</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38</a:t>
            </a:fld>
            <a:endParaRPr lang="en-GB" dirty="0"/>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562099"/>
            <a:ext cx="5653088" cy="3644539"/>
          </a:xfrm>
          <a:prstGeom prst="rect">
            <a:avLst/>
          </a:prstGeom>
          <a:solidFill>
            <a:srgbClr val="EC8B00"/>
          </a:solidFill>
        </p:spPr>
        <p:txBody>
          <a:bodyPr wrap="square" lIns="91440" tIns="91440" rIns="91440" bIns="9144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buClr>
                <a:schemeClr val="tx1"/>
              </a:buClr>
            </a:pPr>
            <a:r>
              <a:rPr lang="en-US" sz="1400" dirty="0"/>
              <a:t>Specific inquiries to be made from management, whether:</a:t>
            </a:r>
          </a:p>
          <a:p>
            <a:pPr marL="182880" lvl="1" indent="-182880">
              <a:buClr>
                <a:schemeClr val="tx1"/>
              </a:buClr>
              <a:buFont typeface="Arial" panose="020B0604020202020204" pitchFamily="34" charset="0"/>
              <a:buChar char="•"/>
            </a:pPr>
            <a:r>
              <a:rPr lang="en-US" sz="1400" dirty="0"/>
              <a:t>Any new commitments, borrowing or guarantees have been entered into.</a:t>
            </a:r>
          </a:p>
          <a:p>
            <a:pPr marL="182880" lvl="1" indent="-182880">
              <a:buClr>
                <a:schemeClr val="tx1"/>
              </a:buClr>
              <a:buFont typeface="Arial" panose="020B0604020202020204" pitchFamily="34" charset="0"/>
              <a:buChar char="•"/>
            </a:pPr>
            <a:r>
              <a:rPr lang="en-US" sz="1400" dirty="0"/>
              <a:t>Sales or acquisition of assets have occurred or are planned.</a:t>
            </a:r>
          </a:p>
          <a:p>
            <a:pPr marL="182880" lvl="1" indent="-182880">
              <a:buClr>
                <a:schemeClr val="tx1"/>
              </a:buClr>
              <a:buFont typeface="Arial" panose="020B0604020202020204" pitchFamily="34" charset="0"/>
              <a:buChar char="•"/>
            </a:pPr>
            <a:r>
              <a:rPr lang="en-US" sz="1400" dirty="0"/>
              <a:t>Any developments regarding contingencies.</a:t>
            </a:r>
          </a:p>
          <a:p>
            <a:pPr marL="182880" lvl="1" indent="-182880">
              <a:buClr>
                <a:schemeClr val="tx1"/>
              </a:buClr>
              <a:buFont typeface="Arial" panose="020B0604020202020204" pitchFamily="34" charset="0"/>
              <a:buChar char="•"/>
            </a:pPr>
            <a:r>
              <a:rPr lang="en-US" sz="1400" dirty="0"/>
              <a:t>Any changes in the capital or debt instruments.</a:t>
            </a:r>
          </a:p>
          <a:p>
            <a:pPr marL="182880" lvl="1" indent="-182880">
              <a:buClr>
                <a:schemeClr val="tx1"/>
              </a:buClr>
              <a:buFont typeface="Arial" panose="020B0604020202020204" pitchFamily="34" charset="0"/>
              <a:buChar char="•"/>
            </a:pPr>
            <a:r>
              <a:rPr lang="en-US" sz="1400" dirty="0"/>
              <a:t>Any assets have been destroyed, for example, by fire or flood.</a:t>
            </a:r>
          </a:p>
          <a:p>
            <a:pPr marL="182880" lvl="1" indent="-182880">
              <a:buClr>
                <a:schemeClr val="tx1"/>
              </a:buClr>
              <a:buFont typeface="Arial" panose="020B0604020202020204" pitchFamily="34" charset="0"/>
              <a:buChar char="•"/>
            </a:pPr>
            <a:r>
              <a:rPr lang="en-US" sz="1400" dirty="0"/>
              <a:t>Any events have occurred that are relevant to:</a:t>
            </a:r>
          </a:p>
          <a:p>
            <a:pPr marL="365760" lvl="1" indent="-182880">
              <a:buClr>
                <a:schemeClr val="tx1"/>
              </a:buClr>
              <a:buFont typeface="System Font Regular"/>
              <a:buChar char="⎼"/>
            </a:pPr>
            <a:r>
              <a:rPr lang="en-US" sz="1400" dirty="0"/>
              <a:t>Measurement of estimates or provisions; or</a:t>
            </a:r>
          </a:p>
          <a:p>
            <a:pPr marL="365760" lvl="1" indent="-182880">
              <a:buClr>
                <a:schemeClr val="tx1"/>
              </a:buClr>
              <a:buFont typeface="System Font Regular"/>
              <a:buChar char="⎼"/>
            </a:pPr>
            <a:r>
              <a:rPr lang="en-US" sz="1400" dirty="0"/>
              <a:t>Recoverability of assets.</a:t>
            </a:r>
          </a:p>
          <a:p>
            <a:pPr marL="182880" lvl="1" indent="-182880">
              <a:buClr>
                <a:schemeClr val="tx1"/>
              </a:buClr>
              <a:buFont typeface="Arial" panose="020B0604020202020204" pitchFamily="34" charset="0"/>
              <a:buChar char="•"/>
            </a:pPr>
            <a:r>
              <a:rPr lang="en-US" sz="1400" dirty="0"/>
              <a:t>Any unusual accounting adjustments have been made or are contemplated.</a:t>
            </a:r>
          </a:p>
        </p:txBody>
      </p:sp>
    </p:spTree>
    <p:custDataLst>
      <p:custData r:id="rId1"/>
    </p:custDataLst>
    <p:extLst>
      <p:ext uri="{BB962C8B-B14F-4D97-AF65-F5344CB8AC3E}">
        <p14:creationId xmlns:p14="http://schemas.microsoft.com/office/powerpoint/2010/main" val="3192091761"/>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Subsequent Events</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39</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430887"/>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0" algn="ctr">
              <a:buNone/>
            </a:pPr>
            <a:r>
              <a:rPr lang="en-US" sz="1400" b="1" dirty="0">
                <a:solidFill>
                  <a:schemeClr val="bg1"/>
                </a:solidFill>
              </a:rPr>
              <a:t>Facts that become known to the auditor after the date of the Auditor’s Report</a:t>
            </a:r>
            <a:endParaRPr lang="en-US" sz="1400" dirty="0">
              <a:solidFill>
                <a:schemeClr val="bg1"/>
              </a:solidFill>
            </a:endParaRPr>
          </a:p>
        </p:txBody>
      </p:sp>
      <p:sp>
        <p:nvSpPr>
          <p:cNvPr id="24" name="Rectangle 23">
            <a:extLst>
              <a:ext uri="{FF2B5EF4-FFF2-40B4-BE49-F238E27FC236}">
                <a16:creationId xmlns:a16="http://schemas.microsoft.com/office/drawing/2014/main" id="{8EC473BE-0E47-1FCF-F7BE-B29F7939EF73}"/>
              </a:ext>
            </a:extLst>
          </p:cNvPr>
          <p:cNvSpPr/>
          <p:nvPr/>
        </p:nvSpPr>
        <p:spPr>
          <a:xfrm>
            <a:off x="442913" y="3217814"/>
            <a:ext cx="2560320" cy="3015205"/>
          </a:xfrm>
          <a:prstGeom prst="rect">
            <a:avLst/>
          </a:prstGeom>
          <a:solidFill>
            <a:schemeClr val="bg1">
              <a:lumMod val="95000"/>
            </a:schemeClr>
          </a:solidFill>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lstStyle/>
          <a:p>
            <a:pPr lvl="0">
              <a:spcAft>
                <a:spcPts val="600"/>
              </a:spcAft>
            </a:pPr>
            <a:r>
              <a:rPr lang="en-US" sz="1400" b="1" dirty="0">
                <a:solidFill>
                  <a:srgbClr val="3E3D3F"/>
                </a:solidFill>
              </a:rPr>
              <a:t>Management amends</a:t>
            </a:r>
            <a:br>
              <a:rPr lang="en-US" sz="1400" b="1" dirty="0">
                <a:solidFill>
                  <a:srgbClr val="3E3D3F"/>
                </a:solidFill>
              </a:rPr>
            </a:br>
            <a:r>
              <a:rPr lang="en-US" sz="1400" b="1" dirty="0">
                <a:solidFill>
                  <a:srgbClr val="3E3D3F"/>
                </a:solidFill>
              </a:rPr>
              <a:t>the Financial Statements (FS)</a:t>
            </a:r>
          </a:p>
          <a:p>
            <a:pPr marL="182880" lvl="0" indent="-182880">
              <a:spcAft>
                <a:spcPts val="600"/>
              </a:spcAft>
              <a:buFont typeface="Arial" panose="020B0604020202020204" pitchFamily="34" charset="0"/>
              <a:buChar char="•"/>
            </a:pPr>
            <a:r>
              <a:rPr lang="en-US" sz="1400" dirty="0">
                <a:solidFill>
                  <a:srgbClr val="3E3D3F"/>
                </a:solidFill>
              </a:rPr>
              <a:t>Carry out audit procedures necessary on the amendment</a:t>
            </a:r>
          </a:p>
          <a:p>
            <a:pPr marL="182880" lvl="0" indent="-182880">
              <a:spcAft>
                <a:spcPts val="600"/>
              </a:spcAft>
              <a:buFont typeface="Arial" panose="020B0604020202020204" pitchFamily="34" charset="0"/>
              <a:buChar char="•"/>
            </a:pPr>
            <a:r>
              <a:rPr lang="en-US" sz="1400" dirty="0">
                <a:solidFill>
                  <a:srgbClr val="3E3D3F"/>
                </a:solidFill>
              </a:rPr>
              <a:t>Extend audit procedures to the date of new auditor’s report and provide a new auditor’s report (including EOM/Other Matters para) on the amended financial statements</a:t>
            </a:r>
          </a:p>
        </p:txBody>
      </p:sp>
      <p:sp>
        <p:nvSpPr>
          <p:cNvPr id="22" name="Rectangle 21">
            <a:extLst>
              <a:ext uri="{FF2B5EF4-FFF2-40B4-BE49-F238E27FC236}">
                <a16:creationId xmlns:a16="http://schemas.microsoft.com/office/drawing/2014/main" id="{F9003AC3-D3B9-5D98-AD95-75F6852A1BBF}"/>
              </a:ext>
            </a:extLst>
          </p:cNvPr>
          <p:cNvSpPr/>
          <p:nvPr/>
        </p:nvSpPr>
        <p:spPr>
          <a:xfrm>
            <a:off x="3356294" y="3217815"/>
            <a:ext cx="2560320" cy="3208185"/>
          </a:xfrm>
          <a:prstGeom prst="rect">
            <a:avLst/>
          </a:prstGeom>
          <a:solidFill>
            <a:schemeClr val="tx2">
              <a:lumMod val="20000"/>
              <a:lumOff val="80000"/>
            </a:schemeClr>
          </a:solidFill>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lstStyle/>
          <a:p>
            <a:pPr lvl="0">
              <a:spcAft>
                <a:spcPts val="300"/>
              </a:spcAft>
              <a:buClr>
                <a:srgbClr val="3E3D3F"/>
              </a:buClr>
            </a:pPr>
            <a:r>
              <a:rPr lang="en-US" sz="1400" b="1" dirty="0">
                <a:solidFill>
                  <a:srgbClr val="3E3D3F"/>
                </a:solidFill>
              </a:rPr>
              <a:t>Management refuses to amend the FS</a:t>
            </a:r>
          </a:p>
          <a:p>
            <a:pPr marL="182880" lvl="0" indent="-182880">
              <a:spcAft>
                <a:spcPts val="300"/>
              </a:spcAft>
              <a:buClr>
                <a:srgbClr val="3E3D3F"/>
              </a:buClr>
              <a:buFont typeface="Arial" panose="020B0604020202020204" pitchFamily="34" charset="0"/>
              <a:buChar char="•"/>
            </a:pPr>
            <a:r>
              <a:rPr lang="en-US" sz="1400" dirty="0">
                <a:solidFill>
                  <a:srgbClr val="3E3D3F"/>
                </a:solidFill>
              </a:rPr>
              <a:t>Modify the auditor’s report if not provided to the entity</a:t>
            </a:r>
          </a:p>
          <a:p>
            <a:pPr marL="182880" lvl="0" indent="-182880">
              <a:spcAft>
                <a:spcPts val="300"/>
              </a:spcAft>
              <a:buClr>
                <a:srgbClr val="3E3D3F"/>
              </a:buClr>
              <a:buFont typeface="Arial" panose="020B0604020202020204" pitchFamily="34" charset="0"/>
              <a:buChar char="•"/>
            </a:pPr>
            <a:r>
              <a:rPr lang="en-US" sz="1400" dirty="0">
                <a:solidFill>
                  <a:srgbClr val="3E3D3F"/>
                </a:solidFill>
              </a:rPr>
              <a:t>In case the auditor’s report is already provided, ask management and TCWG not to issue FS to third parties before amendments are made</a:t>
            </a:r>
          </a:p>
          <a:p>
            <a:pPr marL="182880" lvl="0" indent="-182880">
              <a:spcAft>
                <a:spcPts val="300"/>
              </a:spcAft>
              <a:buClr>
                <a:srgbClr val="3E3D3F"/>
              </a:buClr>
              <a:buFont typeface="Arial" panose="020B0604020202020204" pitchFamily="34" charset="0"/>
              <a:buChar char="•"/>
            </a:pPr>
            <a:r>
              <a:rPr lang="en-US" sz="1400" dirty="0">
                <a:solidFill>
                  <a:srgbClr val="3E3D3F"/>
                </a:solidFill>
              </a:rPr>
              <a:t>If the management or TCWG still has issues, take action to prevent reliance on auditor’s report </a:t>
            </a:r>
          </a:p>
        </p:txBody>
      </p:sp>
      <p:sp>
        <p:nvSpPr>
          <p:cNvPr id="20" name="Rectangle 19">
            <a:extLst>
              <a:ext uri="{FF2B5EF4-FFF2-40B4-BE49-F238E27FC236}">
                <a16:creationId xmlns:a16="http://schemas.microsoft.com/office/drawing/2014/main" id="{71CBEFBA-699A-8BFF-587E-25ED7B86394E}"/>
              </a:ext>
            </a:extLst>
          </p:cNvPr>
          <p:cNvSpPr/>
          <p:nvPr/>
        </p:nvSpPr>
        <p:spPr>
          <a:xfrm>
            <a:off x="6275386" y="3207182"/>
            <a:ext cx="2736850" cy="3579512"/>
          </a:xfrm>
          <a:prstGeom prst="rect">
            <a:avLst/>
          </a:prstGeom>
          <a:solidFill>
            <a:schemeClr val="bg1">
              <a:lumMod val="95000"/>
            </a:schemeClr>
          </a:solidFill>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lstStyle/>
          <a:p>
            <a:pPr lvl="0">
              <a:spcAft>
                <a:spcPts val="300"/>
              </a:spcAft>
              <a:buClr>
                <a:srgbClr val="3E3D3F"/>
              </a:buClr>
            </a:pPr>
            <a:r>
              <a:rPr lang="en-US" sz="1400" b="1" dirty="0">
                <a:solidFill>
                  <a:srgbClr val="3E3D3F"/>
                </a:solidFill>
              </a:rPr>
              <a:t>Management amends</a:t>
            </a:r>
            <a:br>
              <a:rPr lang="en-US" sz="1400" b="1" dirty="0">
                <a:solidFill>
                  <a:srgbClr val="3E3D3F"/>
                </a:solidFill>
              </a:rPr>
            </a:br>
            <a:r>
              <a:rPr lang="en-US" sz="1400" b="1" dirty="0">
                <a:solidFill>
                  <a:srgbClr val="3E3D3F"/>
                </a:solidFill>
              </a:rPr>
              <a:t>the FS</a:t>
            </a:r>
          </a:p>
          <a:p>
            <a:pPr marL="182880" lvl="0" indent="-182880">
              <a:spcAft>
                <a:spcPts val="300"/>
              </a:spcAft>
              <a:buClr>
                <a:srgbClr val="3E3D3F"/>
              </a:buClr>
              <a:buFont typeface="Arial" panose="020B0604020202020204" pitchFamily="34" charset="0"/>
              <a:buChar char="•"/>
            </a:pPr>
            <a:r>
              <a:rPr lang="en-US" sz="1400" dirty="0">
                <a:solidFill>
                  <a:srgbClr val="3E3D3F"/>
                </a:solidFill>
              </a:rPr>
              <a:t>Carry out audit procedures necessary on the amendment</a:t>
            </a:r>
          </a:p>
          <a:p>
            <a:pPr marL="182880" lvl="0" indent="-182880">
              <a:spcAft>
                <a:spcPts val="300"/>
              </a:spcAft>
              <a:buClr>
                <a:srgbClr val="3E3D3F"/>
              </a:buClr>
              <a:buFont typeface="Arial" panose="020B0604020202020204" pitchFamily="34" charset="0"/>
              <a:buChar char="•"/>
            </a:pPr>
            <a:r>
              <a:rPr lang="en-US" sz="1400" dirty="0">
                <a:solidFill>
                  <a:srgbClr val="3E3D3F"/>
                </a:solidFill>
              </a:rPr>
              <a:t>Review steps taken by management to ensure that anyone in receipt of the previously issued FS is informed of the situation</a:t>
            </a:r>
          </a:p>
          <a:p>
            <a:pPr marL="182880" lvl="0" indent="-182880">
              <a:spcAft>
                <a:spcPts val="300"/>
              </a:spcAft>
              <a:buClr>
                <a:srgbClr val="3E3D3F"/>
              </a:buClr>
              <a:buFont typeface="Arial" panose="020B0604020202020204" pitchFamily="34" charset="0"/>
              <a:buChar char="•"/>
            </a:pPr>
            <a:r>
              <a:rPr lang="en-US" sz="1400" dirty="0">
                <a:solidFill>
                  <a:srgbClr val="3E3D3F"/>
                </a:solidFill>
              </a:rPr>
              <a:t>Extend audit procedures to the date of new auditor’s report and provide a new auditor’s report (including EOM/Other Matters para) on the amended financial statements</a:t>
            </a:r>
          </a:p>
        </p:txBody>
      </p:sp>
      <p:sp>
        <p:nvSpPr>
          <p:cNvPr id="16" name="Rectangle 15">
            <a:extLst>
              <a:ext uri="{FF2B5EF4-FFF2-40B4-BE49-F238E27FC236}">
                <a16:creationId xmlns:a16="http://schemas.microsoft.com/office/drawing/2014/main" id="{EFDF4EEB-888A-F343-2193-0A0F5076DA53}"/>
              </a:ext>
            </a:extLst>
          </p:cNvPr>
          <p:cNvSpPr/>
          <p:nvPr/>
        </p:nvSpPr>
        <p:spPr>
          <a:xfrm>
            <a:off x="9188767" y="3217816"/>
            <a:ext cx="2560320" cy="3137264"/>
          </a:xfrm>
          <a:prstGeom prst="rect">
            <a:avLst/>
          </a:prstGeom>
          <a:solidFill>
            <a:schemeClr val="bg1">
              <a:lumMod val="95000"/>
            </a:schemeClr>
          </a:solidFill>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lstStyle/>
          <a:p>
            <a:pPr lvl="0">
              <a:spcAft>
                <a:spcPts val="300"/>
              </a:spcAft>
            </a:pPr>
            <a:r>
              <a:rPr lang="en-US" sz="1400" b="1" dirty="0">
                <a:solidFill>
                  <a:srgbClr val="3E3D3F"/>
                </a:solidFill>
              </a:rPr>
              <a:t>Management refuses to amend the FS</a:t>
            </a:r>
          </a:p>
          <a:p>
            <a:pPr marL="182880" lvl="0" indent="-182880">
              <a:spcAft>
                <a:spcPts val="300"/>
              </a:spcAft>
              <a:buFont typeface="Arial" panose="020B0604020202020204" pitchFamily="34" charset="0"/>
              <a:buChar char="•"/>
            </a:pPr>
            <a:r>
              <a:rPr lang="en-US" sz="1400" dirty="0">
                <a:solidFill>
                  <a:srgbClr val="3E3D3F"/>
                </a:solidFill>
              </a:rPr>
              <a:t>Inform management and TCGW that the auditor will seek to prevent future reliance on the auditor’s report</a:t>
            </a:r>
          </a:p>
          <a:p>
            <a:pPr marL="182880" lvl="0" indent="-182880">
              <a:spcAft>
                <a:spcPts val="300"/>
              </a:spcAft>
              <a:buFont typeface="Arial" panose="020B0604020202020204" pitchFamily="34" charset="0"/>
              <a:buChar char="•"/>
            </a:pPr>
            <a:r>
              <a:rPr lang="en-US" sz="1400" dirty="0">
                <a:solidFill>
                  <a:srgbClr val="3E3D3F"/>
                </a:solidFill>
              </a:rPr>
              <a:t>If the management or TCWG still do not take necessary steps, the auditor shall take appropriate action to seek to prevent reliance on auditor’s report</a:t>
            </a:r>
          </a:p>
        </p:txBody>
      </p:sp>
      <p:sp>
        <p:nvSpPr>
          <p:cNvPr id="13" name="Rectangle 12">
            <a:extLst>
              <a:ext uri="{FF2B5EF4-FFF2-40B4-BE49-F238E27FC236}">
                <a16:creationId xmlns:a16="http://schemas.microsoft.com/office/drawing/2014/main" id="{CC6D4035-7544-1773-656D-65EC31E29E15}"/>
              </a:ext>
            </a:extLst>
          </p:cNvPr>
          <p:cNvSpPr/>
          <p:nvPr/>
        </p:nvSpPr>
        <p:spPr>
          <a:xfrm>
            <a:off x="2214954" y="2297224"/>
            <a:ext cx="1929616" cy="430888"/>
          </a:xfrm>
          <a:prstGeom prst="rect">
            <a:avLst/>
          </a:prstGeom>
          <a:solidFill>
            <a:srgbClr val="EC8B00"/>
          </a:solidFill>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lstStyle/>
          <a:p>
            <a:pPr lvl="0" algn="ctr"/>
            <a:r>
              <a:rPr lang="en-US" sz="1400" b="1" dirty="0">
                <a:solidFill>
                  <a:schemeClr val="tx1"/>
                </a:solidFill>
              </a:rPr>
              <a:t>Before issue of FS</a:t>
            </a:r>
          </a:p>
        </p:txBody>
      </p:sp>
      <p:sp>
        <p:nvSpPr>
          <p:cNvPr id="14" name="Rectangle 13">
            <a:extLst>
              <a:ext uri="{FF2B5EF4-FFF2-40B4-BE49-F238E27FC236}">
                <a16:creationId xmlns:a16="http://schemas.microsoft.com/office/drawing/2014/main" id="{DEF7D4F0-90C4-24FA-7735-6A68ADE43046}"/>
              </a:ext>
            </a:extLst>
          </p:cNvPr>
          <p:cNvSpPr/>
          <p:nvPr/>
        </p:nvSpPr>
        <p:spPr>
          <a:xfrm>
            <a:off x="8047430" y="2297224"/>
            <a:ext cx="1929616" cy="430888"/>
          </a:xfrm>
          <a:prstGeom prst="rect">
            <a:avLst/>
          </a:prstGeom>
          <a:solidFill>
            <a:srgbClr val="EC8B00"/>
          </a:solidFill>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tIns="91440" bIns="91440"/>
          <a:lstStyle/>
          <a:p>
            <a:pPr lvl="0" algn="ctr"/>
            <a:r>
              <a:rPr lang="en-US" sz="1400" b="1" dirty="0">
                <a:solidFill>
                  <a:schemeClr val="tx1"/>
                </a:solidFill>
              </a:rPr>
              <a:t>After issue of FS</a:t>
            </a:r>
          </a:p>
        </p:txBody>
      </p:sp>
      <p:cxnSp>
        <p:nvCxnSpPr>
          <p:cNvPr id="19" name="Elbow Connector 18">
            <a:extLst>
              <a:ext uri="{FF2B5EF4-FFF2-40B4-BE49-F238E27FC236}">
                <a16:creationId xmlns:a16="http://schemas.microsoft.com/office/drawing/2014/main" id="{4DFE8479-9BBA-2CE8-B399-C9CB4D367956}"/>
              </a:ext>
            </a:extLst>
          </p:cNvPr>
          <p:cNvCxnSpPr>
            <a:cxnSpLocks/>
            <a:stCxn id="13" idx="2"/>
            <a:endCxn id="24" idx="0"/>
          </p:cNvCxnSpPr>
          <p:nvPr/>
        </p:nvCxnSpPr>
        <p:spPr>
          <a:xfrm rot="5400000">
            <a:off x="2206567" y="2244619"/>
            <a:ext cx="489702" cy="1456689"/>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cxnSp>
        <p:nvCxnSpPr>
          <p:cNvPr id="23" name="Elbow Connector 22">
            <a:extLst>
              <a:ext uri="{FF2B5EF4-FFF2-40B4-BE49-F238E27FC236}">
                <a16:creationId xmlns:a16="http://schemas.microsoft.com/office/drawing/2014/main" id="{BC87CDED-EBCF-331C-563F-ECC52D3D19FC}"/>
              </a:ext>
            </a:extLst>
          </p:cNvPr>
          <p:cNvCxnSpPr>
            <a:cxnSpLocks/>
            <a:stCxn id="13" idx="2"/>
            <a:endCxn id="22" idx="0"/>
          </p:cNvCxnSpPr>
          <p:nvPr/>
        </p:nvCxnSpPr>
        <p:spPr>
          <a:xfrm rot="16200000" flipH="1">
            <a:off x="3663257" y="2244617"/>
            <a:ext cx="489703" cy="1456692"/>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cxnSp>
        <p:nvCxnSpPr>
          <p:cNvPr id="26" name="Elbow Connector 25">
            <a:extLst>
              <a:ext uri="{FF2B5EF4-FFF2-40B4-BE49-F238E27FC236}">
                <a16:creationId xmlns:a16="http://schemas.microsoft.com/office/drawing/2014/main" id="{5D7E94E9-EEF2-1818-785F-6A548E59A33F}"/>
              </a:ext>
            </a:extLst>
          </p:cNvPr>
          <p:cNvCxnSpPr>
            <a:cxnSpLocks/>
            <a:stCxn id="14" idx="2"/>
            <a:endCxn id="20" idx="0"/>
          </p:cNvCxnSpPr>
          <p:nvPr/>
        </p:nvCxnSpPr>
        <p:spPr>
          <a:xfrm rot="5400000">
            <a:off x="8088490" y="2283434"/>
            <a:ext cx="479070" cy="1368427"/>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cxnSp>
        <p:nvCxnSpPr>
          <p:cNvPr id="29" name="Elbow Connector 28">
            <a:extLst>
              <a:ext uri="{FF2B5EF4-FFF2-40B4-BE49-F238E27FC236}">
                <a16:creationId xmlns:a16="http://schemas.microsoft.com/office/drawing/2014/main" id="{838A20D1-E4CD-1E8D-FBAF-A5C82CE1AB95}"/>
              </a:ext>
            </a:extLst>
          </p:cNvPr>
          <p:cNvCxnSpPr>
            <a:cxnSpLocks/>
            <a:stCxn id="14" idx="2"/>
            <a:endCxn id="16" idx="0"/>
          </p:cNvCxnSpPr>
          <p:nvPr/>
        </p:nvCxnSpPr>
        <p:spPr>
          <a:xfrm rot="16200000" flipH="1">
            <a:off x="9495730" y="2244619"/>
            <a:ext cx="489704" cy="1456689"/>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spTree>
    <p:custDataLst>
      <p:custData r:id="rId1"/>
    </p:custDataLst>
    <p:extLst>
      <p:ext uri="{BB962C8B-B14F-4D97-AF65-F5344CB8AC3E}">
        <p14:creationId xmlns:p14="http://schemas.microsoft.com/office/powerpoint/2010/main" val="120837630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3037550677"/>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Evidence</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4</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4222869" cy="4610429"/>
          </a:xfrm>
          <a:prstGeom prst="rect">
            <a:avLst/>
          </a:prstGeom>
          <a:solidFill>
            <a:srgbClr val="D14901"/>
          </a:solidFill>
        </p:spPr>
        <p:txBody>
          <a:bodyPr wrap="square" lIns="91440" tIns="91440" rIns="91440" bIns="9144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r>
              <a:rPr lang="en-US" sz="2400" dirty="0">
                <a:solidFill>
                  <a:schemeClr val="bg1"/>
                </a:solidFill>
              </a:rPr>
              <a:t>Audit evidence – Information used by the auditor in arriving at the conclusions on which the auditor’s opinion is based. </a:t>
            </a:r>
          </a:p>
          <a:p>
            <a:pPr lvl="1"/>
            <a:r>
              <a:rPr lang="en-US" sz="2400" dirty="0">
                <a:solidFill>
                  <a:schemeClr val="bg1"/>
                </a:solidFill>
              </a:rPr>
              <a:t>Audit evidence includes both information contained in the accounting records underlying the financial statements and other information. </a:t>
            </a:r>
            <a:endParaRPr lang="en-US" sz="2400" dirty="0">
              <a:solidFill>
                <a:schemeClr val="bg1"/>
              </a:solidFill>
              <a:latin typeface="+mj-lt"/>
            </a:endParaRPr>
          </a:p>
        </p:txBody>
      </p:sp>
    </p:spTree>
    <p:custDataLst>
      <p:custData r:id="rId1"/>
    </p:custDataLst>
    <p:extLst>
      <p:ext uri="{BB962C8B-B14F-4D97-AF65-F5344CB8AC3E}">
        <p14:creationId xmlns:p14="http://schemas.microsoft.com/office/powerpoint/2010/main" val="2327085998"/>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hink-cell data - do not delete" hidden="1">
            <a:extLst>
              <a:ext uri="{FF2B5EF4-FFF2-40B4-BE49-F238E27FC236}">
                <a16:creationId xmlns:a16="http://schemas.microsoft.com/office/drawing/2014/main" id="{BA67E996-B457-4D64-A437-96DDFF048274}"/>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5" name="think-cell data - do not delete" hidden="1">
                        <a:extLst>
                          <a:ext uri="{FF2B5EF4-FFF2-40B4-BE49-F238E27FC236}">
                            <a16:creationId xmlns:a16="http://schemas.microsoft.com/office/drawing/2014/main" id="{BA67E996-B457-4D64-A437-96DDFF048274}"/>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14" name="TextBox 13">
            <a:extLst>
              <a:ext uri="{FF2B5EF4-FFF2-40B4-BE49-F238E27FC236}">
                <a16:creationId xmlns:a16="http://schemas.microsoft.com/office/drawing/2014/main" id="{622CFE03-408F-DE85-E85B-5C7707B389FB}"/>
              </a:ext>
            </a:extLst>
          </p:cNvPr>
          <p:cNvSpPr txBox="1"/>
          <p:nvPr/>
        </p:nvSpPr>
        <p:spPr>
          <a:xfrm>
            <a:off x="576104" y="2625258"/>
            <a:ext cx="3836870" cy="1231106"/>
          </a:xfrm>
          <a:prstGeom prst="rect">
            <a:avLst/>
          </a:prstGeom>
          <a:noFill/>
        </p:spPr>
        <p:txBody>
          <a:bodyPr wrap="square" lIns="0" tIns="0" rIns="0" bIns="0" rtlCol="0">
            <a:spAutoFit/>
          </a:bodyPr>
          <a:lstStyle/>
          <a:p>
            <a:pPr indent="-274320">
              <a:spcAft>
                <a:spcPts val="900"/>
              </a:spcAft>
            </a:pPr>
            <a:r>
              <a:rPr lang="en-US" sz="4000" dirty="0">
                <a:solidFill>
                  <a:srgbClr val="3E3D3F"/>
                </a:solidFill>
                <a:latin typeface="Georgia" pitchFamily="18" charset="0"/>
              </a:rPr>
              <a:t>Knowledge Check</a:t>
            </a:r>
          </a:p>
        </p:txBody>
      </p:sp>
      <p:sp>
        <p:nvSpPr>
          <p:cNvPr id="17" name="TextBox 16">
            <a:extLst>
              <a:ext uri="{FF2B5EF4-FFF2-40B4-BE49-F238E27FC236}">
                <a16:creationId xmlns:a16="http://schemas.microsoft.com/office/drawing/2014/main" id="{2E49F547-AE92-24B0-8738-AE87AF999898}"/>
              </a:ext>
            </a:extLst>
          </p:cNvPr>
          <p:cNvSpPr txBox="1"/>
          <p:nvPr/>
        </p:nvSpPr>
        <p:spPr>
          <a:xfrm>
            <a:off x="576104" y="760415"/>
            <a:ext cx="852798" cy="1838965"/>
          </a:xfrm>
          <a:prstGeom prst="rect">
            <a:avLst/>
          </a:prstGeom>
          <a:noFill/>
        </p:spPr>
        <p:txBody>
          <a:bodyPr wrap="none" lIns="0" tIns="0" rIns="0" bIns="0" rtlCol="0">
            <a:spAutoFit/>
          </a:bodyPr>
          <a:lstStyle/>
          <a:p>
            <a:pPr>
              <a:spcAft>
                <a:spcPts val="360"/>
              </a:spcAft>
              <a:buSzPct val="100000"/>
            </a:pPr>
            <a:r>
              <a:rPr lang="en-US" sz="11950" dirty="0">
                <a:solidFill>
                  <a:schemeClr val="accent1"/>
                </a:solidFill>
              </a:rPr>
              <a:t>6</a:t>
            </a:r>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solidFill>
                  <a:schemeClr val="bg1"/>
                </a:solidFill>
              </a:rPr>
              <a:pPr/>
              <a:t>40</a:t>
            </a:fld>
            <a:endParaRPr lang="en-GB" dirty="0">
              <a:solidFill>
                <a:schemeClr val="bg1"/>
              </a:solidFill>
            </a:endParaRP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solidFill>
                  <a:schemeClr val="bg1"/>
                </a:solidFill>
              </a:rPr>
              <a:t>December 2023</a:t>
            </a:r>
            <a:endParaRPr lang="en-US" dirty="0">
              <a:solidFill>
                <a:schemeClr val="bg1"/>
              </a:solidFill>
            </a:endParaRPr>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10" name="Rectangle 9">
            <a:extLst>
              <a:ext uri="{FF2B5EF4-FFF2-40B4-BE49-F238E27FC236}">
                <a16:creationId xmlns:a16="http://schemas.microsoft.com/office/drawing/2014/main" id="{AE3D54AC-BCA3-0E06-C2BC-7AC8D3058585}"/>
              </a:ext>
            </a:extLst>
          </p:cNvPr>
          <p:cNvSpPr>
            <a:spLocks noChangeAspect="1"/>
          </p:cNvSpPr>
          <p:nvPr/>
        </p:nvSpPr>
        <p:spPr>
          <a:xfrm>
            <a:off x="770615" y="0"/>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11" name="Picture 10" descr="A black and orange striped background&#10;&#10;Description automatically generated">
            <a:extLst>
              <a:ext uri="{FF2B5EF4-FFF2-40B4-BE49-F238E27FC236}">
                <a16:creationId xmlns:a16="http://schemas.microsoft.com/office/drawing/2014/main" id="{02496ED3-4E66-C54B-68DF-D71B5462B024}"/>
              </a:ext>
            </a:extLst>
          </p:cNvPr>
          <p:cNvPicPr>
            <a:picLocks noChangeAspect="1"/>
          </p:cNvPicPr>
          <p:nvPr/>
        </p:nvPicPr>
        <p:blipFill>
          <a:blip r:embed="rId6" cstate="screen">
            <a:extLst>
              <a:ext uri="{28A0092B-C50C-407E-A947-70E740481C1C}">
                <a14:useLocalDpi xmlns:a14="http://schemas.microsoft.com/office/drawing/2010/main"/>
              </a:ext>
            </a:extLst>
          </a:blip>
          <a:stretch>
            <a:fillRect/>
          </a:stretch>
        </p:blipFill>
        <p:spPr>
          <a:xfrm>
            <a:off x="1156593" y="0"/>
            <a:ext cx="384048" cy="384048"/>
          </a:xfrm>
          <a:prstGeom prst="rect">
            <a:avLst/>
          </a:prstGeom>
        </p:spPr>
      </p:pic>
      <p:pic>
        <p:nvPicPr>
          <p:cNvPr id="26" name="Picture 25">
            <a:extLst>
              <a:ext uri="{FF2B5EF4-FFF2-40B4-BE49-F238E27FC236}">
                <a16:creationId xmlns:a16="http://schemas.microsoft.com/office/drawing/2014/main" id="{C07EE56E-4A97-7CD9-F693-84F09C39103F}"/>
              </a:ext>
            </a:extLst>
          </p:cNvPr>
          <p:cNvPicPr>
            <a:picLocks noChangeAspect="1"/>
          </p:cNvPicPr>
          <p:nvPr/>
        </p:nvPicPr>
        <p:blipFill>
          <a:blip r:embed="rId7"/>
          <a:stretch>
            <a:fillRect/>
          </a:stretch>
        </p:blipFill>
        <p:spPr>
          <a:xfrm>
            <a:off x="5338583" y="4565904"/>
            <a:ext cx="1524000" cy="1524000"/>
          </a:xfrm>
          <a:prstGeom prst="rect">
            <a:avLst/>
          </a:prstGeom>
        </p:spPr>
      </p:pic>
      <p:sp>
        <p:nvSpPr>
          <p:cNvPr id="27" name="Rectangle 26">
            <a:extLst>
              <a:ext uri="{FF2B5EF4-FFF2-40B4-BE49-F238E27FC236}">
                <a16:creationId xmlns:a16="http://schemas.microsoft.com/office/drawing/2014/main" id="{24D0FB3E-0C62-5F24-79C7-B1B833D977D2}"/>
              </a:ext>
            </a:extLst>
          </p:cNvPr>
          <p:cNvSpPr>
            <a:spLocks noChangeAspect="1"/>
          </p:cNvSpPr>
          <p:nvPr/>
        </p:nvSpPr>
        <p:spPr>
          <a:xfrm>
            <a:off x="4952605" y="6473952"/>
            <a:ext cx="385978" cy="384048"/>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
        <p:nvSpPr>
          <p:cNvPr id="28" name="Rectangle 27">
            <a:extLst>
              <a:ext uri="{FF2B5EF4-FFF2-40B4-BE49-F238E27FC236}">
                <a16:creationId xmlns:a16="http://schemas.microsoft.com/office/drawing/2014/main" id="{44794942-DB26-AC92-9578-BB78D604CAA8}"/>
              </a:ext>
            </a:extLst>
          </p:cNvPr>
          <p:cNvSpPr>
            <a:spLocks noChangeAspect="1"/>
          </p:cNvSpPr>
          <p:nvPr/>
        </p:nvSpPr>
        <p:spPr>
          <a:xfrm>
            <a:off x="4952605" y="6089904"/>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29" name="Picture 28" descr="A black and orange striped background&#10;&#10;Description automatically generated">
            <a:extLst>
              <a:ext uri="{FF2B5EF4-FFF2-40B4-BE49-F238E27FC236}">
                <a16:creationId xmlns:a16="http://schemas.microsoft.com/office/drawing/2014/main" id="{E2030887-0FAE-5810-33A6-3BBBAF7019EC}"/>
              </a:ext>
            </a:extLst>
          </p:cNvPr>
          <p:cNvPicPr>
            <a:picLocks noChangeAspect="1"/>
          </p:cNvPicPr>
          <p:nvPr/>
        </p:nvPicPr>
        <p:blipFill>
          <a:blip r:embed="rId8" cstate="screen">
            <a:extLst>
              <a:ext uri="{28A0092B-C50C-407E-A947-70E740481C1C}">
                <a14:useLocalDpi xmlns:a14="http://schemas.microsoft.com/office/drawing/2010/main"/>
              </a:ext>
            </a:extLst>
          </a:blip>
          <a:stretch>
            <a:fillRect/>
          </a:stretch>
        </p:blipFill>
        <p:spPr>
          <a:xfrm>
            <a:off x="4571604" y="6473952"/>
            <a:ext cx="384048" cy="384048"/>
          </a:xfrm>
          <a:prstGeom prst="rect">
            <a:avLst/>
          </a:prstGeom>
        </p:spPr>
      </p:pic>
      <p:pic>
        <p:nvPicPr>
          <p:cNvPr id="30" name="Picture 29">
            <a:extLst>
              <a:ext uri="{FF2B5EF4-FFF2-40B4-BE49-F238E27FC236}">
                <a16:creationId xmlns:a16="http://schemas.microsoft.com/office/drawing/2014/main" id="{1EDB5951-DDEB-BE10-7687-9113ACF38125}"/>
              </a:ext>
            </a:extLst>
          </p:cNvPr>
          <p:cNvPicPr>
            <a:picLocks noChangeAspect="1"/>
          </p:cNvPicPr>
          <p:nvPr/>
        </p:nvPicPr>
        <p:blipFill>
          <a:blip r:embed="rId7"/>
          <a:stretch>
            <a:fillRect/>
          </a:stretch>
        </p:blipFill>
        <p:spPr>
          <a:xfrm rot="10800000">
            <a:off x="10283952" y="379095"/>
            <a:ext cx="1527048" cy="1527048"/>
          </a:xfrm>
          <a:prstGeom prst="rect">
            <a:avLst/>
          </a:prstGeom>
        </p:spPr>
      </p:pic>
      <p:sp>
        <p:nvSpPr>
          <p:cNvPr id="31" name="Rectangle 30">
            <a:extLst>
              <a:ext uri="{FF2B5EF4-FFF2-40B4-BE49-F238E27FC236}">
                <a16:creationId xmlns:a16="http://schemas.microsoft.com/office/drawing/2014/main" id="{9B7DEA49-66B5-DF62-3CE0-1DDCF3DC3A4D}"/>
              </a:ext>
            </a:extLst>
          </p:cNvPr>
          <p:cNvSpPr/>
          <p:nvPr/>
        </p:nvSpPr>
        <p:spPr>
          <a:xfrm>
            <a:off x="11811000" y="0"/>
            <a:ext cx="381000" cy="379095"/>
          </a:xfrm>
          <a:prstGeom prst="rect">
            <a:avLst/>
          </a:prstGeom>
          <a:solidFill>
            <a:schemeClr val="accent4"/>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Tree>
    <p:custDataLst>
      <p:custData r:id="rId1"/>
    </p:custDataLst>
    <p:extLst>
      <p:ext uri="{BB962C8B-B14F-4D97-AF65-F5344CB8AC3E}">
        <p14:creationId xmlns:p14="http://schemas.microsoft.com/office/powerpoint/2010/main" val="1360051282"/>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Knowledge Check-MCQ</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41</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i="0" dirty="0">
                <a:solidFill>
                  <a:schemeClr val="bg1"/>
                </a:solidFill>
              </a:rPr>
              <a:t>Question </a:t>
            </a:r>
            <a:r>
              <a:rPr lang="en-US" sz="1400" dirty="0">
                <a:solidFill>
                  <a:schemeClr val="bg1"/>
                </a:solidFill>
              </a:rPr>
              <a:t>1</a:t>
            </a:r>
            <a:endParaRPr lang="en-US" sz="1400" i="0" dirty="0">
              <a:solidFill>
                <a:schemeClr val="bg1"/>
              </a:solidFill>
            </a:endParaRP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20470"/>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lgn="ctr">
              <a:spcAft>
                <a:spcPts val="350"/>
              </a:spcAft>
              <a:buNone/>
            </a:pPr>
            <a:r>
              <a:rPr lang="en-US" sz="1400" dirty="0">
                <a:solidFill>
                  <a:srgbClr val="3E3D3F"/>
                </a:solidFill>
              </a:rPr>
              <a:t>Which of the following is not a duty of auditor:</a:t>
            </a:r>
          </a:p>
        </p:txBody>
      </p:sp>
      <p:sp>
        <p:nvSpPr>
          <p:cNvPr id="2" name="Content Placeholder 2">
            <a:extLst>
              <a:ext uri="{FF2B5EF4-FFF2-40B4-BE49-F238E27FC236}">
                <a16:creationId xmlns:a16="http://schemas.microsoft.com/office/drawing/2014/main" id="{B7F90A5F-87A3-C4D5-19D9-EA1F22D8FE0E}"/>
              </a:ext>
            </a:extLst>
          </p:cNvPr>
          <p:cNvSpPr txBox="1">
            <a:spLocks/>
          </p:cNvSpPr>
          <p:nvPr/>
        </p:nvSpPr>
        <p:spPr>
          <a:xfrm>
            <a:off x="442916" y="2439189"/>
            <a:ext cx="11306176" cy="1897955"/>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342900" lvl="1" indent="-342900">
              <a:spcAft>
                <a:spcPts val="350"/>
              </a:spcAft>
              <a:buAutoNum type="alphaLcParenBoth"/>
            </a:pPr>
            <a:r>
              <a:rPr lang="en-US" sz="1400" dirty="0">
                <a:effectLst/>
              </a:rPr>
              <a:t>Sufficient Appropriate Audit Evidence - Risk assessment procedures, test of controls and substantive procedures</a:t>
            </a:r>
          </a:p>
          <a:p>
            <a:pPr marL="342900" lvl="1" indent="-342900">
              <a:spcAft>
                <a:spcPts val="350"/>
              </a:spcAft>
              <a:buAutoNum type="alphaLcParenBoth"/>
            </a:pPr>
            <a:endParaRPr lang="en-US" sz="1400" dirty="0">
              <a:effectLst/>
            </a:endParaRPr>
          </a:p>
          <a:p>
            <a:pPr marL="287338" lvl="1" indent="-287338">
              <a:spcAft>
                <a:spcPts val="350"/>
              </a:spcAft>
            </a:pPr>
            <a:r>
              <a:rPr lang="en-US" sz="1400" dirty="0"/>
              <a:t>(b)</a:t>
            </a:r>
            <a:r>
              <a:rPr lang="en-US" sz="1400" dirty="0">
                <a:effectLst/>
              </a:rPr>
              <a:t>   Selecting Items for Testing to Obtain Audit Evidence</a:t>
            </a:r>
            <a:br>
              <a:rPr lang="en-US" sz="1400" dirty="0">
                <a:effectLst/>
              </a:rPr>
            </a:br>
            <a:endParaRPr lang="en-US" sz="1400" dirty="0">
              <a:effectLst/>
            </a:endParaRPr>
          </a:p>
          <a:p>
            <a:pPr lvl="1">
              <a:spcAft>
                <a:spcPts val="350"/>
              </a:spcAft>
            </a:pPr>
            <a:r>
              <a:rPr lang="en-US" sz="1400" dirty="0"/>
              <a:t>(c)   </a:t>
            </a:r>
            <a:r>
              <a:rPr lang="en-US" sz="1400" dirty="0">
                <a:effectLst/>
              </a:rPr>
              <a:t>Disclose all events subsequent to the Balance </a:t>
            </a:r>
            <a:r>
              <a:rPr lang="en-US" sz="1400" dirty="0"/>
              <a:t>S</a:t>
            </a:r>
            <a:r>
              <a:rPr lang="en-US" sz="1400" dirty="0">
                <a:effectLst/>
              </a:rPr>
              <a:t>heet date in the Financial Statements</a:t>
            </a:r>
            <a:br>
              <a:rPr lang="en-US" sz="1400" dirty="0">
                <a:effectLst/>
              </a:rPr>
            </a:br>
            <a:endParaRPr lang="en-US" sz="1400" dirty="0">
              <a:effectLst/>
            </a:endParaRPr>
          </a:p>
          <a:p>
            <a:pPr lvl="1">
              <a:spcAft>
                <a:spcPts val="350"/>
              </a:spcAft>
            </a:pPr>
            <a:r>
              <a:rPr lang="en-US" sz="1400" dirty="0"/>
              <a:t>(d) </a:t>
            </a:r>
            <a:r>
              <a:rPr lang="en-US" sz="1400" dirty="0">
                <a:effectLst/>
              </a:rPr>
              <a:t>  None of the above</a:t>
            </a:r>
            <a:endParaRPr lang="en-US" sz="1400" dirty="0">
              <a:solidFill>
                <a:srgbClr val="3E3D3F"/>
              </a:solidFill>
            </a:endParaRPr>
          </a:p>
        </p:txBody>
      </p:sp>
      <p:sp>
        <p:nvSpPr>
          <p:cNvPr id="10" name="Content Placeholder 2">
            <a:extLst>
              <a:ext uri="{FF2B5EF4-FFF2-40B4-BE49-F238E27FC236}">
                <a16:creationId xmlns:a16="http://schemas.microsoft.com/office/drawing/2014/main" id="{847B51A3-CFE5-FA07-364F-6B6F4D1B8616}"/>
              </a:ext>
            </a:extLst>
          </p:cNvPr>
          <p:cNvSpPr txBox="1">
            <a:spLocks/>
          </p:cNvSpPr>
          <p:nvPr/>
        </p:nvSpPr>
        <p:spPr>
          <a:xfrm>
            <a:off x="442916" y="4945408"/>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spcAft>
                <a:spcPts val="350"/>
              </a:spcAft>
            </a:pPr>
            <a:r>
              <a:rPr lang="en-US" sz="1400" b="1" dirty="0"/>
              <a:t>(c) Disclose all events subsequent to the Balance Sheet date in the Financial Statements</a:t>
            </a:r>
            <a:endParaRPr lang="en-US" sz="1200" b="1" dirty="0">
              <a:solidFill>
                <a:srgbClr val="3E3D3F"/>
              </a:solidFill>
            </a:endParaRPr>
          </a:p>
        </p:txBody>
      </p:sp>
    </p:spTree>
    <p:custDataLst>
      <p:custData r:id="rId1"/>
    </p:custDataLst>
    <p:extLst>
      <p:ext uri="{BB962C8B-B14F-4D97-AF65-F5344CB8AC3E}">
        <p14:creationId xmlns:p14="http://schemas.microsoft.com/office/powerpoint/2010/main" val="53684981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Knowledge Check-MCQ</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dirty="0"/>
              <a:t>Standards on Auditing</a:t>
            </a:r>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42</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i="0" dirty="0">
                <a:solidFill>
                  <a:schemeClr val="bg1"/>
                </a:solidFill>
              </a:rPr>
              <a:t>Question 2</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20470"/>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lgn="ctr">
              <a:spcAft>
                <a:spcPts val="350"/>
              </a:spcAft>
              <a:buNone/>
            </a:pPr>
            <a:r>
              <a:rPr lang="en-US" sz="1400" dirty="0">
                <a:solidFill>
                  <a:srgbClr val="3E3D3F"/>
                </a:solidFill>
              </a:rPr>
              <a:t>Which of the following audit evidence is more reliable:</a:t>
            </a:r>
          </a:p>
        </p:txBody>
      </p:sp>
      <p:sp>
        <p:nvSpPr>
          <p:cNvPr id="2" name="Content Placeholder 2">
            <a:extLst>
              <a:ext uri="{FF2B5EF4-FFF2-40B4-BE49-F238E27FC236}">
                <a16:creationId xmlns:a16="http://schemas.microsoft.com/office/drawing/2014/main" id="{B7F90A5F-87A3-C4D5-19D9-EA1F22D8FE0E}"/>
              </a:ext>
            </a:extLst>
          </p:cNvPr>
          <p:cNvSpPr txBox="1">
            <a:spLocks/>
          </p:cNvSpPr>
          <p:nvPr/>
        </p:nvSpPr>
        <p:spPr>
          <a:xfrm>
            <a:off x="442916" y="2439189"/>
            <a:ext cx="11306176" cy="1897955"/>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342900" lvl="1" indent="-342900">
              <a:spcAft>
                <a:spcPts val="350"/>
              </a:spcAft>
              <a:buAutoNum type="alphaLcParenBoth"/>
            </a:pPr>
            <a:r>
              <a:rPr lang="en-US" sz="1400" dirty="0">
                <a:effectLst/>
              </a:rPr>
              <a:t>Internal Evidence</a:t>
            </a:r>
          </a:p>
          <a:p>
            <a:pPr marL="342900" lvl="1" indent="-342900">
              <a:spcAft>
                <a:spcPts val="350"/>
              </a:spcAft>
              <a:buAutoNum type="alphaLcParenBoth"/>
            </a:pPr>
            <a:endParaRPr lang="en-US" sz="1400" dirty="0">
              <a:effectLst/>
            </a:endParaRPr>
          </a:p>
          <a:p>
            <a:pPr marL="287338" lvl="1" indent="-287338">
              <a:spcAft>
                <a:spcPts val="350"/>
              </a:spcAft>
            </a:pPr>
            <a:r>
              <a:rPr lang="en-US" sz="1400" dirty="0"/>
              <a:t>(b)</a:t>
            </a:r>
            <a:r>
              <a:rPr lang="en-US" sz="1400" dirty="0">
                <a:effectLst/>
              </a:rPr>
              <a:t>   </a:t>
            </a:r>
            <a:r>
              <a:rPr lang="en-US" sz="1400" dirty="0"/>
              <a:t>External</a:t>
            </a:r>
            <a:r>
              <a:rPr lang="en-US" sz="1400" dirty="0">
                <a:effectLst/>
              </a:rPr>
              <a:t> Evidence</a:t>
            </a:r>
            <a:br>
              <a:rPr lang="en-US" sz="1400" dirty="0">
                <a:effectLst/>
              </a:rPr>
            </a:br>
            <a:endParaRPr lang="en-US" sz="1400" dirty="0">
              <a:effectLst/>
            </a:endParaRPr>
          </a:p>
          <a:p>
            <a:pPr lvl="1">
              <a:spcAft>
                <a:spcPts val="350"/>
              </a:spcAft>
            </a:pPr>
            <a:r>
              <a:rPr lang="en-US" sz="1400" dirty="0"/>
              <a:t>(c)   Both (a) &amp; (b)</a:t>
            </a:r>
            <a:br>
              <a:rPr lang="en-US" sz="1400" dirty="0">
                <a:effectLst/>
              </a:rPr>
            </a:br>
            <a:endParaRPr lang="en-US" sz="1400" dirty="0">
              <a:effectLst/>
            </a:endParaRPr>
          </a:p>
          <a:p>
            <a:pPr lvl="1">
              <a:spcAft>
                <a:spcPts val="350"/>
              </a:spcAft>
            </a:pPr>
            <a:r>
              <a:rPr lang="en-US" sz="1400" dirty="0"/>
              <a:t>(d) </a:t>
            </a:r>
            <a:r>
              <a:rPr lang="en-US" sz="1400" dirty="0">
                <a:effectLst/>
              </a:rPr>
              <a:t>  None of the above</a:t>
            </a:r>
            <a:endParaRPr lang="en-US" sz="1400" dirty="0">
              <a:solidFill>
                <a:srgbClr val="3E3D3F"/>
              </a:solidFill>
            </a:endParaRPr>
          </a:p>
        </p:txBody>
      </p:sp>
      <p:sp>
        <p:nvSpPr>
          <p:cNvPr id="10" name="Content Placeholder 2">
            <a:extLst>
              <a:ext uri="{FF2B5EF4-FFF2-40B4-BE49-F238E27FC236}">
                <a16:creationId xmlns:a16="http://schemas.microsoft.com/office/drawing/2014/main" id="{847B51A3-CFE5-FA07-364F-6B6F4D1B8616}"/>
              </a:ext>
            </a:extLst>
          </p:cNvPr>
          <p:cNvSpPr txBox="1">
            <a:spLocks/>
          </p:cNvSpPr>
          <p:nvPr/>
        </p:nvSpPr>
        <p:spPr>
          <a:xfrm>
            <a:off x="442916" y="4945408"/>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spcAft>
                <a:spcPts val="350"/>
              </a:spcAft>
            </a:pPr>
            <a:r>
              <a:rPr lang="en-US" sz="1400" b="1" dirty="0"/>
              <a:t>(b) External Evidence</a:t>
            </a:r>
            <a:endParaRPr lang="en-US" sz="1200" b="1" dirty="0">
              <a:solidFill>
                <a:srgbClr val="3E3D3F"/>
              </a:solidFill>
            </a:endParaRPr>
          </a:p>
        </p:txBody>
      </p:sp>
    </p:spTree>
    <p:custDataLst>
      <p:custData r:id="rId1"/>
    </p:custDataLst>
    <p:extLst>
      <p:ext uri="{BB962C8B-B14F-4D97-AF65-F5344CB8AC3E}">
        <p14:creationId xmlns:p14="http://schemas.microsoft.com/office/powerpoint/2010/main" val="283087067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Knowledge Check-MCQ</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43</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i="0" dirty="0">
                <a:solidFill>
                  <a:schemeClr val="bg1"/>
                </a:solidFill>
              </a:rPr>
              <a:t>Question 3</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20470"/>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lgn="ctr">
              <a:spcAft>
                <a:spcPts val="350"/>
              </a:spcAft>
              <a:buNone/>
            </a:pPr>
            <a:r>
              <a:rPr lang="en-US" sz="1400" dirty="0">
                <a:solidFill>
                  <a:srgbClr val="3E3D3F"/>
                </a:solidFill>
              </a:rPr>
              <a:t>Which of the following is more scientific sampling:</a:t>
            </a:r>
          </a:p>
        </p:txBody>
      </p:sp>
      <p:sp>
        <p:nvSpPr>
          <p:cNvPr id="2" name="Content Placeholder 2">
            <a:extLst>
              <a:ext uri="{FF2B5EF4-FFF2-40B4-BE49-F238E27FC236}">
                <a16:creationId xmlns:a16="http://schemas.microsoft.com/office/drawing/2014/main" id="{B7F90A5F-87A3-C4D5-19D9-EA1F22D8FE0E}"/>
              </a:ext>
            </a:extLst>
          </p:cNvPr>
          <p:cNvSpPr txBox="1">
            <a:spLocks/>
          </p:cNvSpPr>
          <p:nvPr/>
        </p:nvSpPr>
        <p:spPr>
          <a:xfrm>
            <a:off x="442916" y="2439189"/>
            <a:ext cx="11306176" cy="1897955"/>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287338" lvl="1" indent="-287338">
              <a:spcAft>
                <a:spcPts val="350"/>
              </a:spcAft>
            </a:pPr>
            <a:r>
              <a:rPr lang="en-US" sz="1400" dirty="0"/>
              <a:t>(a)</a:t>
            </a:r>
            <a:r>
              <a:rPr lang="en-US" sz="1400" dirty="0">
                <a:effectLst/>
              </a:rPr>
              <a:t> </a:t>
            </a:r>
            <a:r>
              <a:rPr lang="en-US" sz="1400" dirty="0"/>
              <a:t>Statistical sampling</a:t>
            </a:r>
            <a:endParaRPr lang="en-US" sz="1200" dirty="0">
              <a:solidFill>
                <a:srgbClr val="3E3D3F"/>
              </a:solidFill>
            </a:endParaRPr>
          </a:p>
          <a:p>
            <a:pPr lvl="1">
              <a:spcAft>
                <a:spcPts val="350"/>
              </a:spcAft>
            </a:pPr>
            <a:endParaRPr lang="en-US" sz="1400" dirty="0">
              <a:effectLst/>
            </a:endParaRPr>
          </a:p>
          <a:p>
            <a:pPr marL="287338" lvl="1" indent="-287338">
              <a:spcAft>
                <a:spcPts val="350"/>
              </a:spcAft>
            </a:pPr>
            <a:r>
              <a:rPr lang="en-US" sz="1400" dirty="0"/>
              <a:t>(b) Non-Statistical sampling</a:t>
            </a:r>
            <a:br>
              <a:rPr lang="en-US" sz="1400" dirty="0">
                <a:effectLst/>
              </a:rPr>
            </a:br>
            <a:endParaRPr lang="en-US" sz="1400" dirty="0">
              <a:effectLst/>
            </a:endParaRPr>
          </a:p>
          <a:p>
            <a:pPr lvl="1">
              <a:spcAft>
                <a:spcPts val="350"/>
              </a:spcAft>
            </a:pPr>
            <a:r>
              <a:rPr lang="en-US" sz="1400" dirty="0"/>
              <a:t>(c) </a:t>
            </a:r>
            <a:r>
              <a:rPr lang="en-US" sz="1400" dirty="0">
                <a:effectLst/>
              </a:rPr>
              <a:t>Both </a:t>
            </a:r>
            <a:r>
              <a:rPr lang="en-US" sz="1400" dirty="0"/>
              <a:t>(a) &amp; (b)</a:t>
            </a:r>
            <a:br>
              <a:rPr lang="en-US" sz="1400" dirty="0">
                <a:effectLst/>
              </a:rPr>
            </a:br>
            <a:endParaRPr lang="en-US" sz="1400" dirty="0">
              <a:effectLst/>
            </a:endParaRPr>
          </a:p>
          <a:p>
            <a:pPr lvl="1">
              <a:spcAft>
                <a:spcPts val="350"/>
              </a:spcAft>
            </a:pPr>
            <a:r>
              <a:rPr lang="en-US" sz="1400" dirty="0"/>
              <a:t>(d) </a:t>
            </a:r>
            <a:r>
              <a:rPr lang="en-US" sz="1400" dirty="0">
                <a:effectLst/>
              </a:rPr>
              <a:t>None of the above</a:t>
            </a:r>
            <a:endParaRPr lang="en-US" sz="1400" dirty="0">
              <a:solidFill>
                <a:srgbClr val="3E3D3F"/>
              </a:solidFill>
            </a:endParaRPr>
          </a:p>
        </p:txBody>
      </p:sp>
      <p:sp>
        <p:nvSpPr>
          <p:cNvPr id="10" name="Content Placeholder 2">
            <a:extLst>
              <a:ext uri="{FF2B5EF4-FFF2-40B4-BE49-F238E27FC236}">
                <a16:creationId xmlns:a16="http://schemas.microsoft.com/office/drawing/2014/main" id="{847B51A3-CFE5-FA07-364F-6B6F4D1B8616}"/>
              </a:ext>
            </a:extLst>
          </p:cNvPr>
          <p:cNvSpPr txBox="1">
            <a:spLocks/>
          </p:cNvSpPr>
          <p:nvPr/>
        </p:nvSpPr>
        <p:spPr>
          <a:xfrm>
            <a:off x="442916" y="4945408"/>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spcAft>
                <a:spcPts val="350"/>
              </a:spcAft>
            </a:pPr>
            <a:r>
              <a:rPr lang="en-US" sz="1400" b="1" dirty="0"/>
              <a:t>(a) Statistical sampling</a:t>
            </a:r>
            <a:endParaRPr lang="en-US" sz="1200" b="1" dirty="0">
              <a:solidFill>
                <a:srgbClr val="3E3D3F"/>
              </a:solidFill>
            </a:endParaRPr>
          </a:p>
        </p:txBody>
      </p:sp>
    </p:spTree>
    <p:custDataLst>
      <p:custData r:id="rId1"/>
    </p:custDataLst>
    <p:extLst>
      <p:ext uri="{BB962C8B-B14F-4D97-AF65-F5344CB8AC3E}">
        <p14:creationId xmlns:p14="http://schemas.microsoft.com/office/powerpoint/2010/main" val="357450316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Knowledge Check-MCQ</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44</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i="0" dirty="0">
                <a:solidFill>
                  <a:schemeClr val="bg1"/>
                </a:solidFill>
              </a:rPr>
              <a:t>Question 4</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20470"/>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lgn="ctr">
              <a:spcAft>
                <a:spcPts val="350"/>
              </a:spcAft>
              <a:buNone/>
            </a:pPr>
            <a:r>
              <a:rPr lang="en-US" sz="1400" dirty="0">
                <a:solidFill>
                  <a:srgbClr val="3E3D3F"/>
                </a:solidFill>
              </a:rPr>
              <a:t>Sampling risk:</a:t>
            </a:r>
          </a:p>
        </p:txBody>
      </p:sp>
      <p:sp>
        <p:nvSpPr>
          <p:cNvPr id="2" name="Content Placeholder 2">
            <a:extLst>
              <a:ext uri="{FF2B5EF4-FFF2-40B4-BE49-F238E27FC236}">
                <a16:creationId xmlns:a16="http://schemas.microsoft.com/office/drawing/2014/main" id="{B7F90A5F-87A3-C4D5-19D9-EA1F22D8FE0E}"/>
              </a:ext>
            </a:extLst>
          </p:cNvPr>
          <p:cNvSpPr txBox="1">
            <a:spLocks/>
          </p:cNvSpPr>
          <p:nvPr/>
        </p:nvSpPr>
        <p:spPr>
          <a:xfrm>
            <a:off x="442916" y="2439189"/>
            <a:ext cx="11306176" cy="2328843"/>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287338" lvl="1" indent="-287338">
              <a:spcAft>
                <a:spcPts val="350"/>
              </a:spcAft>
            </a:pPr>
            <a:r>
              <a:rPr lang="en-US" sz="1400" dirty="0"/>
              <a:t>(a)</a:t>
            </a:r>
            <a:r>
              <a:rPr lang="en-US" sz="1400" dirty="0">
                <a:effectLst/>
              </a:rPr>
              <a:t> is the risk that the auditor’s conclusion based on a sample </a:t>
            </a:r>
            <a:r>
              <a:rPr lang="en-US" sz="1400" dirty="0"/>
              <a:t>may be </a:t>
            </a:r>
            <a:r>
              <a:rPr lang="en-US" sz="1400" dirty="0">
                <a:effectLst/>
              </a:rPr>
              <a:t>different from the conclusion if the entire population were subjected to the same audit procedure</a:t>
            </a:r>
            <a:endParaRPr lang="en-US" sz="1200" dirty="0">
              <a:solidFill>
                <a:srgbClr val="3E3D3F"/>
              </a:solidFill>
            </a:endParaRPr>
          </a:p>
          <a:p>
            <a:pPr lvl="1">
              <a:spcAft>
                <a:spcPts val="350"/>
              </a:spcAft>
            </a:pPr>
            <a:endParaRPr lang="en-US" sz="1400" dirty="0">
              <a:effectLst/>
            </a:endParaRPr>
          </a:p>
          <a:p>
            <a:pPr marL="287338" lvl="1" indent="-287338">
              <a:spcAft>
                <a:spcPts val="350"/>
              </a:spcAft>
            </a:pPr>
            <a:r>
              <a:rPr lang="en-US" sz="1400" dirty="0"/>
              <a:t>(b)</a:t>
            </a:r>
            <a:r>
              <a:rPr lang="en-US" sz="1400" dirty="0">
                <a:effectLst/>
              </a:rPr>
              <a:t> is the risk that the auditor’s conclusion is inappropriate for any other reason, e.g. the application of inappropriate procedures or the failure to recognise a misstatement</a:t>
            </a:r>
            <a:br>
              <a:rPr lang="en-US" sz="1400" dirty="0">
                <a:effectLst/>
              </a:rPr>
            </a:br>
            <a:endParaRPr lang="en-US" sz="1400" dirty="0">
              <a:effectLst/>
            </a:endParaRPr>
          </a:p>
          <a:p>
            <a:pPr lvl="1">
              <a:spcAft>
                <a:spcPts val="350"/>
              </a:spcAft>
            </a:pPr>
            <a:r>
              <a:rPr lang="en-US" sz="1400" dirty="0"/>
              <a:t>(c) </a:t>
            </a:r>
            <a:r>
              <a:rPr lang="en-US" sz="1400" dirty="0">
                <a:effectLst/>
              </a:rPr>
              <a:t> Both </a:t>
            </a:r>
            <a:r>
              <a:rPr lang="en-US" sz="1400" dirty="0"/>
              <a:t>(a) &amp; (b)</a:t>
            </a:r>
            <a:br>
              <a:rPr lang="en-US" sz="1400" dirty="0">
                <a:effectLst/>
              </a:rPr>
            </a:br>
            <a:endParaRPr lang="en-US" sz="1400" dirty="0">
              <a:effectLst/>
            </a:endParaRPr>
          </a:p>
          <a:p>
            <a:pPr lvl="1">
              <a:spcAft>
                <a:spcPts val="350"/>
              </a:spcAft>
            </a:pPr>
            <a:r>
              <a:rPr lang="en-US" sz="1400" dirty="0"/>
              <a:t>(d) </a:t>
            </a:r>
            <a:r>
              <a:rPr lang="en-US" sz="1400" dirty="0">
                <a:effectLst/>
              </a:rPr>
              <a:t> None of the above</a:t>
            </a:r>
            <a:endParaRPr lang="en-US" sz="1400" dirty="0">
              <a:solidFill>
                <a:srgbClr val="3E3D3F"/>
              </a:solidFill>
            </a:endParaRPr>
          </a:p>
        </p:txBody>
      </p:sp>
      <p:sp>
        <p:nvSpPr>
          <p:cNvPr id="10" name="Content Placeholder 2">
            <a:extLst>
              <a:ext uri="{FF2B5EF4-FFF2-40B4-BE49-F238E27FC236}">
                <a16:creationId xmlns:a16="http://schemas.microsoft.com/office/drawing/2014/main" id="{847B51A3-CFE5-FA07-364F-6B6F4D1B8616}"/>
              </a:ext>
            </a:extLst>
          </p:cNvPr>
          <p:cNvSpPr txBox="1">
            <a:spLocks/>
          </p:cNvSpPr>
          <p:nvPr/>
        </p:nvSpPr>
        <p:spPr>
          <a:xfrm>
            <a:off x="442916" y="4945408"/>
            <a:ext cx="11306176" cy="615553"/>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spcAft>
                <a:spcPts val="350"/>
              </a:spcAft>
            </a:pPr>
            <a:r>
              <a:rPr lang="en-US" sz="1400" b="1" dirty="0"/>
              <a:t>(a) </a:t>
            </a:r>
            <a:r>
              <a:rPr lang="en-US" sz="1400" b="1" dirty="0">
                <a:effectLst/>
              </a:rPr>
              <a:t>is the risk that the auditor’s conclusion based on a sample</a:t>
            </a:r>
            <a:r>
              <a:rPr lang="en-US" sz="1400" b="1" dirty="0"/>
              <a:t> may be different from the conclusion if the entire population were subjected to the same audit procedure</a:t>
            </a:r>
          </a:p>
        </p:txBody>
      </p:sp>
    </p:spTree>
    <p:custDataLst>
      <p:custData r:id="rId1"/>
    </p:custDataLst>
    <p:extLst>
      <p:ext uri="{BB962C8B-B14F-4D97-AF65-F5344CB8AC3E}">
        <p14:creationId xmlns:p14="http://schemas.microsoft.com/office/powerpoint/2010/main" val="193211528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Knowledge Check-MCQ</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45</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i="0" dirty="0">
                <a:solidFill>
                  <a:schemeClr val="bg1"/>
                </a:solidFill>
              </a:rPr>
              <a:t>Question </a:t>
            </a:r>
            <a:r>
              <a:rPr lang="en-US" sz="1400" dirty="0">
                <a:solidFill>
                  <a:schemeClr val="bg1"/>
                </a:solidFill>
              </a:rPr>
              <a:t>5</a:t>
            </a:r>
            <a:endParaRPr lang="en-US" sz="1400" i="0" dirty="0">
              <a:solidFill>
                <a:schemeClr val="bg1"/>
              </a:solidFill>
            </a:endParaRP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20470"/>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lgn="ctr">
              <a:spcAft>
                <a:spcPts val="350"/>
              </a:spcAft>
              <a:buNone/>
            </a:pPr>
            <a:r>
              <a:rPr lang="en-US" sz="1400" dirty="0">
                <a:solidFill>
                  <a:srgbClr val="3E3D3F"/>
                </a:solidFill>
              </a:rPr>
              <a:t>Which of the following is not an analytical procedures:</a:t>
            </a:r>
          </a:p>
        </p:txBody>
      </p:sp>
      <p:sp>
        <p:nvSpPr>
          <p:cNvPr id="2" name="Content Placeholder 2">
            <a:extLst>
              <a:ext uri="{FF2B5EF4-FFF2-40B4-BE49-F238E27FC236}">
                <a16:creationId xmlns:a16="http://schemas.microsoft.com/office/drawing/2014/main" id="{B7F90A5F-87A3-C4D5-19D9-EA1F22D8FE0E}"/>
              </a:ext>
            </a:extLst>
          </p:cNvPr>
          <p:cNvSpPr txBox="1">
            <a:spLocks/>
          </p:cNvSpPr>
          <p:nvPr/>
        </p:nvSpPr>
        <p:spPr>
          <a:xfrm>
            <a:off x="442916" y="2439189"/>
            <a:ext cx="11306176" cy="1897955"/>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287338" lvl="1" indent="-287338">
              <a:spcAft>
                <a:spcPts val="350"/>
              </a:spcAft>
            </a:pPr>
            <a:r>
              <a:rPr lang="en-US" sz="1400" dirty="0"/>
              <a:t>(a)</a:t>
            </a:r>
            <a:r>
              <a:rPr lang="en-US" sz="1400" dirty="0">
                <a:effectLst/>
              </a:rPr>
              <a:t> </a:t>
            </a:r>
            <a:r>
              <a:rPr lang="en-US" sz="1400" dirty="0"/>
              <a:t>Sequence Check</a:t>
            </a:r>
            <a:endParaRPr lang="en-US" sz="1200" dirty="0">
              <a:solidFill>
                <a:srgbClr val="3E3D3F"/>
              </a:solidFill>
            </a:endParaRPr>
          </a:p>
          <a:p>
            <a:pPr lvl="1">
              <a:spcAft>
                <a:spcPts val="350"/>
              </a:spcAft>
            </a:pPr>
            <a:endParaRPr lang="en-US" sz="1400" dirty="0">
              <a:effectLst/>
            </a:endParaRPr>
          </a:p>
          <a:p>
            <a:pPr marL="287338" lvl="1" indent="-287338">
              <a:spcAft>
                <a:spcPts val="350"/>
              </a:spcAft>
            </a:pPr>
            <a:r>
              <a:rPr lang="en-US" sz="1400" dirty="0"/>
              <a:t>(b)</a:t>
            </a:r>
            <a:r>
              <a:rPr lang="en-US" sz="1400" dirty="0">
                <a:effectLst/>
              </a:rPr>
              <a:t> </a:t>
            </a:r>
            <a:r>
              <a:rPr lang="en-US" sz="1400" dirty="0"/>
              <a:t>Trends</a:t>
            </a:r>
            <a:br>
              <a:rPr lang="en-US" sz="1400" dirty="0">
                <a:effectLst/>
              </a:rPr>
            </a:br>
            <a:endParaRPr lang="en-US" sz="1400" dirty="0">
              <a:effectLst/>
            </a:endParaRPr>
          </a:p>
          <a:p>
            <a:pPr lvl="1">
              <a:spcAft>
                <a:spcPts val="350"/>
              </a:spcAft>
            </a:pPr>
            <a:r>
              <a:rPr lang="en-US" sz="1400" dirty="0"/>
              <a:t>(c) </a:t>
            </a:r>
            <a:r>
              <a:rPr lang="en-US" sz="1400" dirty="0">
                <a:effectLst/>
              </a:rPr>
              <a:t> </a:t>
            </a:r>
            <a:r>
              <a:rPr lang="en-US" sz="1400" dirty="0"/>
              <a:t>Ratios</a:t>
            </a:r>
            <a:br>
              <a:rPr lang="en-US" sz="1400" dirty="0">
                <a:effectLst/>
              </a:rPr>
            </a:br>
            <a:endParaRPr lang="en-US" sz="1400" dirty="0">
              <a:effectLst/>
            </a:endParaRPr>
          </a:p>
          <a:p>
            <a:pPr lvl="1">
              <a:spcAft>
                <a:spcPts val="350"/>
              </a:spcAft>
            </a:pPr>
            <a:r>
              <a:rPr lang="en-US" sz="1400" dirty="0"/>
              <a:t>(d) </a:t>
            </a:r>
            <a:r>
              <a:rPr lang="en-US" sz="1400" dirty="0">
                <a:effectLst/>
              </a:rPr>
              <a:t> </a:t>
            </a:r>
            <a:r>
              <a:rPr lang="en-US" sz="1400" dirty="0"/>
              <a:t>Reasonableness</a:t>
            </a:r>
            <a:endParaRPr lang="en-US" sz="1400" dirty="0">
              <a:solidFill>
                <a:srgbClr val="3E3D3F"/>
              </a:solidFill>
            </a:endParaRPr>
          </a:p>
        </p:txBody>
      </p:sp>
      <p:sp>
        <p:nvSpPr>
          <p:cNvPr id="10" name="Content Placeholder 2">
            <a:extLst>
              <a:ext uri="{FF2B5EF4-FFF2-40B4-BE49-F238E27FC236}">
                <a16:creationId xmlns:a16="http://schemas.microsoft.com/office/drawing/2014/main" id="{847B51A3-CFE5-FA07-364F-6B6F4D1B8616}"/>
              </a:ext>
            </a:extLst>
          </p:cNvPr>
          <p:cNvSpPr txBox="1">
            <a:spLocks/>
          </p:cNvSpPr>
          <p:nvPr/>
        </p:nvSpPr>
        <p:spPr>
          <a:xfrm>
            <a:off x="442916" y="4945408"/>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spcAft>
                <a:spcPts val="350"/>
              </a:spcAft>
            </a:pPr>
            <a:r>
              <a:rPr lang="en-US" sz="1400" b="1" dirty="0"/>
              <a:t>(a) Sequence Check</a:t>
            </a:r>
            <a:endParaRPr lang="en-US" sz="1200" b="1" dirty="0">
              <a:solidFill>
                <a:srgbClr val="3E3D3F"/>
              </a:solidFill>
            </a:endParaRPr>
          </a:p>
        </p:txBody>
      </p:sp>
    </p:spTree>
    <p:custDataLst>
      <p:custData r:id="rId1"/>
    </p:custDataLst>
    <p:extLst>
      <p:ext uri="{BB962C8B-B14F-4D97-AF65-F5344CB8AC3E}">
        <p14:creationId xmlns:p14="http://schemas.microsoft.com/office/powerpoint/2010/main" val="219712550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Knowledge Check-True or False</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46</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i="0" dirty="0">
                <a:solidFill>
                  <a:schemeClr val="bg1"/>
                </a:solidFill>
              </a:rPr>
              <a:t>Question </a:t>
            </a:r>
            <a:r>
              <a:rPr lang="en-US" sz="1400" dirty="0">
                <a:solidFill>
                  <a:schemeClr val="bg1"/>
                </a:solidFill>
              </a:rPr>
              <a:t>6</a:t>
            </a:r>
            <a:endParaRPr lang="en-US" sz="1400" i="0" dirty="0">
              <a:solidFill>
                <a:schemeClr val="bg1"/>
              </a:solidFill>
            </a:endParaRPr>
          </a:p>
        </p:txBody>
      </p:sp>
      <p:sp>
        <p:nvSpPr>
          <p:cNvPr id="2" name="Content Placeholder 2">
            <a:extLst>
              <a:ext uri="{FF2B5EF4-FFF2-40B4-BE49-F238E27FC236}">
                <a16:creationId xmlns:a16="http://schemas.microsoft.com/office/drawing/2014/main" id="{B7F90A5F-87A3-C4D5-19D9-EA1F22D8FE0E}"/>
              </a:ext>
            </a:extLst>
          </p:cNvPr>
          <p:cNvSpPr txBox="1">
            <a:spLocks/>
          </p:cNvSpPr>
          <p:nvPr/>
        </p:nvSpPr>
        <p:spPr>
          <a:xfrm>
            <a:off x="442912" y="2053260"/>
            <a:ext cx="11306176" cy="830997"/>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287338" lvl="1" indent="-287338" algn="ctr">
              <a:spcAft>
                <a:spcPts val="350"/>
              </a:spcAft>
            </a:pPr>
            <a:r>
              <a:rPr lang="en-US" sz="1400" dirty="0">
                <a:effectLst/>
              </a:rPr>
              <a:t>     Analytical procedures - ‘Evaluations of financial information through analysis of plausible relationships among both financial and non-financial data and investigation of identified fluctuations or relationships that are inconsistent with other relevant information or that differ from expected values by a significant amount.’</a:t>
            </a:r>
            <a:endParaRPr lang="en-US" sz="1400" dirty="0">
              <a:solidFill>
                <a:srgbClr val="3E3D3F"/>
              </a:solidFill>
            </a:endParaRPr>
          </a:p>
        </p:txBody>
      </p:sp>
      <p:sp>
        <p:nvSpPr>
          <p:cNvPr id="10" name="Content Placeholder 2">
            <a:extLst>
              <a:ext uri="{FF2B5EF4-FFF2-40B4-BE49-F238E27FC236}">
                <a16:creationId xmlns:a16="http://schemas.microsoft.com/office/drawing/2014/main" id="{847B51A3-CFE5-FA07-364F-6B6F4D1B8616}"/>
              </a:ext>
            </a:extLst>
          </p:cNvPr>
          <p:cNvSpPr txBox="1">
            <a:spLocks/>
          </p:cNvSpPr>
          <p:nvPr/>
        </p:nvSpPr>
        <p:spPr>
          <a:xfrm>
            <a:off x="442916" y="3433024"/>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spcAft>
                <a:spcPts val="350"/>
              </a:spcAft>
            </a:pPr>
            <a:r>
              <a:rPr lang="en-US" sz="1400" b="1" dirty="0"/>
              <a:t>True</a:t>
            </a:r>
            <a:endParaRPr lang="en-US" sz="1200" b="1" dirty="0">
              <a:solidFill>
                <a:srgbClr val="3E3D3F"/>
              </a:solidFill>
            </a:endParaRPr>
          </a:p>
        </p:txBody>
      </p:sp>
    </p:spTree>
    <p:custDataLst>
      <p:custData r:id="rId1"/>
    </p:custDataLst>
    <p:extLst>
      <p:ext uri="{BB962C8B-B14F-4D97-AF65-F5344CB8AC3E}">
        <p14:creationId xmlns:p14="http://schemas.microsoft.com/office/powerpoint/2010/main" val="25371008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Knowledge Check-Yes or No</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47</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i="0" dirty="0">
                <a:solidFill>
                  <a:schemeClr val="bg1"/>
                </a:solidFill>
              </a:rPr>
              <a:t>Question 7</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lgn="ctr">
              <a:spcAft>
                <a:spcPts val="350"/>
              </a:spcAft>
              <a:buNone/>
            </a:pPr>
            <a:r>
              <a:rPr lang="en-US" sz="1400" dirty="0">
                <a:solidFill>
                  <a:srgbClr val="3E3D3F"/>
                </a:solidFill>
              </a:rPr>
              <a:t>Does</a:t>
            </a:r>
            <a:r>
              <a:rPr lang="en-US" sz="1400" b="0" dirty="0">
                <a:solidFill>
                  <a:srgbClr val="3E3D3F"/>
                </a:solidFill>
              </a:rPr>
              <a:t> time analysis and related billing calculations for engagement form part of audit documentation?</a:t>
            </a:r>
            <a:endParaRPr lang="en-US" sz="1400" dirty="0">
              <a:solidFill>
                <a:srgbClr val="3E3D3F"/>
              </a:solidFill>
            </a:endParaRPr>
          </a:p>
        </p:txBody>
      </p:sp>
      <p:sp>
        <p:nvSpPr>
          <p:cNvPr id="11" name="Content Placeholder 2">
            <a:extLst>
              <a:ext uri="{FF2B5EF4-FFF2-40B4-BE49-F238E27FC236}">
                <a16:creationId xmlns:a16="http://schemas.microsoft.com/office/drawing/2014/main" id="{AA596D44-753E-BE22-2B6E-9C8E29F1E41A}"/>
              </a:ext>
            </a:extLst>
          </p:cNvPr>
          <p:cNvSpPr txBox="1">
            <a:spLocks/>
          </p:cNvSpPr>
          <p:nvPr/>
        </p:nvSpPr>
        <p:spPr>
          <a:xfrm>
            <a:off x="442916" y="3754236"/>
            <a:ext cx="11306172" cy="369332"/>
          </a:xfrm>
          <a:prstGeom prst="rect">
            <a:avLst/>
          </a:prstGeom>
          <a:solidFill>
            <a:srgbClr val="EC8B00"/>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dirty="0">
                <a:solidFill>
                  <a:schemeClr val="tx1"/>
                </a:solidFill>
              </a:rPr>
              <a:t>Question 8</a:t>
            </a:r>
          </a:p>
        </p:txBody>
      </p:sp>
      <p:sp>
        <p:nvSpPr>
          <p:cNvPr id="12" name="Content Placeholder 2">
            <a:extLst>
              <a:ext uri="{FF2B5EF4-FFF2-40B4-BE49-F238E27FC236}">
                <a16:creationId xmlns:a16="http://schemas.microsoft.com/office/drawing/2014/main" id="{0576D883-BEC2-891D-6718-8FFF84047312}"/>
              </a:ext>
            </a:extLst>
          </p:cNvPr>
          <p:cNvSpPr txBox="1">
            <a:spLocks/>
          </p:cNvSpPr>
          <p:nvPr/>
        </p:nvSpPr>
        <p:spPr>
          <a:xfrm>
            <a:off x="442912" y="4123568"/>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spcAft>
                <a:spcPts val="0"/>
              </a:spcAft>
            </a:pPr>
            <a:r>
              <a:rPr lang="en-US" sz="1400" b="0" dirty="0">
                <a:solidFill>
                  <a:srgbClr val="3E3D3F"/>
                </a:solidFill>
              </a:rPr>
              <a:t>Should e-mails from team with audit conclusions form part of audit documentation? </a:t>
            </a:r>
          </a:p>
        </p:txBody>
      </p:sp>
      <p:sp>
        <p:nvSpPr>
          <p:cNvPr id="2" name="Content Placeholder 2">
            <a:extLst>
              <a:ext uri="{FF2B5EF4-FFF2-40B4-BE49-F238E27FC236}">
                <a16:creationId xmlns:a16="http://schemas.microsoft.com/office/drawing/2014/main" id="{B7F90A5F-87A3-C4D5-19D9-EA1F22D8FE0E}"/>
              </a:ext>
            </a:extLst>
          </p:cNvPr>
          <p:cNvSpPr txBox="1">
            <a:spLocks/>
          </p:cNvSpPr>
          <p:nvPr/>
        </p:nvSpPr>
        <p:spPr>
          <a:xfrm>
            <a:off x="442916" y="2449822"/>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lgn="ctr">
              <a:spcAft>
                <a:spcPts val="350"/>
              </a:spcAft>
              <a:buNone/>
            </a:pPr>
            <a:r>
              <a:rPr lang="en-US" sz="1400" b="1" dirty="0">
                <a:solidFill>
                  <a:srgbClr val="3E3D3F"/>
                </a:solidFill>
              </a:rPr>
              <a:t>No</a:t>
            </a:r>
          </a:p>
        </p:txBody>
      </p:sp>
      <p:sp>
        <p:nvSpPr>
          <p:cNvPr id="8" name="Content Placeholder 2">
            <a:extLst>
              <a:ext uri="{FF2B5EF4-FFF2-40B4-BE49-F238E27FC236}">
                <a16:creationId xmlns:a16="http://schemas.microsoft.com/office/drawing/2014/main" id="{B30444D2-294E-9843-4C98-9D2CF06EA387}"/>
              </a:ext>
            </a:extLst>
          </p:cNvPr>
          <p:cNvSpPr txBox="1">
            <a:spLocks/>
          </p:cNvSpPr>
          <p:nvPr/>
        </p:nvSpPr>
        <p:spPr>
          <a:xfrm>
            <a:off x="442916" y="4638648"/>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lgn="ctr">
              <a:spcAft>
                <a:spcPts val="350"/>
              </a:spcAft>
              <a:buNone/>
            </a:pPr>
            <a:r>
              <a:rPr lang="en-US" sz="1400" b="1" dirty="0">
                <a:solidFill>
                  <a:srgbClr val="3E3D3F"/>
                </a:solidFill>
              </a:rPr>
              <a:t>Yes</a:t>
            </a:r>
          </a:p>
        </p:txBody>
      </p:sp>
    </p:spTree>
    <p:custDataLst>
      <p:custData r:id="rId1"/>
    </p:custDataLst>
    <p:extLst>
      <p:ext uri="{BB962C8B-B14F-4D97-AF65-F5344CB8AC3E}">
        <p14:creationId xmlns:p14="http://schemas.microsoft.com/office/powerpoint/2010/main" val="328939538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7"/>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2"/>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1"/>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2"/>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animBg="1"/>
      <p:bldP spid="7" grpId="0" animBg="1"/>
      <p:bldP spid="11" grpId="0" animBg="1"/>
      <p:bldP spid="12" grpId="0" animBg="1"/>
      <p:bldP spid="2" grpId="0" animBg="1"/>
      <p:bldP spid="8" grpId="0" animBg="1"/>
    </p:bld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Knowledge Check-MCQ</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48</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i="0" dirty="0">
                <a:solidFill>
                  <a:schemeClr val="bg1"/>
                </a:solidFill>
              </a:rPr>
              <a:t>Question </a:t>
            </a:r>
            <a:r>
              <a:rPr lang="en-US" sz="1400" dirty="0">
                <a:solidFill>
                  <a:schemeClr val="bg1"/>
                </a:solidFill>
              </a:rPr>
              <a:t>9</a:t>
            </a:r>
            <a:endParaRPr lang="en-US" sz="1400" i="0" dirty="0">
              <a:solidFill>
                <a:schemeClr val="bg1"/>
              </a:solidFill>
            </a:endParaRP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lgn="ctr">
              <a:spcAft>
                <a:spcPts val="350"/>
              </a:spcAft>
              <a:buNone/>
            </a:pPr>
            <a:r>
              <a:rPr lang="en-US" sz="1400" dirty="0"/>
              <a:t>Between the date of the financial statements and the date of the auditor’s report:</a:t>
            </a:r>
            <a:endParaRPr lang="en-US" sz="1400" dirty="0">
              <a:solidFill>
                <a:srgbClr val="3E3D3F"/>
              </a:solidFill>
            </a:endParaRPr>
          </a:p>
        </p:txBody>
      </p:sp>
      <p:sp>
        <p:nvSpPr>
          <p:cNvPr id="2" name="Content Placeholder 2">
            <a:extLst>
              <a:ext uri="{FF2B5EF4-FFF2-40B4-BE49-F238E27FC236}">
                <a16:creationId xmlns:a16="http://schemas.microsoft.com/office/drawing/2014/main" id="{B7F90A5F-87A3-C4D5-19D9-EA1F22D8FE0E}"/>
              </a:ext>
            </a:extLst>
          </p:cNvPr>
          <p:cNvSpPr txBox="1">
            <a:spLocks/>
          </p:cNvSpPr>
          <p:nvPr/>
        </p:nvSpPr>
        <p:spPr>
          <a:xfrm>
            <a:off x="442916" y="2449822"/>
            <a:ext cx="11306176" cy="2431435"/>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342900" lvl="1" indent="-342900">
              <a:spcAft>
                <a:spcPts val="350"/>
              </a:spcAft>
              <a:buAutoNum type="alphaLcParenBoth"/>
            </a:pPr>
            <a:r>
              <a:rPr lang="en-US" sz="1400" dirty="0"/>
              <a:t>The auditor should perform procedures to identify events that might require adjustment or disclosure in the financial statements.</a:t>
            </a:r>
          </a:p>
          <a:p>
            <a:pPr marL="342900" lvl="1" indent="-342900">
              <a:spcAft>
                <a:spcPts val="350"/>
              </a:spcAft>
              <a:buAutoNum type="alphaLcParenBoth"/>
            </a:pPr>
            <a:endParaRPr lang="en-US" sz="1400" dirty="0"/>
          </a:p>
          <a:p>
            <a:pPr marL="342900" lvl="1" indent="-342900">
              <a:spcAft>
                <a:spcPts val="350"/>
              </a:spcAft>
              <a:buAutoNum type="alphaLcParenBoth"/>
            </a:pPr>
            <a:r>
              <a:rPr lang="en-US" sz="1400" dirty="0"/>
              <a:t>If material adjusting events are not adjusted for, or material non-adjusting events are not disclosed, the auditor will ask management to make the necessary amendments to the financial statements.</a:t>
            </a:r>
          </a:p>
          <a:p>
            <a:pPr marL="342900" lvl="1" indent="-342900">
              <a:spcAft>
                <a:spcPts val="350"/>
              </a:spcAft>
              <a:buAutoNum type="alphaLcParenBoth"/>
            </a:pPr>
            <a:endParaRPr lang="en-US" sz="1400" dirty="0"/>
          </a:p>
          <a:p>
            <a:pPr marL="342900" lvl="1" indent="-342900">
              <a:spcAft>
                <a:spcPts val="350"/>
              </a:spcAft>
              <a:buAutoNum type="alphaLcParenBoth"/>
            </a:pPr>
            <a:r>
              <a:rPr lang="en-US" sz="1400" dirty="0"/>
              <a:t>If the identified adjustments or disclosures necessary are not made, then the auditor should consider the impact on the auditor’s report and whether a modification is necessary.</a:t>
            </a:r>
          </a:p>
          <a:p>
            <a:pPr marL="342900" lvl="1" indent="-342900">
              <a:spcAft>
                <a:spcPts val="350"/>
              </a:spcAft>
              <a:buAutoNum type="alphaLcParenBoth"/>
            </a:pPr>
            <a:endParaRPr lang="en-US" sz="1400" dirty="0"/>
          </a:p>
          <a:p>
            <a:pPr marL="342900" lvl="1" indent="-342900">
              <a:spcAft>
                <a:spcPts val="350"/>
              </a:spcAft>
              <a:buAutoNum type="alphaLcParenBoth"/>
            </a:pPr>
            <a:r>
              <a:rPr lang="en-US" sz="1400" dirty="0"/>
              <a:t>All of the above</a:t>
            </a:r>
            <a:endParaRPr lang="en-US" sz="1400" dirty="0">
              <a:solidFill>
                <a:srgbClr val="3E3D3F"/>
              </a:solidFill>
            </a:endParaRPr>
          </a:p>
        </p:txBody>
      </p:sp>
      <p:sp>
        <p:nvSpPr>
          <p:cNvPr id="10" name="Content Placeholder 2">
            <a:extLst>
              <a:ext uri="{FF2B5EF4-FFF2-40B4-BE49-F238E27FC236}">
                <a16:creationId xmlns:a16="http://schemas.microsoft.com/office/drawing/2014/main" id="{847B51A3-CFE5-FA07-364F-6B6F4D1B8616}"/>
              </a:ext>
            </a:extLst>
          </p:cNvPr>
          <p:cNvSpPr txBox="1">
            <a:spLocks/>
          </p:cNvSpPr>
          <p:nvPr/>
        </p:nvSpPr>
        <p:spPr>
          <a:xfrm>
            <a:off x="442916" y="4945408"/>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spcAft>
                <a:spcPts val="350"/>
              </a:spcAft>
            </a:pPr>
            <a:r>
              <a:rPr lang="en-US" sz="1400" b="1" dirty="0"/>
              <a:t>(d) All of the above</a:t>
            </a:r>
            <a:endParaRPr lang="en-US" sz="1400" b="1" dirty="0">
              <a:solidFill>
                <a:srgbClr val="3E3D3F"/>
              </a:solidFill>
            </a:endParaRPr>
          </a:p>
        </p:txBody>
      </p:sp>
    </p:spTree>
    <p:custDataLst>
      <p:custData r:id="rId1"/>
    </p:custDataLst>
    <p:extLst>
      <p:ext uri="{BB962C8B-B14F-4D97-AF65-F5344CB8AC3E}">
        <p14:creationId xmlns:p14="http://schemas.microsoft.com/office/powerpoint/2010/main" val="134693865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Knowledge Check-MCQ</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49</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i="0" dirty="0">
                <a:solidFill>
                  <a:schemeClr val="bg1"/>
                </a:solidFill>
              </a:rPr>
              <a:t>Question </a:t>
            </a:r>
            <a:r>
              <a:rPr lang="en-US" sz="1400" dirty="0">
                <a:solidFill>
                  <a:schemeClr val="bg1"/>
                </a:solidFill>
              </a:rPr>
              <a:t>10</a:t>
            </a:r>
            <a:endParaRPr lang="en-US" sz="1400" i="0" dirty="0">
              <a:solidFill>
                <a:schemeClr val="bg1"/>
              </a:solidFill>
            </a:endParaRP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11306176" cy="430887"/>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0" lvl="1" indent="0" algn="ctr">
              <a:spcAft>
                <a:spcPts val="350"/>
              </a:spcAft>
              <a:buNone/>
            </a:pPr>
            <a:r>
              <a:rPr lang="en-US" sz="1600" dirty="0"/>
              <a:t>SA 560 Subsequent Events, requires the auditor to:</a:t>
            </a:r>
            <a:endParaRPr lang="en-US" sz="1400" dirty="0">
              <a:solidFill>
                <a:srgbClr val="3E3D3F"/>
              </a:solidFill>
            </a:endParaRPr>
          </a:p>
        </p:txBody>
      </p:sp>
      <p:sp>
        <p:nvSpPr>
          <p:cNvPr id="2" name="Content Placeholder 2">
            <a:extLst>
              <a:ext uri="{FF2B5EF4-FFF2-40B4-BE49-F238E27FC236}">
                <a16:creationId xmlns:a16="http://schemas.microsoft.com/office/drawing/2014/main" id="{B7F90A5F-87A3-C4D5-19D9-EA1F22D8FE0E}"/>
              </a:ext>
            </a:extLst>
          </p:cNvPr>
          <p:cNvSpPr txBox="1">
            <a:spLocks/>
          </p:cNvSpPr>
          <p:nvPr/>
        </p:nvSpPr>
        <p:spPr>
          <a:xfrm>
            <a:off x="442916" y="2449822"/>
            <a:ext cx="11306176" cy="2646878"/>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342900" lvl="1" indent="-342900">
              <a:spcAft>
                <a:spcPts val="350"/>
              </a:spcAft>
              <a:buAutoNum type="alphaLcParenBoth"/>
            </a:pPr>
            <a:r>
              <a:rPr lang="en-US" sz="1400" dirty="0">
                <a:effectLst/>
              </a:rPr>
              <a:t>Obtain sufficient appropriate audit evidence about whether events occurring between the date of the financial statements and the date of the auditor’s report, that require adjustment or disclosure are appropriately reflected in accordance with the applicable financial reporting framework.</a:t>
            </a:r>
          </a:p>
          <a:p>
            <a:pPr marL="342900" lvl="1" indent="-342900">
              <a:spcAft>
                <a:spcPts val="350"/>
              </a:spcAft>
              <a:buAutoNum type="alphaLcParenBoth"/>
            </a:pPr>
            <a:endParaRPr lang="en-US" sz="1400" dirty="0"/>
          </a:p>
          <a:p>
            <a:pPr marL="342900" lvl="1" indent="-342900">
              <a:spcAft>
                <a:spcPts val="350"/>
              </a:spcAft>
              <a:buAutoNum type="alphaLcParenBoth"/>
            </a:pPr>
            <a:r>
              <a:rPr lang="en-US" sz="1400" dirty="0">
                <a:effectLst/>
              </a:rPr>
              <a:t>Respond appropriately to facts that become known to the auditor after the date of the auditor’s report but before the date the financial statements are issued.</a:t>
            </a:r>
          </a:p>
          <a:p>
            <a:pPr marL="342900" lvl="1" indent="-342900">
              <a:spcAft>
                <a:spcPts val="350"/>
              </a:spcAft>
              <a:buAutoNum type="alphaLcParenBoth"/>
            </a:pPr>
            <a:endParaRPr lang="en-US" sz="1400" dirty="0"/>
          </a:p>
          <a:p>
            <a:pPr marL="342900" lvl="1" indent="-342900">
              <a:spcAft>
                <a:spcPts val="350"/>
              </a:spcAft>
              <a:buAutoNum type="alphaLcParenBoth"/>
            </a:pPr>
            <a:r>
              <a:rPr lang="en-US" sz="1400" dirty="0">
                <a:effectLst/>
              </a:rPr>
              <a:t>Both (a) &amp; (</a:t>
            </a:r>
            <a:r>
              <a:rPr lang="en-US" sz="1400" dirty="0"/>
              <a:t>b)</a:t>
            </a:r>
          </a:p>
          <a:p>
            <a:pPr marL="342900" lvl="1" indent="-342900">
              <a:spcAft>
                <a:spcPts val="350"/>
              </a:spcAft>
              <a:buAutoNum type="alphaLcParenBoth"/>
            </a:pPr>
            <a:endParaRPr lang="en-US" sz="1400" dirty="0"/>
          </a:p>
          <a:p>
            <a:pPr marL="342900" lvl="1" indent="-342900">
              <a:spcAft>
                <a:spcPts val="350"/>
              </a:spcAft>
              <a:buAutoNum type="alphaLcParenBoth"/>
            </a:pPr>
            <a:r>
              <a:rPr lang="en-US" sz="1400" dirty="0">
                <a:effectLst/>
              </a:rPr>
              <a:t>None of the above</a:t>
            </a:r>
            <a:endParaRPr lang="en-US" sz="1400" dirty="0">
              <a:solidFill>
                <a:srgbClr val="3E3D3F"/>
              </a:solidFill>
            </a:endParaRPr>
          </a:p>
        </p:txBody>
      </p:sp>
      <p:sp>
        <p:nvSpPr>
          <p:cNvPr id="10" name="Content Placeholder 2">
            <a:extLst>
              <a:ext uri="{FF2B5EF4-FFF2-40B4-BE49-F238E27FC236}">
                <a16:creationId xmlns:a16="http://schemas.microsoft.com/office/drawing/2014/main" id="{847B51A3-CFE5-FA07-364F-6B6F4D1B8616}"/>
              </a:ext>
            </a:extLst>
          </p:cNvPr>
          <p:cNvSpPr txBox="1">
            <a:spLocks/>
          </p:cNvSpPr>
          <p:nvPr/>
        </p:nvSpPr>
        <p:spPr>
          <a:xfrm>
            <a:off x="442916" y="5115531"/>
            <a:ext cx="11306176" cy="400110"/>
          </a:xfrm>
          <a:prstGeom prst="rect">
            <a:avLst/>
          </a:prstGeom>
          <a:solidFill>
            <a:schemeClr val="bg1">
              <a:lumMod val="95000"/>
            </a:schemeClr>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1">
              <a:spcAft>
                <a:spcPts val="350"/>
              </a:spcAft>
            </a:pPr>
            <a:r>
              <a:rPr lang="en-US" sz="1400" b="1" dirty="0"/>
              <a:t>(c) Both (a) &amp; (b)</a:t>
            </a:r>
          </a:p>
        </p:txBody>
      </p:sp>
    </p:spTree>
    <p:custDataLst>
      <p:custData r:id="rId1"/>
    </p:custDataLst>
    <p:extLst>
      <p:ext uri="{BB962C8B-B14F-4D97-AF65-F5344CB8AC3E}">
        <p14:creationId xmlns:p14="http://schemas.microsoft.com/office/powerpoint/2010/main" val="338586015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extLst>
              <p:ext uri="{D42A27DB-BD31-4B8C-83A1-F6EECF244321}">
                <p14:modId xmlns:p14="http://schemas.microsoft.com/office/powerpoint/2010/main" val="3115997772"/>
              </p:ext>
            </p:ext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Evidence</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5</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dirty="0">
                <a:solidFill>
                  <a:schemeClr val="bg1"/>
                </a:solidFill>
              </a:rPr>
              <a:t>Duties of Auditor:</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1580736" y="1985758"/>
            <a:ext cx="3529012" cy="830997"/>
          </a:xfrm>
          <a:prstGeom prst="rect">
            <a:avLst/>
          </a:prstGeom>
          <a:solidFill>
            <a:srgbClr val="3E3D3F"/>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lgn="ctr"/>
            <a:r>
              <a:rPr lang="en-US" sz="1400" b="0" dirty="0">
                <a:solidFill>
                  <a:schemeClr val="bg1"/>
                </a:solidFill>
              </a:rPr>
              <a:t>Sufficient Appropriate Audit Evidence – Risk assessment procedures, test of controls and substantive procedures</a:t>
            </a:r>
          </a:p>
        </p:txBody>
      </p:sp>
      <p:sp>
        <p:nvSpPr>
          <p:cNvPr id="8" name="Content Placeholder 2">
            <a:extLst>
              <a:ext uri="{FF2B5EF4-FFF2-40B4-BE49-F238E27FC236}">
                <a16:creationId xmlns:a16="http://schemas.microsoft.com/office/drawing/2014/main" id="{23461AC2-EBF8-BE88-828D-58A36B3BA04B}"/>
              </a:ext>
            </a:extLst>
          </p:cNvPr>
          <p:cNvSpPr txBox="1">
            <a:spLocks/>
          </p:cNvSpPr>
          <p:nvPr/>
        </p:nvSpPr>
        <p:spPr>
          <a:xfrm>
            <a:off x="7082252" y="2078037"/>
            <a:ext cx="3529012" cy="640080"/>
          </a:xfrm>
          <a:prstGeom prst="rect">
            <a:avLst/>
          </a:prstGeom>
          <a:solidFill>
            <a:srgbClr val="3E3D3F"/>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indent="-274320" algn="ctr">
              <a:spcAft>
                <a:spcPts val="900"/>
              </a:spcAft>
            </a:pPr>
            <a:r>
              <a:rPr lang="en-US" sz="1400" b="0" dirty="0">
                <a:solidFill>
                  <a:schemeClr val="bg1"/>
                </a:solidFill>
              </a:rPr>
              <a:t>Information to Be Used as Audit Evidence</a:t>
            </a:r>
          </a:p>
        </p:txBody>
      </p:sp>
      <p:sp>
        <p:nvSpPr>
          <p:cNvPr id="10" name="Content Placeholder 2">
            <a:extLst>
              <a:ext uri="{FF2B5EF4-FFF2-40B4-BE49-F238E27FC236}">
                <a16:creationId xmlns:a16="http://schemas.microsoft.com/office/drawing/2014/main" id="{E48DCD0B-D99C-BB00-07D3-FE03813F7C9B}"/>
              </a:ext>
            </a:extLst>
          </p:cNvPr>
          <p:cNvSpPr txBox="1">
            <a:spLocks/>
          </p:cNvSpPr>
          <p:nvPr/>
        </p:nvSpPr>
        <p:spPr>
          <a:xfrm>
            <a:off x="1580736" y="2865084"/>
            <a:ext cx="3529012" cy="640080"/>
          </a:xfrm>
          <a:prstGeom prst="rect">
            <a:avLst/>
          </a:prstGeom>
          <a:solidFill>
            <a:srgbClr val="3E3D3F"/>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indent="-274320" algn="ctr">
              <a:spcAft>
                <a:spcPts val="900"/>
              </a:spcAft>
            </a:pPr>
            <a:r>
              <a:rPr lang="en-US" sz="1400" b="0" dirty="0">
                <a:solidFill>
                  <a:schemeClr val="bg1"/>
                </a:solidFill>
              </a:rPr>
              <a:t>Selecting Items for Testing to Obtain Audit Evidence</a:t>
            </a:r>
          </a:p>
        </p:txBody>
      </p:sp>
      <p:sp>
        <p:nvSpPr>
          <p:cNvPr id="11" name="Content Placeholder 2">
            <a:extLst>
              <a:ext uri="{FF2B5EF4-FFF2-40B4-BE49-F238E27FC236}">
                <a16:creationId xmlns:a16="http://schemas.microsoft.com/office/drawing/2014/main" id="{D47AEF80-B5EC-6C9C-88D5-4FA3656FF656}"/>
              </a:ext>
            </a:extLst>
          </p:cNvPr>
          <p:cNvSpPr txBox="1">
            <a:spLocks/>
          </p:cNvSpPr>
          <p:nvPr/>
        </p:nvSpPr>
        <p:spPr>
          <a:xfrm>
            <a:off x="7082252" y="2865084"/>
            <a:ext cx="3529012" cy="640080"/>
          </a:xfrm>
          <a:prstGeom prst="rect">
            <a:avLst/>
          </a:prstGeom>
          <a:solidFill>
            <a:srgbClr val="3E3D3F"/>
          </a:solidFill>
        </p:spPr>
        <p:txBody>
          <a:bodyPr wrap="square" lIns="91440" tIns="91440" rIns="91440" bIns="91440">
            <a:sp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indent="-274320" algn="ctr">
              <a:spcAft>
                <a:spcPts val="900"/>
              </a:spcAft>
            </a:pPr>
            <a:r>
              <a:rPr lang="en-US" sz="1400" b="0" dirty="0">
                <a:solidFill>
                  <a:schemeClr val="bg1"/>
                </a:solidFill>
              </a:rPr>
              <a:t>Inconsistency in, or Doubts over Reliability of, Audit Evidence </a:t>
            </a:r>
          </a:p>
        </p:txBody>
      </p:sp>
      <p:cxnSp>
        <p:nvCxnSpPr>
          <p:cNvPr id="13" name="Straight Arrow Connector 12">
            <a:extLst>
              <a:ext uri="{FF2B5EF4-FFF2-40B4-BE49-F238E27FC236}">
                <a16:creationId xmlns:a16="http://schemas.microsoft.com/office/drawing/2014/main" id="{C99C616D-2E54-A5C2-5A05-678823227F13}"/>
              </a:ext>
            </a:extLst>
          </p:cNvPr>
          <p:cNvCxnSpPr>
            <a:cxnSpLocks/>
            <a:stCxn id="7" idx="3"/>
            <a:endCxn id="8" idx="1"/>
          </p:cNvCxnSpPr>
          <p:nvPr/>
        </p:nvCxnSpPr>
        <p:spPr>
          <a:xfrm flipV="1">
            <a:off x="5109748" y="2398077"/>
            <a:ext cx="1972504" cy="3180"/>
          </a:xfrm>
          <a:prstGeom prst="straightConnector1">
            <a:avLst/>
          </a:prstGeom>
          <a:ln w="12700" cap="sq">
            <a:solidFill>
              <a:schemeClr val="tx2"/>
            </a:solidFill>
            <a:tailEnd type="triangle"/>
          </a:ln>
        </p:spPr>
        <p:style>
          <a:lnRef idx="1">
            <a:schemeClr val="accent1"/>
          </a:lnRef>
          <a:fillRef idx="0">
            <a:schemeClr val="accent1"/>
          </a:fillRef>
          <a:effectRef idx="0">
            <a:schemeClr val="dk1"/>
          </a:effectRef>
          <a:fontRef idx="minor">
            <a:schemeClr val="lt1"/>
          </a:fontRef>
        </p:style>
      </p:cxnSp>
      <p:cxnSp>
        <p:nvCxnSpPr>
          <p:cNvPr id="16" name="Straight Arrow Connector 15">
            <a:extLst>
              <a:ext uri="{FF2B5EF4-FFF2-40B4-BE49-F238E27FC236}">
                <a16:creationId xmlns:a16="http://schemas.microsoft.com/office/drawing/2014/main" id="{2C19A392-F03E-53F5-3E04-5A321D55946A}"/>
              </a:ext>
            </a:extLst>
          </p:cNvPr>
          <p:cNvCxnSpPr>
            <a:stCxn id="11" idx="1"/>
            <a:endCxn id="10" idx="3"/>
          </p:cNvCxnSpPr>
          <p:nvPr/>
        </p:nvCxnSpPr>
        <p:spPr>
          <a:xfrm flipH="1">
            <a:off x="5109748" y="3185124"/>
            <a:ext cx="1972504" cy="0"/>
          </a:xfrm>
          <a:prstGeom prst="straightConnector1">
            <a:avLst/>
          </a:prstGeom>
          <a:ln w="12700" cap="sq">
            <a:solidFill>
              <a:schemeClr val="tx2"/>
            </a:solidFill>
            <a:tailEnd type="triangle"/>
          </a:ln>
        </p:spPr>
        <p:style>
          <a:lnRef idx="1">
            <a:schemeClr val="accent1"/>
          </a:lnRef>
          <a:fillRef idx="0">
            <a:schemeClr val="accent1"/>
          </a:fillRef>
          <a:effectRef idx="0">
            <a:schemeClr val="dk1"/>
          </a:effectRef>
          <a:fontRef idx="minor">
            <a:schemeClr val="lt1"/>
          </a:fontRef>
        </p:style>
      </p:cxnSp>
      <p:cxnSp>
        <p:nvCxnSpPr>
          <p:cNvPr id="18" name="Elbow Connector 17">
            <a:extLst>
              <a:ext uri="{FF2B5EF4-FFF2-40B4-BE49-F238E27FC236}">
                <a16:creationId xmlns:a16="http://schemas.microsoft.com/office/drawing/2014/main" id="{E24FD432-6202-6754-2D4E-8370FDD01E3B}"/>
              </a:ext>
            </a:extLst>
          </p:cNvPr>
          <p:cNvCxnSpPr>
            <a:stCxn id="8" idx="1"/>
          </p:cNvCxnSpPr>
          <p:nvPr/>
        </p:nvCxnSpPr>
        <p:spPr>
          <a:xfrm rot="10800000" flipV="1">
            <a:off x="5109748" y="2398077"/>
            <a:ext cx="1972504" cy="785086"/>
          </a:xfrm>
          <a:prstGeom prst="bentConnector3">
            <a:avLst/>
          </a:prstGeom>
          <a:ln w="12700" cap="sq">
            <a:solidFill>
              <a:schemeClr val="tx2"/>
            </a:solidFill>
            <a:tailEnd type="triangle"/>
          </a:ln>
        </p:spPr>
        <p:style>
          <a:lnRef idx="1">
            <a:schemeClr val="accent1"/>
          </a:lnRef>
          <a:fillRef idx="0">
            <a:schemeClr val="accent1"/>
          </a:fillRef>
          <a:effectRef idx="0">
            <a:schemeClr val="dk1"/>
          </a:effectRef>
          <a:fontRef idx="minor">
            <a:schemeClr val="lt1"/>
          </a:fontRef>
        </p:style>
      </p:cxnSp>
    </p:spTree>
    <p:custDataLst>
      <p:custData r:id="rId1"/>
    </p:custDataLst>
    <p:extLst>
      <p:ext uri="{BB962C8B-B14F-4D97-AF65-F5344CB8AC3E}">
        <p14:creationId xmlns:p14="http://schemas.microsoft.com/office/powerpoint/2010/main" val="597449372"/>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6">
            <a:extLst>
              <a:ext uri="{FF2B5EF4-FFF2-40B4-BE49-F238E27FC236}">
                <a16:creationId xmlns:a16="http://schemas.microsoft.com/office/drawing/2014/main" id="{BB1F3BAE-86B3-18BD-D188-B42C148EC58E}"/>
              </a:ext>
            </a:extLst>
          </p:cNvPr>
          <p:cNvSpPr txBox="1">
            <a:spLocks/>
          </p:cNvSpPr>
          <p:nvPr/>
        </p:nvSpPr>
        <p:spPr>
          <a:xfrm>
            <a:off x="441297" y="2195554"/>
            <a:ext cx="3480120" cy="892552"/>
          </a:xfrm>
          <a:prstGeom prst="rect">
            <a:avLst/>
          </a:prstGeom>
        </p:spPr>
        <p:txBody>
          <a:bodyPr vert="horz" wrap="none" lIns="0" tIns="0" rIns="0" bIns="0" rtlCol="0" anchor="b" anchorCtr="0">
            <a:spAutoFit/>
          </a:bodyPr>
          <a:lstStyle>
            <a:lvl1pPr algn="l" defTabSz="914400" rtl="0" eaLnBrk="1" latinLnBrk="0" hangingPunct="1">
              <a:lnSpc>
                <a:spcPct val="85000"/>
              </a:lnSpc>
              <a:spcBef>
                <a:spcPct val="0"/>
              </a:spcBef>
              <a:buNone/>
              <a:defRPr sz="5800" kern="1200">
                <a:solidFill>
                  <a:schemeClr val="tx1"/>
                </a:solidFill>
                <a:latin typeface="+mj-lt"/>
                <a:ea typeface="+mj-ea"/>
                <a:cs typeface="+mj-cs"/>
              </a:defRPr>
            </a:lvl1pPr>
          </a:lstStyle>
          <a:p>
            <a:pPr>
              <a:lnSpc>
                <a:spcPct val="100000"/>
              </a:lnSpc>
            </a:pPr>
            <a:r>
              <a:rPr lang="en-US" dirty="0">
                <a:solidFill>
                  <a:schemeClr val="accent1"/>
                </a:solidFill>
              </a:rPr>
              <a:t>Thank you</a:t>
            </a:r>
          </a:p>
        </p:txBody>
      </p:sp>
      <p:sp>
        <p:nvSpPr>
          <p:cNvPr id="2" name="Rectangle 1">
            <a:extLst>
              <a:ext uri="{FF2B5EF4-FFF2-40B4-BE49-F238E27FC236}">
                <a16:creationId xmlns:a16="http://schemas.microsoft.com/office/drawing/2014/main" id="{D58412E6-A24A-AE25-382B-BB153A8349A9}"/>
              </a:ext>
            </a:extLst>
          </p:cNvPr>
          <p:cNvSpPr>
            <a:spLocks noChangeAspect="1"/>
          </p:cNvSpPr>
          <p:nvPr/>
        </p:nvSpPr>
        <p:spPr>
          <a:xfrm>
            <a:off x="770615" y="0"/>
            <a:ext cx="385978" cy="384048"/>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pic>
        <p:nvPicPr>
          <p:cNvPr id="4" name="Picture 3" descr="A black and orange striped background&#10;&#10;Description automatically generated">
            <a:extLst>
              <a:ext uri="{FF2B5EF4-FFF2-40B4-BE49-F238E27FC236}">
                <a16:creationId xmlns:a16="http://schemas.microsoft.com/office/drawing/2014/main" id="{3D68CF57-F684-9F5D-AEA8-83FDAE7CEC56}"/>
              </a:ext>
            </a:extLst>
          </p:cNvPr>
          <p:cNvPicPr>
            <a:picLocks noChangeAspect="1"/>
          </p:cNvPicPr>
          <p:nvPr/>
        </p:nvPicPr>
        <p:blipFill>
          <a:blip r:embed="rId3" cstate="screen">
            <a:extLst>
              <a:ext uri="{28A0092B-C50C-407E-A947-70E740481C1C}">
                <a14:useLocalDpi xmlns:a14="http://schemas.microsoft.com/office/drawing/2010/main"/>
              </a:ext>
            </a:extLst>
          </a:blip>
          <a:stretch>
            <a:fillRect/>
          </a:stretch>
        </p:blipFill>
        <p:spPr>
          <a:xfrm>
            <a:off x="1156593" y="0"/>
            <a:ext cx="384048" cy="384048"/>
          </a:xfrm>
          <a:prstGeom prst="rect">
            <a:avLst/>
          </a:prstGeom>
        </p:spPr>
      </p:pic>
      <p:pic>
        <p:nvPicPr>
          <p:cNvPr id="6" name="Picture 5" descr="A black and orange striped corner&#10;&#10;Description automatically generated">
            <a:extLst>
              <a:ext uri="{FF2B5EF4-FFF2-40B4-BE49-F238E27FC236}">
                <a16:creationId xmlns:a16="http://schemas.microsoft.com/office/drawing/2014/main" id="{70AE8E9D-FFAD-A0DF-05A5-956606A6DE3C}"/>
              </a:ext>
            </a:extLst>
          </p:cNvPr>
          <p:cNvPicPr>
            <a:picLocks noChangeAspect="1"/>
          </p:cNvPicPr>
          <p:nvPr/>
        </p:nvPicPr>
        <p:blipFill>
          <a:blip r:embed="rId4" cstate="screen">
            <a:extLst>
              <a:ext uri="{28A0092B-C50C-407E-A947-70E740481C1C}">
                <a14:useLocalDpi xmlns:a14="http://schemas.microsoft.com/office/drawing/2010/main"/>
              </a:ext>
            </a:extLst>
          </a:blip>
          <a:stretch>
            <a:fillRect/>
          </a:stretch>
        </p:blipFill>
        <p:spPr>
          <a:xfrm rot="10800000">
            <a:off x="10283951" y="379096"/>
            <a:ext cx="1527048" cy="1527048"/>
          </a:xfrm>
          <a:prstGeom prst="rect">
            <a:avLst/>
          </a:prstGeom>
        </p:spPr>
      </p:pic>
      <p:sp>
        <p:nvSpPr>
          <p:cNvPr id="7" name="Rectangle 6">
            <a:extLst>
              <a:ext uri="{FF2B5EF4-FFF2-40B4-BE49-F238E27FC236}">
                <a16:creationId xmlns:a16="http://schemas.microsoft.com/office/drawing/2014/main" id="{55A967C8-CC32-5717-30D3-AB3ED8DCF97F}"/>
              </a:ext>
            </a:extLst>
          </p:cNvPr>
          <p:cNvSpPr/>
          <p:nvPr/>
        </p:nvSpPr>
        <p:spPr>
          <a:xfrm rot="10800000">
            <a:off x="11811000" y="1"/>
            <a:ext cx="381000" cy="379095"/>
          </a:xfrm>
          <a:prstGeom prst="rect">
            <a:avLst/>
          </a:prstGeom>
          <a:solidFill>
            <a:schemeClr val="accent1"/>
          </a:solidFill>
          <a:ln>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lang="en-US" sz="960"/>
          </a:p>
        </p:txBody>
      </p:sp>
    </p:spTree>
    <p:custDataLst>
      <p:custData r:id="rId1"/>
    </p:custDataLst>
    <p:extLst>
      <p:ext uri="{BB962C8B-B14F-4D97-AF65-F5344CB8AC3E}">
        <p14:creationId xmlns:p14="http://schemas.microsoft.com/office/powerpoint/2010/main" val="197446317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Evidence</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6</a:t>
            </a:fld>
            <a:endParaRPr lang="en-GB" dirty="0"/>
          </a:p>
        </p:txBody>
      </p:sp>
      <p:sp>
        <p:nvSpPr>
          <p:cNvPr id="14" name="Google Shape;781;p37">
            <a:extLst>
              <a:ext uri="{FF2B5EF4-FFF2-40B4-BE49-F238E27FC236}">
                <a16:creationId xmlns:a16="http://schemas.microsoft.com/office/drawing/2014/main" id="{B52B19FA-CC81-6D59-2489-741215A98E9A}"/>
              </a:ext>
            </a:extLst>
          </p:cNvPr>
          <p:cNvSpPr/>
          <p:nvPr/>
        </p:nvSpPr>
        <p:spPr>
          <a:xfrm rot="9257144">
            <a:off x="5872719" y="5101166"/>
            <a:ext cx="1877890" cy="532511"/>
          </a:xfrm>
          <a:custGeom>
            <a:avLst/>
            <a:gdLst/>
            <a:ahLst/>
            <a:cxnLst/>
            <a:rect l="l" t="t" r="r" b="b"/>
            <a:pathLst>
              <a:path w="2085975" h="590550" extrusionOk="0">
                <a:moveTo>
                  <a:pt x="0" y="0"/>
                </a:moveTo>
                <a:lnTo>
                  <a:pt x="2085975" y="0"/>
                </a:lnTo>
                <a:lnTo>
                  <a:pt x="1042988" y="590550"/>
                </a:lnTo>
                <a:lnTo>
                  <a:pt x="0" y="0"/>
                </a:lnTo>
                <a:close/>
              </a:path>
            </a:pathLst>
          </a:custGeom>
          <a:solidFill>
            <a:srgbClr val="EC8B00"/>
          </a:solidFill>
          <a:ln>
            <a:noFill/>
          </a:ln>
        </p:spPr>
        <p:txBody>
          <a:bodyPr spcFirstLastPara="1" wrap="square" lIns="91425" tIns="45700" rIns="91425" bIns="45700" anchor="ctr" anchorCtr="0">
            <a:noAutofit/>
          </a:bodyPr>
          <a:lstStyle/>
          <a:p>
            <a:pPr marL="0" marR="0" lvl="0" indent="0" algn="l" defTabSz="914400" rtl="0" eaLnBrk="1" fontAlgn="auto" latinLnBrk="0" hangingPunct="1">
              <a:lnSpc>
                <a:spcPct val="100000"/>
              </a:lnSpc>
              <a:spcBef>
                <a:spcPts val="0"/>
              </a:spcBef>
              <a:spcAft>
                <a:spcPts val="0"/>
              </a:spcAft>
              <a:buClr>
                <a:srgbClr val="000000"/>
              </a:buClr>
              <a:buSzTx/>
              <a:buFont typeface="Arial"/>
              <a:buNone/>
              <a:tabLst/>
              <a:defRPr/>
            </a:pPr>
            <a:endParaRPr kumimoji="0" sz="1400" b="0" i="0" u="none" strike="noStrike" kern="0" cap="none" spc="0" normalizeH="0" baseline="0" noProof="0" dirty="0">
              <a:ln>
                <a:noFill/>
              </a:ln>
              <a:solidFill>
                <a:srgbClr val="000000"/>
              </a:solidFill>
              <a:effectLst/>
              <a:uLnTx/>
              <a:uFillTx/>
              <a:latin typeface="Arial"/>
              <a:ea typeface="Century Gothic"/>
              <a:cs typeface="Arial" panose="020B0604020202020204" pitchFamily="34" charset="0"/>
              <a:sym typeface="Century Gothic"/>
            </a:endParaRPr>
          </a:p>
        </p:txBody>
      </p:sp>
      <p:sp>
        <p:nvSpPr>
          <p:cNvPr id="17" name="Google Shape;782;p37">
            <a:extLst>
              <a:ext uri="{FF2B5EF4-FFF2-40B4-BE49-F238E27FC236}">
                <a16:creationId xmlns:a16="http://schemas.microsoft.com/office/drawing/2014/main" id="{4CB6B769-84B5-B888-A6FF-AB00E36B29A8}"/>
              </a:ext>
            </a:extLst>
          </p:cNvPr>
          <p:cNvSpPr/>
          <p:nvPr/>
        </p:nvSpPr>
        <p:spPr>
          <a:xfrm rot="12342858">
            <a:off x="4414535" y="5101166"/>
            <a:ext cx="1877890" cy="532511"/>
          </a:xfrm>
          <a:custGeom>
            <a:avLst/>
            <a:gdLst/>
            <a:ahLst/>
            <a:cxnLst/>
            <a:rect l="l" t="t" r="r" b="b"/>
            <a:pathLst>
              <a:path w="2085975" h="590550" extrusionOk="0">
                <a:moveTo>
                  <a:pt x="0" y="0"/>
                </a:moveTo>
                <a:lnTo>
                  <a:pt x="2085975" y="0"/>
                </a:lnTo>
                <a:lnTo>
                  <a:pt x="1042988" y="590550"/>
                </a:lnTo>
                <a:lnTo>
                  <a:pt x="0" y="0"/>
                </a:lnTo>
                <a:close/>
              </a:path>
            </a:pathLst>
          </a:custGeom>
          <a:solidFill>
            <a:srgbClr val="D14901"/>
          </a:solidFill>
          <a:ln>
            <a:noFill/>
          </a:ln>
        </p:spPr>
        <p:txBody>
          <a:bodyPr spcFirstLastPara="1" wrap="square" lIns="91425" tIns="45700" rIns="91425" bIns="45700" anchor="ctr" anchorCtr="0">
            <a:noAutofit/>
          </a:bodyPr>
          <a:lstStyle/>
          <a:p>
            <a:pPr marL="0" marR="0" lvl="0" indent="0" algn="l" defTabSz="914400" rtl="0" eaLnBrk="1" fontAlgn="auto" latinLnBrk="0" hangingPunct="1">
              <a:lnSpc>
                <a:spcPct val="100000"/>
              </a:lnSpc>
              <a:spcBef>
                <a:spcPts val="0"/>
              </a:spcBef>
              <a:spcAft>
                <a:spcPts val="0"/>
              </a:spcAft>
              <a:buClr>
                <a:srgbClr val="000000"/>
              </a:buClr>
              <a:buSzTx/>
              <a:buFont typeface="Arial"/>
              <a:buNone/>
              <a:tabLst/>
              <a:defRPr/>
            </a:pPr>
            <a:endParaRPr kumimoji="0" sz="1400" b="0" i="0" u="none" strike="noStrike" kern="0" cap="none" spc="0" normalizeH="0" baseline="0" noProof="0" dirty="0">
              <a:ln>
                <a:noFill/>
              </a:ln>
              <a:solidFill>
                <a:srgbClr val="000000"/>
              </a:solidFill>
              <a:effectLst/>
              <a:uLnTx/>
              <a:uFillTx/>
              <a:latin typeface="Arial"/>
              <a:ea typeface="Century Gothic"/>
              <a:cs typeface="Arial" panose="020B0604020202020204" pitchFamily="34" charset="0"/>
              <a:sym typeface="Century Gothic"/>
            </a:endParaRPr>
          </a:p>
        </p:txBody>
      </p:sp>
      <p:sp>
        <p:nvSpPr>
          <p:cNvPr id="19" name="Google Shape;783;p37">
            <a:extLst>
              <a:ext uri="{FF2B5EF4-FFF2-40B4-BE49-F238E27FC236}">
                <a16:creationId xmlns:a16="http://schemas.microsoft.com/office/drawing/2014/main" id="{FCA905A2-4489-F712-0E1D-ED3B3ECA9106}"/>
              </a:ext>
            </a:extLst>
          </p:cNvPr>
          <p:cNvSpPr/>
          <p:nvPr/>
        </p:nvSpPr>
        <p:spPr>
          <a:xfrm rot="15428571">
            <a:off x="3505451" y="3961494"/>
            <a:ext cx="1877890" cy="530853"/>
          </a:xfrm>
          <a:custGeom>
            <a:avLst/>
            <a:gdLst/>
            <a:ahLst/>
            <a:cxnLst/>
            <a:rect l="l" t="t" r="r" b="b"/>
            <a:pathLst>
              <a:path w="2085975" h="590550" extrusionOk="0">
                <a:moveTo>
                  <a:pt x="0" y="0"/>
                </a:moveTo>
                <a:lnTo>
                  <a:pt x="2085975" y="0"/>
                </a:lnTo>
                <a:lnTo>
                  <a:pt x="1042988" y="590550"/>
                </a:lnTo>
                <a:lnTo>
                  <a:pt x="0" y="0"/>
                </a:lnTo>
                <a:close/>
              </a:path>
            </a:pathLst>
          </a:custGeom>
          <a:solidFill>
            <a:srgbClr val="EC8B00"/>
          </a:solidFill>
          <a:ln>
            <a:noFill/>
          </a:ln>
        </p:spPr>
        <p:txBody>
          <a:bodyPr spcFirstLastPara="1" wrap="square" lIns="91425" tIns="45700" rIns="91425" bIns="45700" anchor="ctr" anchorCtr="0">
            <a:noAutofit/>
          </a:bodyPr>
          <a:lstStyle/>
          <a:p>
            <a:pPr marL="0" marR="0" lvl="0" indent="0" algn="l" defTabSz="914400" rtl="0" eaLnBrk="1" fontAlgn="auto" latinLnBrk="0" hangingPunct="1">
              <a:lnSpc>
                <a:spcPct val="100000"/>
              </a:lnSpc>
              <a:spcBef>
                <a:spcPts val="0"/>
              </a:spcBef>
              <a:spcAft>
                <a:spcPts val="0"/>
              </a:spcAft>
              <a:buClr>
                <a:srgbClr val="000000"/>
              </a:buClr>
              <a:buSzTx/>
              <a:buFont typeface="Arial"/>
              <a:buNone/>
              <a:tabLst/>
              <a:defRPr/>
            </a:pPr>
            <a:endParaRPr kumimoji="0" sz="1400" b="0" i="0" u="none" strike="noStrike" kern="0" cap="none" spc="0" normalizeH="0" baseline="0" noProof="0" dirty="0">
              <a:ln>
                <a:noFill/>
              </a:ln>
              <a:solidFill>
                <a:srgbClr val="000000"/>
              </a:solidFill>
              <a:effectLst/>
              <a:uLnTx/>
              <a:uFillTx/>
              <a:latin typeface="Arial"/>
              <a:ea typeface="Century Gothic"/>
              <a:cs typeface="Arial" panose="020B0604020202020204" pitchFamily="34" charset="0"/>
              <a:sym typeface="Century Gothic"/>
            </a:endParaRPr>
          </a:p>
        </p:txBody>
      </p:sp>
      <p:sp>
        <p:nvSpPr>
          <p:cNvPr id="20" name="Google Shape;784;p37">
            <a:extLst>
              <a:ext uri="{FF2B5EF4-FFF2-40B4-BE49-F238E27FC236}">
                <a16:creationId xmlns:a16="http://schemas.microsoft.com/office/drawing/2014/main" id="{F7D1DE09-AAD1-4327-7CF7-6DACE4244DD4}"/>
              </a:ext>
            </a:extLst>
          </p:cNvPr>
          <p:cNvSpPr/>
          <p:nvPr/>
        </p:nvSpPr>
        <p:spPr>
          <a:xfrm rot="18514286">
            <a:off x="3829767" y="2538977"/>
            <a:ext cx="1876232" cy="530853"/>
          </a:xfrm>
          <a:custGeom>
            <a:avLst/>
            <a:gdLst/>
            <a:ahLst/>
            <a:cxnLst/>
            <a:rect l="l" t="t" r="r" b="b"/>
            <a:pathLst>
              <a:path w="2085975" h="590550" extrusionOk="0">
                <a:moveTo>
                  <a:pt x="0" y="0"/>
                </a:moveTo>
                <a:lnTo>
                  <a:pt x="2085975" y="0"/>
                </a:lnTo>
                <a:lnTo>
                  <a:pt x="1042988" y="590550"/>
                </a:lnTo>
                <a:lnTo>
                  <a:pt x="0" y="0"/>
                </a:lnTo>
                <a:close/>
              </a:path>
            </a:pathLst>
          </a:custGeom>
          <a:solidFill>
            <a:srgbClr val="3E3D3F"/>
          </a:solidFill>
          <a:ln>
            <a:noFill/>
          </a:ln>
        </p:spPr>
        <p:txBody>
          <a:bodyPr spcFirstLastPara="1" wrap="square" lIns="91425" tIns="45700" rIns="91425" bIns="45700" anchor="ctr" anchorCtr="0">
            <a:noAutofit/>
          </a:bodyPr>
          <a:lstStyle/>
          <a:p>
            <a:pPr marL="0" marR="0" lvl="0" indent="0" algn="l" defTabSz="914400" rtl="0" eaLnBrk="1" fontAlgn="auto" latinLnBrk="0" hangingPunct="1">
              <a:lnSpc>
                <a:spcPct val="100000"/>
              </a:lnSpc>
              <a:spcBef>
                <a:spcPts val="0"/>
              </a:spcBef>
              <a:spcAft>
                <a:spcPts val="0"/>
              </a:spcAft>
              <a:buClr>
                <a:srgbClr val="000000"/>
              </a:buClr>
              <a:buSzTx/>
              <a:buFont typeface="Arial"/>
              <a:buNone/>
              <a:tabLst/>
              <a:defRPr/>
            </a:pPr>
            <a:endParaRPr kumimoji="0" sz="1400" b="0" i="0" u="none" strike="noStrike" kern="0" cap="none" spc="0" normalizeH="0" baseline="0" noProof="0" dirty="0">
              <a:ln>
                <a:noFill/>
              </a:ln>
              <a:solidFill>
                <a:srgbClr val="000000"/>
              </a:solidFill>
              <a:effectLst/>
              <a:uLnTx/>
              <a:uFillTx/>
              <a:latin typeface="Arial"/>
              <a:ea typeface="Century Gothic"/>
              <a:cs typeface="Arial" panose="020B0604020202020204" pitchFamily="34" charset="0"/>
              <a:sym typeface="Century Gothic"/>
            </a:endParaRPr>
          </a:p>
        </p:txBody>
      </p:sp>
      <p:sp>
        <p:nvSpPr>
          <p:cNvPr id="21" name="Google Shape;785;p37">
            <a:extLst>
              <a:ext uri="{FF2B5EF4-FFF2-40B4-BE49-F238E27FC236}">
                <a16:creationId xmlns:a16="http://schemas.microsoft.com/office/drawing/2014/main" id="{44FBA8CB-66EB-E5A1-AA56-1213C1D41C9C}"/>
              </a:ext>
            </a:extLst>
          </p:cNvPr>
          <p:cNvSpPr/>
          <p:nvPr/>
        </p:nvSpPr>
        <p:spPr>
          <a:xfrm>
            <a:off x="5144456" y="1907760"/>
            <a:ext cx="1876232" cy="530853"/>
          </a:xfrm>
          <a:custGeom>
            <a:avLst/>
            <a:gdLst/>
            <a:ahLst/>
            <a:cxnLst/>
            <a:rect l="l" t="t" r="r" b="b"/>
            <a:pathLst>
              <a:path w="2085975" h="590550" extrusionOk="0">
                <a:moveTo>
                  <a:pt x="0" y="0"/>
                </a:moveTo>
                <a:lnTo>
                  <a:pt x="2085975" y="0"/>
                </a:lnTo>
                <a:lnTo>
                  <a:pt x="1042988" y="590550"/>
                </a:lnTo>
                <a:lnTo>
                  <a:pt x="0" y="0"/>
                </a:lnTo>
                <a:close/>
              </a:path>
            </a:pathLst>
          </a:custGeom>
          <a:solidFill>
            <a:srgbClr val="D14901"/>
          </a:solidFill>
          <a:ln>
            <a:noFill/>
          </a:ln>
        </p:spPr>
        <p:txBody>
          <a:bodyPr spcFirstLastPara="1" wrap="square" lIns="91425" tIns="45700" rIns="91425" bIns="45700" anchor="ctr" anchorCtr="0">
            <a:noAutofit/>
          </a:bodyPr>
          <a:lstStyle/>
          <a:p>
            <a:pPr marL="0" marR="0" lvl="0" indent="0" algn="ctr" defTabSz="914400" rtl="0" eaLnBrk="1" fontAlgn="auto" latinLnBrk="0" hangingPunct="1">
              <a:lnSpc>
                <a:spcPct val="100000"/>
              </a:lnSpc>
              <a:spcBef>
                <a:spcPts val="0"/>
              </a:spcBef>
              <a:spcAft>
                <a:spcPts val="0"/>
              </a:spcAft>
              <a:buClr>
                <a:srgbClr val="000000"/>
              </a:buClr>
              <a:buSzTx/>
              <a:buFont typeface="Arial"/>
              <a:buNone/>
              <a:tabLst/>
              <a:defRPr/>
            </a:pPr>
            <a:endParaRPr kumimoji="0" sz="1400" b="0" i="0" u="none" strike="noStrike" kern="0" cap="none" spc="0" normalizeH="0" baseline="0" noProof="0" dirty="0">
              <a:ln>
                <a:noFill/>
              </a:ln>
              <a:solidFill>
                <a:srgbClr val="000000"/>
              </a:solidFill>
              <a:effectLst/>
              <a:uLnTx/>
              <a:uFillTx/>
              <a:latin typeface="Arial"/>
              <a:ea typeface="Century Gothic"/>
              <a:cs typeface="Arial" panose="020B0604020202020204" pitchFamily="34" charset="0"/>
              <a:sym typeface="Century Gothic"/>
            </a:endParaRPr>
          </a:p>
        </p:txBody>
      </p:sp>
      <p:sp>
        <p:nvSpPr>
          <p:cNvPr id="22" name="Google Shape;786;p37">
            <a:extLst>
              <a:ext uri="{FF2B5EF4-FFF2-40B4-BE49-F238E27FC236}">
                <a16:creationId xmlns:a16="http://schemas.microsoft.com/office/drawing/2014/main" id="{79BB847E-D619-CE7A-1C3D-CD0741017A08}"/>
              </a:ext>
            </a:extLst>
          </p:cNvPr>
          <p:cNvSpPr/>
          <p:nvPr/>
        </p:nvSpPr>
        <p:spPr>
          <a:xfrm rot="3085714">
            <a:off x="6458314" y="2538147"/>
            <a:ext cx="1876232" cy="532511"/>
          </a:xfrm>
          <a:custGeom>
            <a:avLst/>
            <a:gdLst/>
            <a:ahLst/>
            <a:cxnLst/>
            <a:rect l="l" t="t" r="r" b="b"/>
            <a:pathLst>
              <a:path w="2085975" h="590550" extrusionOk="0">
                <a:moveTo>
                  <a:pt x="0" y="0"/>
                </a:moveTo>
                <a:lnTo>
                  <a:pt x="2085975" y="0"/>
                </a:lnTo>
                <a:lnTo>
                  <a:pt x="1042988" y="590550"/>
                </a:lnTo>
                <a:lnTo>
                  <a:pt x="0" y="0"/>
                </a:lnTo>
                <a:close/>
              </a:path>
            </a:pathLst>
          </a:custGeom>
          <a:solidFill>
            <a:srgbClr val="EC8B00"/>
          </a:solidFill>
          <a:ln>
            <a:noFill/>
          </a:ln>
        </p:spPr>
        <p:txBody>
          <a:bodyPr spcFirstLastPara="1" wrap="square" lIns="91425" tIns="45700" rIns="91425" bIns="45700" anchor="ctr" anchorCtr="0">
            <a:noAutofit/>
          </a:bodyPr>
          <a:lstStyle/>
          <a:p>
            <a:pPr marL="0" marR="0" lvl="0" indent="0" algn="l" defTabSz="914400" rtl="0" eaLnBrk="1" fontAlgn="auto" latinLnBrk="0" hangingPunct="1">
              <a:lnSpc>
                <a:spcPct val="100000"/>
              </a:lnSpc>
              <a:spcBef>
                <a:spcPts val="0"/>
              </a:spcBef>
              <a:spcAft>
                <a:spcPts val="0"/>
              </a:spcAft>
              <a:buClr>
                <a:srgbClr val="000000"/>
              </a:buClr>
              <a:buSzTx/>
              <a:buFont typeface="Arial"/>
              <a:buNone/>
              <a:tabLst/>
              <a:defRPr/>
            </a:pPr>
            <a:endParaRPr kumimoji="0" sz="1400" b="0" i="0" u="none" strike="noStrike" kern="0" cap="none" spc="0" normalizeH="0" baseline="0" noProof="0" dirty="0">
              <a:ln>
                <a:noFill/>
              </a:ln>
              <a:solidFill>
                <a:srgbClr val="000000"/>
              </a:solidFill>
              <a:effectLst/>
              <a:uLnTx/>
              <a:uFillTx/>
              <a:latin typeface="Arial"/>
              <a:ea typeface="Century Gothic"/>
              <a:cs typeface="Arial" panose="020B0604020202020204" pitchFamily="34" charset="0"/>
              <a:sym typeface="Century Gothic"/>
            </a:endParaRPr>
          </a:p>
        </p:txBody>
      </p:sp>
      <p:sp>
        <p:nvSpPr>
          <p:cNvPr id="23" name="Google Shape;787;p37">
            <a:extLst>
              <a:ext uri="{FF2B5EF4-FFF2-40B4-BE49-F238E27FC236}">
                <a16:creationId xmlns:a16="http://schemas.microsoft.com/office/drawing/2014/main" id="{131DD0D9-1D42-EE2D-6171-40F238939568}"/>
              </a:ext>
            </a:extLst>
          </p:cNvPr>
          <p:cNvSpPr/>
          <p:nvPr/>
        </p:nvSpPr>
        <p:spPr>
          <a:xfrm rot="6171428">
            <a:off x="6780974" y="3960664"/>
            <a:ext cx="1877890" cy="532511"/>
          </a:xfrm>
          <a:custGeom>
            <a:avLst/>
            <a:gdLst/>
            <a:ahLst/>
            <a:cxnLst/>
            <a:rect l="l" t="t" r="r" b="b"/>
            <a:pathLst>
              <a:path w="2085975" h="590550" extrusionOk="0">
                <a:moveTo>
                  <a:pt x="0" y="0"/>
                </a:moveTo>
                <a:lnTo>
                  <a:pt x="2085975" y="0"/>
                </a:lnTo>
                <a:lnTo>
                  <a:pt x="1042988" y="590550"/>
                </a:lnTo>
                <a:lnTo>
                  <a:pt x="0" y="0"/>
                </a:lnTo>
                <a:close/>
              </a:path>
            </a:pathLst>
          </a:custGeom>
          <a:solidFill>
            <a:srgbClr val="3E3D3F"/>
          </a:solidFill>
          <a:ln>
            <a:noFill/>
          </a:ln>
        </p:spPr>
        <p:txBody>
          <a:bodyPr spcFirstLastPara="1" wrap="square" lIns="91425" tIns="45700" rIns="91425" bIns="45700" anchor="ctr" anchorCtr="0">
            <a:noAutofit/>
          </a:bodyPr>
          <a:lstStyle/>
          <a:p>
            <a:pPr marL="0" marR="0" lvl="0" indent="0" algn="l" defTabSz="914400" rtl="0" eaLnBrk="1" fontAlgn="auto" latinLnBrk="0" hangingPunct="1">
              <a:lnSpc>
                <a:spcPct val="100000"/>
              </a:lnSpc>
              <a:spcBef>
                <a:spcPts val="0"/>
              </a:spcBef>
              <a:spcAft>
                <a:spcPts val="0"/>
              </a:spcAft>
              <a:buClr>
                <a:srgbClr val="000000"/>
              </a:buClr>
              <a:buSzTx/>
              <a:buFont typeface="Arial"/>
              <a:buNone/>
              <a:tabLst/>
              <a:defRPr/>
            </a:pPr>
            <a:endParaRPr kumimoji="0" sz="1400" b="0" i="0" u="none" strike="noStrike" kern="0" cap="none" spc="0" normalizeH="0" baseline="0" noProof="0" dirty="0">
              <a:ln>
                <a:noFill/>
              </a:ln>
              <a:solidFill>
                <a:srgbClr val="000000"/>
              </a:solidFill>
              <a:effectLst/>
              <a:uLnTx/>
              <a:uFillTx/>
              <a:latin typeface="Arial"/>
              <a:ea typeface="Century Gothic"/>
              <a:cs typeface="Arial" panose="020B0604020202020204" pitchFamily="34" charset="0"/>
              <a:sym typeface="Century Gothic"/>
            </a:endParaRPr>
          </a:p>
        </p:txBody>
      </p:sp>
      <p:sp>
        <p:nvSpPr>
          <p:cNvPr id="24" name="Google Shape;788;p37">
            <a:extLst>
              <a:ext uri="{FF2B5EF4-FFF2-40B4-BE49-F238E27FC236}">
                <a16:creationId xmlns:a16="http://schemas.microsoft.com/office/drawing/2014/main" id="{D2C846C9-4B5D-1220-EA52-AA925F84F989}"/>
              </a:ext>
            </a:extLst>
          </p:cNvPr>
          <p:cNvSpPr/>
          <p:nvPr/>
        </p:nvSpPr>
        <p:spPr>
          <a:xfrm>
            <a:off x="4950087" y="3424793"/>
            <a:ext cx="2278394" cy="769410"/>
          </a:xfrm>
          <a:prstGeom prst="rect">
            <a:avLst/>
          </a:prstGeom>
          <a:noFill/>
          <a:ln>
            <a:noFill/>
          </a:ln>
        </p:spPr>
        <p:txBody>
          <a:bodyPr spcFirstLastPara="1" wrap="square" lIns="91425" tIns="45700" rIns="91425" bIns="45700" anchor="ctr" anchorCtr="0">
            <a:noAutofit/>
          </a:bodyPr>
          <a:lstStyle/>
          <a:p>
            <a:pPr marL="0" marR="0" lvl="0" indent="0" algn="ctr" defTabSz="914400" rtl="0" eaLnBrk="1" fontAlgn="auto" latinLnBrk="0" hangingPunct="1">
              <a:lnSpc>
                <a:spcPct val="100000"/>
              </a:lnSpc>
              <a:spcBef>
                <a:spcPts val="0"/>
              </a:spcBef>
              <a:spcAft>
                <a:spcPts val="0"/>
              </a:spcAft>
              <a:buClr>
                <a:srgbClr val="000000"/>
              </a:buClr>
              <a:buSzTx/>
              <a:buFont typeface="Arial"/>
              <a:buNone/>
              <a:tabLst/>
              <a:defRPr/>
            </a:pPr>
            <a:r>
              <a:rPr lang="en-US" sz="2000" b="1" dirty="0">
                <a:solidFill>
                  <a:srgbClr val="3E3D3F"/>
                </a:solidFill>
                <a:ea typeface="+mj-ea"/>
                <a:cs typeface="+mj-cs"/>
              </a:rPr>
              <a:t>Audit Evidence</a:t>
            </a:r>
            <a:endParaRPr kumimoji="0" lang="tr-TR" sz="2000" b="1" i="0" u="none" strike="noStrike" kern="0" cap="none" spc="0" normalizeH="0" baseline="0" noProof="0" dirty="0">
              <a:ln>
                <a:noFill/>
              </a:ln>
              <a:solidFill>
                <a:srgbClr val="3E3D3F"/>
              </a:solidFill>
              <a:effectLst/>
              <a:uLnTx/>
              <a:uFillTx/>
              <a:ea typeface="Century Gothic"/>
              <a:cs typeface="Arial" panose="020B0604020202020204" pitchFamily="34" charset="0"/>
              <a:sym typeface="Century Gothic"/>
            </a:endParaRPr>
          </a:p>
        </p:txBody>
      </p:sp>
      <p:sp>
        <p:nvSpPr>
          <p:cNvPr id="25" name="Google Shape;791;p37">
            <a:extLst>
              <a:ext uri="{FF2B5EF4-FFF2-40B4-BE49-F238E27FC236}">
                <a16:creationId xmlns:a16="http://schemas.microsoft.com/office/drawing/2014/main" id="{DB50475F-FF7B-77BF-CE1A-4B71BC68C16B}"/>
              </a:ext>
            </a:extLst>
          </p:cNvPr>
          <p:cNvSpPr/>
          <p:nvPr/>
        </p:nvSpPr>
        <p:spPr>
          <a:xfrm>
            <a:off x="2304248" y="2421931"/>
            <a:ext cx="2368108" cy="384704"/>
          </a:xfrm>
          <a:prstGeom prst="rect">
            <a:avLst/>
          </a:prstGeom>
          <a:noFill/>
          <a:ln>
            <a:noFill/>
          </a:ln>
        </p:spPr>
        <p:txBody>
          <a:bodyPr spcFirstLastPara="1" wrap="square" lIns="91425" tIns="45700" rIns="91425" bIns="45700" anchor="ctr" anchorCtr="0">
            <a:noAutofit/>
          </a:bodyPr>
          <a:lstStyle/>
          <a:p>
            <a:pPr indent="-274320" algn="ctr">
              <a:spcAft>
                <a:spcPts val="900"/>
              </a:spcAft>
            </a:pPr>
            <a:r>
              <a:rPr lang="en-US" sz="1400" dirty="0">
                <a:solidFill>
                  <a:srgbClr val="3E3D3F"/>
                </a:solidFill>
              </a:rPr>
              <a:t>External Confirmation</a:t>
            </a:r>
          </a:p>
        </p:txBody>
      </p:sp>
      <p:sp>
        <p:nvSpPr>
          <p:cNvPr id="26" name="Google Shape;794;p37">
            <a:extLst>
              <a:ext uri="{FF2B5EF4-FFF2-40B4-BE49-F238E27FC236}">
                <a16:creationId xmlns:a16="http://schemas.microsoft.com/office/drawing/2014/main" id="{14B7C676-79DA-CB13-31C5-C0ED37860936}"/>
              </a:ext>
            </a:extLst>
          </p:cNvPr>
          <p:cNvSpPr/>
          <p:nvPr/>
        </p:nvSpPr>
        <p:spPr>
          <a:xfrm>
            <a:off x="7155207" y="2421931"/>
            <a:ext cx="3490422" cy="384704"/>
          </a:xfrm>
          <a:prstGeom prst="rect">
            <a:avLst/>
          </a:prstGeom>
          <a:noFill/>
          <a:ln>
            <a:noFill/>
          </a:ln>
        </p:spPr>
        <p:txBody>
          <a:bodyPr spcFirstLastPara="1" wrap="square" lIns="91425" tIns="45700" rIns="91425" bIns="45700" anchor="ctr" anchorCtr="0">
            <a:noAutofit/>
          </a:bodyPr>
          <a:lstStyle/>
          <a:p>
            <a:pPr indent="-274320" algn="ctr">
              <a:spcAft>
                <a:spcPts val="900"/>
              </a:spcAft>
            </a:pPr>
            <a:r>
              <a:rPr lang="en-US" sz="1400" dirty="0">
                <a:solidFill>
                  <a:srgbClr val="3E3D3F"/>
                </a:solidFill>
              </a:rPr>
              <a:t>Inquiry and Written Representations</a:t>
            </a:r>
          </a:p>
          <a:p>
            <a:pPr indent="-274320" algn="ctr">
              <a:spcAft>
                <a:spcPts val="900"/>
              </a:spcAft>
            </a:pPr>
            <a:endParaRPr lang="en-US" sz="1400" dirty="0">
              <a:solidFill>
                <a:srgbClr val="3E3D3F"/>
              </a:solidFill>
            </a:endParaRPr>
          </a:p>
        </p:txBody>
      </p:sp>
      <p:sp>
        <p:nvSpPr>
          <p:cNvPr id="27" name="Google Shape;797;p37">
            <a:extLst>
              <a:ext uri="{FF2B5EF4-FFF2-40B4-BE49-F238E27FC236}">
                <a16:creationId xmlns:a16="http://schemas.microsoft.com/office/drawing/2014/main" id="{4CEB143B-4C9E-BE72-4169-19736732F787}"/>
              </a:ext>
            </a:extLst>
          </p:cNvPr>
          <p:cNvSpPr/>
          <p:nvPr/>
        </p:nvSpPr>
        <p:spPr>
          <a:xfrm>
            <a:off x="2417922" y="4165270"/>
            <a:ext cx="1606141" cy="384704"/>
          </a:xfrm>
          <a:prstGeom prst="rect">
            <a:avLst/>
          </a:prstGeom>
          <a:noFill/>
          <a:ln>
            <a:noFill/>
          </a:ln>
        </p:spPr>
        <p:txBody>
          <a:bodyPr spcFirstLastPara="1" wrap="square" lIns="91425" tIns="45700" rIns="91425" bIns="45700" anchor="ctr" anchorCtr="0">
            <a:noAutofit/>
          </a:bodyPr>
          <a:lstStyle/>
          <a:p>
            <a:pPr marL="0" marR="0" lvl="0" indent="0" algn="ctr" defTabSz="914400" rtl="0" eaLnBrk="1" fontAlgn="auto" latinLnBrk="0" hangingPunct="1">
              <a:lnSpc>
                <a:spcPct val="100000"/>
              </a:lnSpc>
              <a:spcBef>
                <a:spcPts val="0"/>
              </a:spcBef>
              <a:spcAft>
                <a:spcPts val="0"/>
              </a:spcAft>
              <a:buClr>
                <a:srgbClr val="000000"/>
              </a:buClr>
              <a:buSzTx/>
              <a:buFont typeface="Arial"/>
              <a:buNone/>
              <a:tabLst/>
              <a:defRPr/>
            </a:pPr>
            <a:r>
              <a:rPr lang="en-US" sz="1400" dirty="0">
                <a:solidFill>
                  <a:srgbClr val="3E3D3F"/>
                </a:solidFill>
              </a:rPr>
              <a:t>Reperformance</a:t>
            </a:r>
            <a:endParaRPr kumimoji="0" sz="1400" b="0" i="0" u="none" strike="noStrike" kern="0" cap="none" spc="0" normalizeH="0" baseline="0" noProof="0" dirty="0">
              <a:ln>
                <a:noFill/>
              </a:ln>
              <a:solidFill>
                <a:srgbClr val="3E3D3F"/>
              </a:solidFill>
              <a:effectLst/>
              <a:uLnTx/>
              <a:uFillTx/>
              <a:ea typeface="Century Gothic"/>
              <a:cs typeface="Arial" panose="020B0604020202020204" pitchFamily="34" charset="0"/>
              <a:sym typeface="Century Gothic"/>
            </a:endParaRPr>
          </a:p>
        </p:txBody>
      </p:sp>
      <p:sp>
        <p:nvSpPr>
          <p:cNvPr id="28" name="Google Shape;800;p37">
            <a:extLst>
              <a:ext uri="{FF2B5EF4-FFF2-40B4-BE49-F238E27FC236}">
                <a16:creationId xmlns:a16="http://schemas.microsoft.com/office/drawing/2014/main" id="{D9C70CA4-47E6-0924-4D1D-BAB543A29AC0}"/>
              </a:ext>
            </a:extLst>
          </p:cNvPr>
          <p:cNvSpPr/>
          <p:nvPr/>
        </p:nvSpPr>
        <p:spPr>
          <a:xfrm>
            <a:off x="7686263" y="4165270"/>
            <a:ext cx="1606141" cy="384704"/>
          </a:xfrm>
          <a:prstGeom prst="rect">
            <a:avLst/>
          </a:prstGeom>
          <a:noFill/>
          <a:ln>
            <a:noFill/>
          </a:ln>
        </p:spPr>
        <p:txBody>
          <a:bodyPr spcFirstLastPara="1" wrap="square" lIns="91425" tIns="45700" rIns="91425" bIns="45700" anchor="ctr" anchorCtr="0">
            <a:noAutofit/>
          </a:bodyPr>
          <a:lstStyle/>
          <a:p>
            <a:pPr indent="-274320" algn="ctr">
              <a:spcAft>
                <a:spcPts val="900"/>
              </a:spcAft>
            </a:pPr>
            <a:r>
              <a:rPr lang="en-US" sz="1400" dirty="0">
                <a:solidFill>
                  <a:srgbClr val="3E3D3F"/>
                </a:solidFill>
              </a:rPr>
              <a:t>Inspection</a:t>
            </a:r>
          </a:p>
        </p:txBody>
      </p:sp>
      <p:sp>
        <p:nvSpPr>
          <p:cNvPr id="29" name="Google Shape;803;p37">
            <a:extLst>
              <a:ext uri="{FF2B5EF4-FFF2-40B4-BE49-F238E27FC236}">
                <a16:creationId xmlns:a16="http://schemas.microsoft.com/office/drawing/2014/main" id="{713B9AB7-9F53-7977-E6CC-6DD7710CF321}"/>
              </a:ext>
            </a:extLst>
          </p:cNvPr>
          <p:cNvSpPr/>
          <p:nvPr/>
        </p:nvSpPr>
        <p:spPr>
          <a:xfrm>
            <a:off x="3828753" y="5716257"/>
            <a:ext cx="1606141" cy="384704"/>
          </a:xfrm>
          <a:prstGeom prst="rect">
            <a:avLst/>
          </a:prstGeom>
          <a:noFill/>
          <a:ln>
            <a:noFill/>
          </a:ln>
        </p:spPr>
        <p:txBody>
          <a:bodyPr spcFirstLastPara="1" wrap="square" lIns="91425" tIns="45700" rIns="91425" bIns="45700" anchor="ctr" anchorCtr="0">
            <a:noAutofit/>
          </a:bodyPr>
          <a:lstStyle/>
          <a:p>
            <a:pPr indent="-274320" algn="ctr">
              <a:spcAft>
                <a:spcPts val="900"/>
              </a:spcAft>
            </a:pPr>
            <a:r>
              <a:rPr lang="en-US" sz="1400" dirty="0">
                <a:solidFill>
                  <a:srgbClr val="3E3D3F"/>
                </a:solidFill>
              </a:rPr>
              <a:t>Recalculation</a:t>
            </a:r>
          </a:p>
        </p:txBody>
      </p:sp>
      <p:sp>
        <p:nvSpPr>
          <p:cNvPr id="30" name="Google Shape;806;p37">
            <a:extLst>
              <a:ext uri="{FF2B5EF4-FFF2-40B4-BE49-F238E27FC236}">
                <a16:creationId xmlns:a16="http://schemas.microsoft.com/office/drawing/2014/main" id="{202A9869-09B7-2F9C-1BC9-AC0CC0E5F934}"/>
              </a:ext>
            </a:extLst>
          </p:cNvPr>
          <p:cNvSpPr/>
          <p:nvPr/>
        </p:nvSpPr>
        <p:spPr>
          <a:xfrm>
            <a:off x="6745153" y="5716257"/>
            <a:ext cx="1606141" cy="384704"/>
          </a:xfrm>
          <a:prstGeom prst="rect">
            <a:avLst/>
          </a:prstGeom>
          <a:noFill/>
          <a:ln>
            <a:noFill/>
          </a:ln>
        </p:spPr>
        <p:txBody>
          <a:bodyPr spcFirstLastPara="1" wrap="square" lIns="91425" tIns="45700" rIns="91425" bIns="45700" anchor="ctr" anchorCtr="0">
            <a:noAutofit/>
          </a:bodyPr>
          <a:lstStyle/>
          <a:p>
            <a:pPr indent="-274320" algn="ctr">
              <a:spcAft>
                <a:spcPts val="900"/>
              </a:spcAft>
            </a:pPr>
            <a:r>
              <a:rPr lang="en-US" sz="1400" dirty="0">
                <a:solidFill>
                  <a:srgbClr val="3E3D3F"/>
                </a:solidFill>
              </a:rPr>
              <a:t>Observation</a:t>
            </a:r>
          </a:p>
        </p:txBody>
      </p:sp>
      <p:sp>
        <p:nvSpPr>
          <p:cNvPr id="31" name="Google Shape;809;p37">
            <a:extLst>
              <a:ext uri="{FF2B5EF4-FFF2-40B4-BE49-F238E27FC236}">
                <a16:creationId xmlns:a16="http://schemas.microsoft.com/office/drawing/2014/main" id="{2C2B3F2C-D003-71CD-47FB-19EDAF81D22C}"/>
              </a:ext>
            </a:extLst>
          </p:cNvPr>
          <p:cNvSpPr/>
          <p:nvPr/>
        </p:nvSpPr>
        <p:spPr>
          <a:xfrm>
            <a:off x="5079362" y="1566156"/>
            <a:ext cx="2899105" cy="384704"/>
          </a:xfrm>
          <a:prstGeom prst="rect">
            <a:avLst/>
          </a:prstGeom>
          <a:noFill/>
          <a:ln>
            <a:noFill/>
          </a:ln>
        </p:spPr>
        <p:txBody>
          <a:bodyPr spcFirstLastPara="1" wrap="square" lIns="91425" tIns="45700" rIns="91425" bIns="45700" anchor="ctr" anchorCtr="0">
            <a:noAutofit/>
          </a:bodyPr>
          <a:lstStyle/>
          <a:p>
            <a:pPr indent="-274320">
              <a:spcAft>
                <a:spcPts val="900"/>
              </a:spcAft>
            </a:pPr>
            <a:r>
              <a:rPr lang="en-US" sz="1400" dirty="0">
                <a:solidFill>
                  <a:srgbClr val="3E3D3F"/>
                </a:solidFill>
              </a:rPr>
              <a:t>Analytical Procedures</a:t>
            </a:r>
          </a:p>
        </p:txBody>
      </p:sp>
    </p:spTree>
    <p:custDataLst>
      <p:custData r:id="rId1"/>
    </p:custDataLst>
    <p:extLst>
      <p:ext uri="{BB962C8B-B14F-4D97-AF65-F5344CB8AC3E}">
        <p14:creationId xmlns:p14="http://schemas.microsoft.com/office/powerpoint/2010/main" val="25914861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Evidence</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7</a:t>
            </a:fld>
            <a:endParaRPr lang="en-GB" dirty="0"/>
          </a:p>
        </p:txBody>
      </p:sp>
      <p:sp>
        <p:nvSpPr>
          <p:cNvPr id="15" name="Content Placeholder 2">
            <a:extLst>
              <a:ext uri="{FF2B5EF4-FFF2-40B4-BE49-F238E27FC236}">
                <a16:creationId xmlns:a16="http://schemas.microsoft.com/office/drawing/2014/main" id="{965FB443-E0B6-2A4F-C641-E7109311F069}"/>
              </a:ext>
            </a:extLst>
          </p:cNvPr>
          <p:cNvSpPr txBox="1">
            <a:spLocks/>
          </p:cNvSpPr>
          <p:nvPr/>
        </p:nvSpPr>
        <p:spPr>
          <a:xfrm>
            <a:off x="442916" y="1561771"/>
            <a:ext cx="4246315"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Rules of reliability of Audit Evidence:</a:t>
            </a:r>
          </a:p>
        </p:txBody>
      </p:sp>
      <p:sp>
        <p:nvSpPr>
          <p:cNvPr id="7" name="Content Placeholder 2">
            <a:extLst>
              <a:ext uri="{FF2B5EF4-FFF2-40B4-BE49-F238E27FC236}">
                <a16:creationId xmlns:a16="http://schemas.microsoft.com/office/drawing/2014/main" id="{78A736DA-0E08-4E3E-86D1-E63BBDAD964D}"/>
              </a:ext>
            </a:extLst>
          </p:cNvPr>
          <p:cNvSpPr txBox="1">
            <a:spLocks/>
          </p:cNvSpPr>
          <p:nvPr/>
        </p:nvSpPr>
        <p:spPr>
          <a:xfrm>
            <a:off x="442912" y="1931103"/>
            <a:ext cx="4246319" cy="4241097"/>
          </a:xfrm>
          <a:prstGeom prst="rect">
            <a:avLst/>
          </a:prstGeom>
          <a:solidFill>
            <a:schemeClr val="bg1">
              <a:lumMod val="95000"/>
            </a:schemeClr>
          </a:solidFill>
        </p:spPr>
        <p:txBody>
          <a:bodyPr wrap="square" lIns="91440" tIns="91440" rIns="91440" bIns="9144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lvl="1" indent="-182880">
              <a:buClr>
                <a:srgbClr val="3E3D3F"/>
              </a:buClr>
              <a:buFont typeface="Arial" panose="020B0604020202020204" pitchFamily="34" charset="0"/>
              <a:buChar char="•"/>
            </a:pPr>
            <a:r>
              <a:rPr lang="en-US" dirty="0">
                <a:solidFill>
                  <a:srgbClr val="3E3D3F"/>
                </a:solidFill>
              </a:rPr>
              <a:t>External evidences are more reliable than Internal evidences</a:t>
            </a:r>
          </a:p>
          <a:p>
            <a:pPr marL="182880" lvl="1" indent="-182880">
              <a:buClr>
                <a:srgbClr val="3E3D3F"/>
              </a:buClr>
              <a:buFont typeface="Arial" panose="020B0604020202020204" pitchFamily="34" charset="0"/>
              <a:buChar char="•"/>
            </a:pPr>
            <a:r>
              <a:rPr lang="en-US" dirty="0">
                <a:solidFill>
                  <a:srgbClr val="3E3D3F"/>
                </a:solidFill>
              </a:rPr>
              <a:t>Internal evidences are reliable, if internal controls are effective </a:t>
            </a:r>
          </a:p>
          <a:p>
            <a:pPr marL="182880" lvl="1" indent="-182880">
              <a:buClr>
                <a:srgbClr val="3E3D3F"/>
              </a:buClr>
              <a:buFont typeface="Arial" panose="020B0604020202020204" pitchFamily="34" charset="0"/>
              <a:buChar char="•"/>
            </a:pPr>
            <a:r>
              <a:rPr lang="en-US" dirty="0">
                <a:solidFill>
                  <a:srgbClr val="3E3D3F"/>
                </a:solidFill>
              </a:rPr>
              <a:t>Audit evidence is more reliable when it exists in documentary form, whether paper, electronic or other medium </a:t>
            </a:r>
          </a:p>
          <a:p>
            <a:pPr marL="182880" lvl="1" indent="-182880">
              <a:buClr>
                <a:srgbClr val="3E3D3F"/>
              </a:buClr>
              <a:buFont typeface="Arial" panose="020B0604020202020204" pitchFamily="34" charset="0"/>
              <a:buChar char="•"/>
            </a:pPr>
            <a:r>
              <a:rPr lang="en-US" dirty="0">
                <a:solidFill>
                  <a:srgbClr val="3E3D3F"/>
                </a:solidFill>
              </a:rPr>
              <a:t>Original documents are more reliable than photocopies or in electronic form </a:t>
            </a:r>
          </a:p>
          <a:p>
            <a:pPr marL="182880" lvl="1" indent="-182880">
              <a:buClr>
                <a:srgbClr val="3E3D3F"/>
              </a:buClr>
              <a:buFont typeface="Arial" panose="020B0604020202020204" pitchFamily="34" charset="0"/>
              <a:buChar char="•"/>
            </a:pPr>
            <a:r>
              <a:rPr lang="en-US" dirty="0">
                <a:solidFill>
                  <a:srgbClr val="3E3D3F"/>
                </a:solidFill>
              </a:rPr>
              <a:t>Evidences obtained directly by the auditor is more reliable </a:t>
            </a:r>
            <a:endParaRPr lang="en-US" dirty="0">
              <a:solidFill>
                <a:srgbClr val="3E3D3F"/>
              </a:solidFill>
              <a:latin typeface="+mj-lt"/>
            </a:endParaRPr>
          </a:p>
        </p:txBody>
      </p:sp>
    </p:spTree>
    <p:custDataLst>
      <p:custData r:id="rId1"/>
    </p:custDataLst>
    <p:extLst>
      <p:ext uri="{BB962C8B-B14F-4D97-AF65-F5344CB8AC3E}">
        <p14:creationId xmlns:p14="http://schemas.microsoft.com/office/powerpoint/2010/main" val="71473759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Evidence</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8</a:t>
            </a:fld>
            <a:endParaRPr lang="en-GB" dirty="0"/>
          </a:p>
        </p:txBody>
      </p:sp>
      <p:sp>
        <p:nvSpPr>
          <p:cNvPr id="10" name="TextBox 9">
            <a:extLst>
              <a:ext uri="{FF2B5EF4-FFF2-40B4-BE49-F238E27FC236}">
                <a16:creationId xmlns:a16="http://schemas.microsoft.com/office/drawing/2014/main" id="{1652AF95-B99A-E1F1-37BE-1556ADBC3B62}"/>
              </a:ext>
            </a:extLst>
          </p:cNvPr>
          <p:cNvSpPr txBox="1"/>
          <p:nvPr/>
        </p:nvSpPr>
        <p:spPr>
          <a:xfrm>
            <a:off x="4459659" y="1603800"/>
            <a:ext cx="3272683" cy="830997"/>
          </a:xfrm>
          <a:prstGeom prst="rect">
            <a:avLst/>
          </a:prstGeom>
          <a:solidFill>
            <a:srgbClr val="D14901"/>
          </a:solidFill>
          <a:ln>
            <a:noFill/>
          </a:ln>
        </p:spPr>
        <p:txBody>
          <a:bodyPr wrap="square" tIns="91440" bIns="91440" anchor="ctr" anchorCtr="0">
            <a:spAutoFit/>
          </a:bodyPr>
          <a:lstStyle/>
          <a:p>
            <a:pPr lvl="0" algn="ctr"/>
            <a:r>
              <a:rPr lang="en-US" sz="1400" dirty="0">
                <a:solidFill>
                  <a:schemeClr val="bg1"/>
                </a:solidFill>
              </a:rPr>
              <a:t>While performing audit procedures the auditor shall consider the relevance and reliability of audit evidence</a:t>
            </a:r>
          </a:p>
        </p:txBody>
      </p:sp>
      <p:grpSp>
        <p:nvGrpSpPr>
          <p:cNvPr id="17" name="Group 16">
            <a:extLst>
              <a:ext uri="{FF2B5EF4-FFF2-40B4-BE49-F238E27FC236}">
                <a16:creationId xmlns:a16="http://schemas.microsoft.com/office/drawing/2014/main" id="{D14967C3-64AE-6809-F211-5D3F8DCC2DA8}"/>
              </a:ext>
            </a:extLst>
          </p:cNvPr>
          <p:cNvGrpSpPr/>
          <p:nvPr/>
        </p:nvGrpSpPr>
        <p:grpSpPr>
          <a:xfrm>
            <a:off x="1609581" y="2916730"/>
            <a:ext cx="8972839" cy="2956417"/>
            <a:chOff x="1774330" y="2916730"/>
            <a:chExt cx="8972839" cy="2956417"/>
          </a:xfrm>
        </p:grpSpPr>
        <p:sp>
          <p:nvSpPr>
            <p:cNvPr id="11" name="TextBox 10">
              <a:extLst>
                <a:ext uri="{FF2B5EF4-FFF2-40B4-BE49-F238E27FC236}">
                  <a16:creationId xmlns:a16="http://schemas.microsoft.com/office/drawing/2014/main" id="{B7770F60-4CCE-FE38-E5AB-30EF683C7128}"/>
                </a:ext>
              </a:extLst>
            </p:cNvPr>
            <p:cNvSpPr txBox="1"/>
            <p:nvPr/>
          </p:nvSpPr>
          <p:spPr>
            <a:xfrm>
              <a:off x="1774330" y="2916730"/>
              <a:ext cx="3605192" cy="914400"/>
            </a:xfrm>
            <a:prstGeom prst="rect">
              <a:avLst/>
            </a:prstGeom>
            <a:solidFill>
              <a:srgbClr val="EC8B00"/>
            </a:solidFill>
            <a:ln>
              <a:noFill/>
            </a:ln>
          </p:spPr>
          <p:txBody>
            <a:bodyPr wrap="square" tIns="91440" bIns="91440" anchor="ctr" anchorCtr="0">
              <a:noAutofit/>
            </a:bodyPr>
            <a:lstStyle/>
            <a:p>
              <a:pPr lvl="0" algn="ctr"/>
              <a:r>
                <a:rPr lang="en-US" sz="1400" b="1" dirty="0"/>
                <a:t>Information produced using work by Management’s expert	</a:t>
              </a:r>
            </a:p>
          </p:txBody>
        </p:sp>
        <p:sp>
          <p:nvSpPr>
            <p:cNvPr id="13" name="TextBox 12">
              <a:extLst>
                <a:ext uri="{FF2B5EF4-FFF2-40B4-BE49-F238E27FC236}">
                  <a16:creationId xmlns:a16="http://schemas.microsoft.com/office/drawing/2014/main" id="{6CC86C85-3130-B2FA-A7FA-E641FDE42CCE}"/>
                </a:ext>
              </a:extLst>
            </p:cNvPr>
            <p:cNvSpPr txBox="1"/>
            <p:nvPr/>
          </p:nvSpPr>
          <p:spPr>
            <a:xfrm>
              <a:off x="7141977" y="2916730"/>
              <a:ext cx="3605192" cy="914400"/>
            </a:xfrm>
            <a:prstGeom prst="rect">
              <a:avLst/>
            </a:prstGeom>
            <a:solidFill>
              <a:srgbClr val="EC8B00"/>
            </a:solidFill>
            <a:ln>
              <a:noFill/>
            </a:ln>
          </p:spPr>
          <p:txBody>
            <a:bodyPr wrap="square" tIns="91440" bIns="91440" anchor="ctr" anchorCtr="0">
              <a:noAutofit/>
            </a:bodyPr>
            <a:lstStyle/>
            <a:p>
              <a:pPr lvl="0" algn="ctr"/>
              <a:r>
                <a:rPr lang="en-US" sz="1400" b="1" dirty="0"/>
                <a:t>Information produced by Entity</a:t>
              </a:r>
            </a:p>
          </p:txBody>
        </p:sp>
        <p:sp>
          <p:nvSpPr>
            <p:cNvPr id="14" name="TextBox 13">
              <a:extLst>
                <a:ext uri="{FF2B5EF4-FFF2-40B4-BE49-F238E27FC236}">
                  <a16:creationId xmlns:a16="http://schemas.microsoft.com/office/drawing/2014/main" id="{B20E3C5C-DF3C-DB38-EB63-F881A2936307}"/>
                </a:ext>
              </a:extLst>
            </p:cNvPr>
            <p:cNvSpPr txBox="1"/>
            <p:nvPr/>
          </p:nvSpPr>
          <p:spPr>
            <a:xfrm>
              <a:off x="1774330" y="4270517"/>
              <a:ext cx="3605192" cy="1602630"/>
            </a:xfrm>
            <a:prstGeom prst="rect">
              <a:avLst/>
            </a:prstGeom>
            <a:solidFill>
              <a:srgbClr val="3E3D3F"/>
            </a:solidFill>
            <a:ln>
              <a:noFill/>
            </a:ln>
          </p:spPr>
          <p:txBody>
            <a:bodyPr wrap="square" tIns="91440" bIns="91440" anchor="ctr" anchorCtr="0">
              <a:noAutofit/>
            </a:bodyPr>
            <a:lstStyle/>
            <a:p>
              <a:pPr marL="182880" lvl="0" indent="-182880" algn="l">
                <a:spcAft>
                  <a:spcPts val="200"/>
                </a:spcAft>
                <a:buFont typeface="Arial" panose="020B0604020202020204" pitchFamily="34" charset="0"/>
                <a:buChar char="•"/>
              </a:pPr>
              <a:r>
                <a:rPr lang="en-US" sz="1400" dirty="0">
                  <a:solidFill>
                    <a:schemeClr val="bg1"/>
                  </a:solidFill>
                </a:rPr>
                <a:t>Evaluate the competence and objectivity of the expert</a:t>
              </a:r>
            </a:p>
            <a:p>
              <a:pPr marL="182880" lvl="0" indent="-182880" algn="l">
                <a:spcAft>
                  <a:spcPts val="200"/>
                </a:spcAft>
                <a:buFont typeface="Arial" panose="020B0604020202020204" pitchFamily="34" charset="0"/>
                <a:buChar char="•"/>
              </a:pPr>
              <a:r>
                <a:rPr lang="en-US" sz="1400" dirty="0">
                  <a:solidFill>
                    <a:schemeClr val="bg1"/>
                  </a:solidFill>
                </a:rPr>
                <a:t>Obtain an understanding of the work of expert</a:t>
              </a:r>
            </a:p>
            <a:p>
              <a:pPr marL="182880" lvl="0" indent="-182880" algn="l">
                <a:spcAft>
                  <a:spcPts val="200"/>
                </a:spcAft>
                <a:buFont typeface="Arial" panose="020B0604020202020204" pitchFamily="34" charset="0"/>
                <a:buChar char="•"/>
              </a:pPr>
              <a:r>
                <a:rPr lang="en-US" sz="1400" dirty="0">
                  <a:solidFill>
                    <a:schemeClr val="bg1"/>
                  </a:solidFill>
                </a:rPr>
                <a:t>Evaluate the appropriateness of the expert’s work as audit evidence for relevant assertion</a:t>
              </a:r>
            </a:p>
          </p:txBody>
        </p:sp>
        <p:sp>
          <p:nvSpPr>
            <p:cNvPr id="16" name="TextBox 15">
              <a:extLst>
                <a:ext uri="{FF2B5EF4-FFF2-40B4-BE49-F238E27FC236}">
                  <a16:creationId xmlns:a16="http://schemas.microsoft.com/office/drawing/2014/main" id="{015AB452-6708-0D5F-6B18-625B70860B5F}"/>
                </a:ext>
              </a:extLst>
            </p:cNvPr>
            <p:cNvSpPr txBox="1"/>
            <p:nvPr/>
          </p:nvSpPr>
          <p:spPr>
            <a:xfrm>
              <a:off x="7141977" y="4270517"/>
              <a:ext cx="3605192" cy="914400"/>
            </a:xfrm>
            <a:prstGeom prst="rect">
              <a:avLst/>
            </a:prstGeom>
            <a:solidFill>
              <a:srgbClr val="3E3D3F"/>
            </a:solidFill>
            <a:ln>
              <a:noFill/>
            </a:ln>
          </p:spPr>
          <p:txBody>
            <a:bodyPr wrap="square" tIns="91440" bIns="91440" anchor="ctr" anchorCtr="0">
              <a:noAutofit/>
            </a:bodyPr>
            <a:lstStyle/>
            <a:p>
              <a:pPr marL="182880" lvl="0" indent="-182880" algn="l">
                <a:spcAft>
                  <a:spcPts val="200"/>
                </a:spcAft>
                <a:buFont typeface="Arial" panose="020B0604020202020204" pitchFamily="34" charset="0"/>
                <a:buChar char="•"/>
              </a:pPr>
              <a:r>
                <a:rPr lang="en-US" sz="1400" dirty="0">
                  <a:solidFill>
                    <a:schemeClr val="bg1"/>
                  </a:solidFill>
                </a:rPr>
                <a:t>Verify for accuracy and completeness </a:t>
              </a:r>
            </a:p>
            <a:p>
              <a:pPr marL="182880" lvl="0" indent="-182880" algn="l">
                <a:spcAft>
                  <a:spcPts val="200"/>
                </a:spcAft>
                <a:buFont typeface="Arial" panose="020B0604020202020204" pitchFamily="34" charset="0"/>
                <a:buChar char="•"/>
              </a:pPr>
              <a:r>
                <a:rPr lang="en-US" sz="1400" dirty="0">
                  <a:solidFill>
                    <a:schemeClr val="bg1"/>
                  </a:solidFill>
                </a:rPr>
                <a:t>Evaluate for sufficiently precise and detailed for the auditor’s purpose</a:t>
              </a:r>
            </a:p>
          </p:txBody>
        </p:sp>
      </p:grpSp>
      <p:cxnSp>
        <p:nvCxnSpPr>
          <p:cNvPr id="19" name="Elbow Connector 18">
            <a:extLst>
              <a:ext uri="{FF2B5EF4-FFF2-40B4-BE49-F238E27FC236}">
                <a16:creationId xmlns:a16="http://schemas.microsoft.com/office/drawing/2014/main" id="{BE08A725-240E-2AD8-23DD-BE147D2A29AA}"/>
              </a:ext>
            </a:extLst>
          </p:cNvPr>
          <p:cNvCxnSpPr>
            <a:stCxn id="10" idx="2"/>
            <a:endCxn id="11" idx="0"/>
          </p:cNvCxnSpPr>
          <p:nvPr/>
        </p:nvCxnSpPr>
        <p:spPr>
          <a:xfrm rot="5400000">
            <a:off x="4513123" y="1333851"/>
            <a:ext cx="481933" cy="2683824"/>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cxnSp>
        <p:nvCxnSpPr>
          <p:cNvPr id="21" name="Elbow Connector 20">
            <a:extLst>
              <a:ext uri="{FF2B5EF4-FFF2-40B4-BE49-F238E27FC236}">
                <a16:creationId xmlns:a16="http://schemas.microsoft.com/office/drawing/2014/main" id="{036F354A-63F6-42BB-D687-3377E37AC214}"/>
              </a:ext>
            </a:extLst>
          </p:cNvPr>
          <p:cNvCxnSpPr>
            <a:stCxn id="10" idx="2"/>
            <a:endCxn id="13" idx="0"/>
          </p:cNvCxnSpPr>
          <p:nvPr/>
        </p:nvCxnSpPr>
        <p:spPr>
          <a:xfrm rot="16200000" flipH="1">
            <a:off x="7196946" y="1333851"/>
            <a:ext cx="481933" cy="2683823"/>
          </a:xfrm>
          <a:prstGeom prst="bentConnector3">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cxnSp>
        <p:nvCxnSpPr>
          <p:cNvPr id="23" name="Straight Connector 22">
            <a:extLst>
              <a:ext uri="{FF2B5EF4-FFF2-40B4-BE49-F238E27FC236}">
                <a16:creationId xmlns:a16="http://schemas.microsoft.com/office/drawing/2014/main" id="{23629A24-0BEB-21DA-A223-719258B9BFC5}"/>
              </a:ext>
            </a:extLst>
          </p:cNvPr>
          <p:cNvCxnSpPr>
            <a:cxnSpLocks/>
            <a:stCxn id="11" idx="2"/>
            <a:endCxn id="14" idx="0"/>
          </p:cNvCxnSpPr>
          <p:nvPr/>
        </p:nvCxnSpPr>
        <p:spPr>
          <a:xfrm>
            <a:off x="3412177" y="3831130"/>
            <a:ext cx="0" cy="439387"/>
          </a:xfrm>
          <a:prstGeom prst="line">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cxnSp>
        <p:nvCxnSpPr>
          <p:cNvPr id="25" name="Straight Connector 24">
            <a:extLst>
              <a:ext uri="{FF2B5EF4-FFF2-40B4-BE49-F238E27FC236}">
                <a16:creationId xmlns:a16="http://schemas.microsoft.com/office/drawing/2014/main" id="{C661469D-9C8A-9DA5-B766-50377C6608CF}"/>
              </a:ext>
            </a:extLst>
          </p:cNvPr>
          <p:cNvCxnSpPr>
            <a:stCxn id="13" idx="2"/>
            <a:endCxn id="16" idx="0"/>
          </p:cNvCxnSpPr>
          <p:nvPr/>
        </p:nvCxnSpPr>
        <p:spPr>
          <a:xfrm>
            <a:off x="8779824" y="3831130"/>
            <a:ext cx="0" cy="439387"/>
          </a:xfrm>
          <a:prstGeom prst="line">
            <a:avLst/>
          </a:prstGeom>
          <a:ln w="12700" cap="sq">
            <a:solidFill>
              <a:schemeClr val="tx2"/>
            </a:solidFill>
          </a:ln>
        </p:spPr>
        <p:style>
          <a:lnRef idx="1">
            <a:schemeClr val="accent1"/>
          </a:lnRef>
          <a:fillRef idx="0">
            <a:schemeClr val="accent1"/>
          </a:fillRef>
          <a:effectRef idx="0">
            <a:schemeClr val="dk1"/>
          </a:effectRef>
          <a:fontRef idx="minor">
            <a:schemeClr val="lt1"/>
          </a:fontRef>
        </p:style>
      </p:cxnSp>
    </p:spTree>
    <p:custDataLst>
      <p:custData r:id="rId1"/>
    </p:custDataLst>
    <p:extLst>
      <p:ext uri="{BB962C8B-B14F-4D97-AF65-F5344CB8AC3E}">
        <p14:creationId xmlns:p14="http://schemas.microsoft.com/office/powerpoint/2010/main" val="25225639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52205AF2-3208-5699-DCAF-EA3D4D4A94FD}"/>
              </a:ext>
            </a:extLst>
          </p:cNvPr>
          <p:cNvGraphicFramePr>
            <a:graphicFrameLocks noChangeAspect="1"/>
          </p:cNvGraphicFramePr>
          <p:nvPr>
            <p:custDataLst>
              <p:tags r:id="rId2"/>
            </p:custDataLst>
          </p:nvPr>
        </p:nvGraphicFramePr>
        <p:xfrm>
          <a:off x="1588" y="1588"/>
          <a:ext cx="1227" cy="1588"/>
        </p:xfrm>
        <a:graphic>
          <a:graphicData uri="http://schemas.openxmlformats.org/presentationml/2006/ole">
            <mc:AlternateContent xmlns:mc="http://schemas.openxmlformats.org/markup-compatibility/2006">
              <mc:Choice xmlns:v="urn:schemas-microsoft-com:vml" Requires="v">
                <p:oleObj name="think-cell Slide" r:id="rId4" imgW="7772400" imgH="10058400" progId="TCLayout.ActiveDocument.1">
                  <p:embed/>
                </p:oleObj>
              </mc:Choice>
              <mc:Fallback>
                <p:oleObj name="think-cell Slide" r:id="rId4" imgW="7772400" imgH="10058400" progId="TCLayout.ActiveDocument.1">
                  <p:embed/>
                  <p:pic>
                    <p:nvPicPr>
                      <p:cNvPr id="3" name="think-cell data - do not delete" hidden="1">
                        <a:extLst>
                          <a:ext uri="{FF2B5EF4-FFF2-40B4-BE49-F238E27FC236}">
                            <a16:creationId xmlns:a16="http://schemas.microsoft.com/office/drawing/2014/main" id="{52205AF2-3208-5699-DCAF-EA3D4D4A94FD}"/>
                          </a:ext>
                        </a:extLst>
                      </p:cNvPr>
                      <p:cNvPicPr/>
                      <p:nvPr/>
                    </p:nvPicPr>
                    <p:blipFill>
                      <a:blip r:embed="rId5"/>
                      <a:stretch>
                        <a:fillRect/>
                      </a:stretch>
                    </p:blipFill>
                    <p:spPr>
                      <a:xfrm>
                        <a:off x="1588" y="1588"/>
                        <a:ext cx="1227" cy="1588"/>
                      </a:xfrm>
                      <a:prstGeom prst="rect">
                        <a:avLst/>
                      </a:prstGeom>
                    </p:spPr>
                  </p:pic>
                </p:oleObj>
              </mc:Fallback>
            </mc:AlternateContent>
          </a:graphicData>
        </a:graphic>
      </p:graphicFrame>
      <p:sp>
        <p:nvSpPr>
          <p:cNvPr id="5" name="Title 4"/>
          <p:cNvSpPr>
            <a:spLocks noGrp="1"/>
          </p:cNvSpPr>
          <p:nvPr>
            <p:ph type="title"/>
          </p:nvPr>
        </p:nvSpPr>
        <p:spPr>
          <a:xfrm>
            <a:off x="442913" y="431999"/>
            <a:ext cx="11306175" cy="430887"/>
          </a:xfrm>
        </p:spPr>
        <p:txBody>
          <a:bodyPr vert="horz">
            <a:spAutoFit/>
          </a:bodyPr>
          <a:lstStyle/>
          <a:p>
            <a:pPr>
              <a:spcBef>
                <a:spcPct val="0"/>
              </a:spcBef>
              <a:spcAft>
                <a:spcPts val="900"/>
              </a:spcAft>
            </a:pPr>
            <a:r>
              <a:rPr lang="en-US" sz="2800" dirty="0">
                <a:solidFill>
                  <a:srgbClr val="3E3D3F"/>
                </a:solidFill>
                <a:latin typeface="+mj-lt"/>
                <a:ea typeface="+mj-ea"/>
                <a:cs typeface="+mj-cs"/>
              </a:rPr>
              <a:t>Audit Evidence</a:t>
            </a:r>
          </a:p>
        </p:txBody>
      </p:sp>
      <p:sp>
        <p:nvSpPr>
          <p:cNvPr id="4" name="Date Placeholder 3">
            <a:extLst>
              <a:ext uri="{FF2B5EF4-FFF2-40B4-BE49-F238E27FC236}">
                <a16:creationId xmlns:a16="http://schemas.microsoft.com/office/drawing/2014/main" id="{3DA251A8-FD14-CA42-8D7C-34C3AA09565D}"/>
              </a:ext>
            </a:extLst>
          </p:cNvPr>
          <p:cNvSpPr>
            <a:spLocks noGrp="1"/>
          </p:cNvSpPr>
          <p:nvPr>
            <p:ph type="dt" sz="half" idx="12"/>
          </p:nvPr>
        </p:nvSpPr>
        <p:spPr/>
        <p:txBody>
          <a:bodyPr/>
          <a:lstStyle/>
          <a:p>
            <a:r>
              <a:rPr lang="en-IN" dirty="0"/>
              <a:t>December 2023</a:t>
            </a:r>
            <a:endParaRPr lang="en-US" dirty="0"/>
          </a:p>
        </p:txBody>
      </p:sp>
      <p:sp>
        <p:nvSpPr>
          <p:cNvPr id="6" name="Footer Placeholder 5">
            <a:extLst>
              <a:ext uri="{FF2B5EF4-FFF2-40B4-BE49-F238E27FC236}">
                <a16:creationId xmlns:a16="http://schemas.microsoft.com/office/drawing/2014/main" id="{A7A16882-89B6-B74B-B740-4049ABB91760}"/>
              </a:ext>
            </a:extLst>
          </p:cNvPr>
          <p:cNvSpPr>
            <a:spLocks noGrp="1"/>
          </p:cNvSpPr>
          <p:nvPr>
            <p:ph type="ftr" sz="quarter" idx="13"/>
          </p:nvPr>
        </p:nvSpPr>
        <p:spPr/>
        <p:txBody>
          <a:bodyPr/>
          <a:lstStyle/>
          <a:p>
            <a:pPr algn="l"/>
            <a:r>
              <a:rPr lang="en-US"/>
              <a:t>Standards on Auditing</a:t>
            </a:r>
            <a:endParaRPr lang="en-US" dirty="0"/>
          </a:p>
        </p:txBody>
      </p:sp>
      <p:sp>
        <p:nvSpPr>
          <p:cNvPr id="9" name="Slide Number Placeholder 8">
            <a:extLst>
              <a:ext uri="{FF2B5EF4-FFF2-40B4-BE49-F238E27FC236}">
                <a16:creationId xmlns:a16="http://schemas.microsoft.com/office/drawing/2014/main" id="{2D5C4C1A-8E14-D64B-BEF1-AA3197048931}"/>
              </a:ext>
            </a:extLst>
          </p:cNvPr>
          <p:cNvSpPr>
            <a:spLocks noGrp="1"/>
          </p:cNvSpPr>
          <p:nvPr>
            <p:ph type="sldNum" sz="quarter" idx="11"/>
          </p:nvPr>
        </p:nvSpPr>
        <p:spPr/>
        <p:txBody>
          <a:bodyPr/>
          <a:lstStyle/>
          <a:p>
            <a:fld id="{7870704B-CE94-48CC-AF30-84932A1262A7}" type="slidenum">
              <a:rPr lang="en-GB" smtClean="0"/>
              <a:pPr/>
              <a:t>9</a:t>
            </a:fld>
            <a:endParaRPr lang="en-GB" dirty="0"/>
          </a:p>
        </p:txBody>
      </p:sp>
      <p:sp>
        <p:nvSpPr>
          <p:cNvPr id="2" name="Content Placeholder 2">
            <a:extLst>
              <a:ext uri="{FF2B5EF4-FFF2-40B4-BE49-F238E27FC236}">
                <a16:creationId xmlns:a16="http://schemas.microsoft.com/office/drawing/2014/main" id="{27474645-BB5D-5CA3-1DD7-1BB65FB3AB50}"/>
              </a:ext>
            </a:extLst>
          </p:cNvPr>
          <p:cNvSpPr txBox="1">
            <a:spLocks/>
          </p:cNvSpPr>
          <p:nvPr/>
        </p:nvSpPr>
        <p:spPr>
          <a:xfrm>
            <a:off x="442916" y="1561771"/>
            <a:ext cx="11306172" cy="369332"/>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r>
              <a:rPr lang="en-US" sz="1400" dirty="0">
                <a:solidFill>
                  <a:schemeClr val="bg1"/>
                </a:solidFill>
              </a:rPr>
              <a:t>Selecting Items for Testing:</a:t>
            </a:r>
          </a:p>
        </p:txBody>
      </p:sp>
      <p:sp>
        <p:nvSpPr>
          <p:cNvPr id="7" name="Content Placeholder 2">
            <a:extLst>
              <a:ext uri="{FF2B5EF4-FFF2-40B4-BE49-F238E27FC236}">
                <a16:creationId xmlns:a16="http://schemas.microsoft.com/office/drawing/2014/main" id="{09ECF80D-C783-D645-583C-2A4F0FB5697B}"/>
              </a:ext>
            </a:extLst>
          </p:cNvPr>
          <p:cNvSpPr txBox="1">
            <a:spLocks/>
          </p:cNvSpPr>
          <p:nvPr/>
        </p:nvSpPr>
        <p:spPr>
          <a:xfrm>
            <a:off x="442912" y="1931103"/>
            <a:ext cx="11306172" cy="996078"/>
          </a:xfrm>
          <a:prstGeom prst="rect">
            <a:avLst/>
          </a:prstGeom>
          <a:solidFill>
            <a:schemeClr val="tx2">
              <a:lumMod val="20000"/>
              <a:lumOff val="80000"/>
            </a:schemeClr>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a:spcAft>
                <a:spcPts val="600"/>
              </a:spcAft>
            </a:pPr>
            <a:r>
              <a:rPr lang="en-US" sz="1400" b="0" i="0" dirty="0">
                <a:solidFill>
                  <a:srgbClr val="3E3D3F"/>
                </a:solidFill>
                <a:effectLst/>
              </a:rPr>
              <a:t>An effective testing is designed to provide appropriate audit evidence sufficient for auditor’s purposes.</a:t>
            </a:r>
          </a:p>
          <a:p>
            <a:pPr>
              <a:spcAft>
                <a:spcPts val="600"/>
              </a:spcAft>
            </a:pPr>
            <a:r>
              <a:rPr lang="en-US" sz="1400" b="0" i="0" dirty="0">
                <a:solidFill>
                  <a:srgbClr val="3E3D3F"/>
                </a:solidFill>
                <a:effectLst/>
              </a:rPr>
              <a:t>In selecting the items for testing, the auditor need to consider relevance, sufficiency and reliability of items selected.</a:t>
            </a:r>
          </a:p>
          <a:p>
            <a:pPr>
              <a:spcAft>
                <a:spcPts val="600"/>
              </a:spcAft>
            </a:pPr>
            <a:r>
              <a:rPr lang="en-US" sz="1400" b="0" i="0" dirty="0">
                <a:solidFill>
                  <a:srgbClr val="3E3D3F"/>
                </a:solidFill>
                <a:effectLst/>
              </a:rPr>
              <a:t>Auditor should select any one or combination of these means as may be appropriate in the circumstances.</a:t>
            </a:r>
            <a:endParaRPr lang="en-US" sz="1400" u="sng" dirty="0">
              <a:solidFill>
                <a:srgbClr val="3E3D3F"/>
              </a:solidFill>
            </a:endParaRPr>
          </a:p>
        </p:txBody>
      </p:sp>
      <p:sp>
        <p:nvSpPr>
          <p:cNvPr id="12" name="Content Placeholder 2">
            <a:extLst>
              <a:ext uri="{FF2B5EF4-FFF2-40B4-BE49-F238E27FC236}">
                <a16:creationId xmlns:a16="http://schemas.microsoft.com/office/drawing/2014/main" id="{DCCA9AFD-6B23-EFB5-BD66-5C2BCFBF3ADD}"/>
              </a:ext>
            </a:extLst>
          </p:cNvPr>
          <p:cNvSpPr txBox="1">
            <a:spLocks/>
          </p:cNvSpPr>
          <p:nvPr/>
        </p:nvSpPr>
        <p:spPr>
          <a:xfrm>
            <a:off x="442916" y="2999319"/>
            <a:ext cx="3529009" cy="1005839"/>
          </a:xfrm>
          <a:prstGeom prst="rect">
            <a:avLst/>
          </a:prstGeom>
          <a:solidFill>
            <a:srgbClr val="EC8B00"/>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0"/>
            <a:r>
              <a:rPr lang="en-US" sz="1400" b="1" dirty="0">
                <a:solidFill>
                  <a:schemeClr val="tx1"/>
                </a:solidFill>
              </a:rPr>
              <a:t>Selection all items (100% verification)</a:t>
            </a:r>
          </a:p>
        </p:txBody>
      </p:sp>
      <p:sp>
        <p:nvSpPr>
          <p:cNvPr id="15" name="Content Placeholder 2">
            <a:extLst>
              <a:ext uri="{FF2B5EF4-FFF2-40B4-BE49-F238E27FC236}">
                <a16:creationId xmlns:a16="http://schemas.microsoft.com/office/drawing/2014/main" id="{C6D71C18-1FF6-7BF9-99E0-EBD1318BE08D}"/>
              </a:ext>
            </a:extLst>
          </p:cNvPr>
          <p:cNvSpPr txBox="1">
            <a:spLocks/>
          </p:cNvSpPr>
          <p:nvPr/>
        </p:nvSpPr>
        <p:spPr>
          <a:xfrm>
            <a:off x="442916" y="4060679"/>
            <a:ext cx="3529009" cy="1005839"/>
          </a:xfrm>
          <a:prstGeom prst="rect">
            <a:avLst/>
          </a:prstGeom>
          <a:solidFill>
            <a:srgbClr val="3E3D3F"/>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0"/>
            <a:r>
              <a:rPr lang="en-US" sz="1400" b="1" dirty="0">
                <a:solidFill>
                  <a:schemeClr val="bg1"/>
                </a:solidFill>
              </a:rPr>
              <a:t>Selecting Specific Items</a:t>
            </a:r>
          </a:p>
        </p:txBody>
      </p:sp>
      <p:sp>
        <p:nvSpPr>
          <p:cNvPr id="18" name="Content Placeholder 2">
            <a:extLst>
              <a:ext uri="{FF2B5EF4-FFF2-40B4-BE49-F238E27FC236}">
                <a16:creationId xmlns:a16="http://schemas.microsoft.com/office/drawing/2014/main" id="{CD99FFE0-8A43-12FE-D6D5-F36A6EE8C2FD}"/>
              </a:ext>
            </a:extLst>
          </p:cNvPr>
          <p:cNvSpPr txBox="1">
            <a:spLocks/>
          </p:cNvSpPr>
          <p:nvPr/>
        </p:nvSpPr>
        <p:spPr>
          <a:xfrm>
            <a:off x="442916" y="5120514"/>
            <a:ext cx="3529009" cy="1005839"/>
          </a:xfrm>
          <a:prstGeom prst="rect">
            <a:avLst/>
          </a:prstGeom>
          <a:solidFill>
            <a:srgbClr val="D14901"/>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lvl="0"/>
            <a:r>
              <a:rPr lang="en-US" sz="1400" b="1" dirty="0">
                <a:solidFill>
                  <a:schemeClr val="bg1"/>
                </a:solidFill>
              </a:rPr>
              <a:t>Audit Sampling</a:t>
            </a:r>
          </a:p>
        </p:txBody>
      </p:sp>
      <p:sp>
        <p:nvSpPr>
          <p:cNvPr id="20" name="Content Placeholder 2">
            <a:extLst>
              <a:ext uri="{FF2B5EF4-FFF2-40B4-BE49-F238E27FC236}">
                <a16:creationId xmlns:a16="http://schemas.microsoft.com/office/drawing/2014/main" id="{168B049F-3DF4-3196-9826-4E597BC9CF91}"/>
              </a:ext>
            </a:extLst>
          </p:cNvPr>
          <p:cNvSpPr txBox="1">
            <a:spLocks/>
          </p:cNvSpPr>
          <p:nvPr/>
        </p:nvSpPr>
        <p:spPr>
          <a:xfrm>
            <a:off x="4034971" y="3000843"/>
            <a:ext cx="7714117" cy="1005840"/>
          </a:xfrm>
          <a:prstGeom prst="rect">
            <a:avLst/>
          </a:prstGeom>
          <a:solidFill>
            <a:schemeClr val="bg1">
              <a:lumMod val="95000"/>
            </a:schemeClr>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lvl="0" indent="-182880">
              <a:spcAft>
                <a:spcPts val="600"/>
              </a:spcAft>
              <a:buClr>
                <a:srgbClr val="3E3D3F"/>
              </a:buClr>
              <a:buFont typeface="Arial" panose="020B0604020202020204" pitchFamily="34" charset="0"/>
              <a:buChar char="•"/>
            </a:pPr>
            <a:r>
              <a:rPr lang="en-US" sz="1400" b="0" dirty="0">
                <a:solidFill>
                  <a:srgbClr val="3E3D3F"/>
                </a:solidFill>
              </a:rPr>
              <a:t>Population consists of small number of high value items</a:t>
            </a:r>
          </a:p>
          <a:p>
            <a:pPr marL="182880" lvl="0" indent="-182880">
              <a:spcAft>
                <a:spcPts val="600"/>
              </a:spcAft>
              <a:buClr>
                <a:srgbClr val="3E3D3F"/>
              </a:buClr>
              <a:buFont typeface="Arial" panose="020B0604020202020204" pitchFamily="34" charset="0"/>
              <a:buChar char="•"/>
            </a:pPr>
            <a:r>
              <a:rPr lang="en-US" sz="1400" b="0" i="0" dirty="0">
                <a:solidFill>
                  <a:srgbClr val="3E3D3F"/>
                </a:solidFill>
              </a:rPr>
              <a:t>Repetitive nature of the calculation or other process performed by the information system</a:t>
            </a:r>
            <a:endParaRPr lang="en-US" sz="1400" b="0" dirty="0">
              <a:solidFill>
                <a:srgbClr val="3E3D3F"/>
              </a:solidFill>
            </a:endParaRPr>
          </a:p>
        </p:txBody>
      </p:sp>
      <p:sp>
        <p:nvSpPr>
          <p:cNvPr id="22" name="Content Placeholder 2">
            <a:extLst>
              <a:ext uri="{FF2B5EF4-FFF2-40B4-BE49-F238E27FC236}">
                <a16:creationId xmlns:a16="http://schemas.microsoft.com/office/drawing/2014/main" id="{BAA0998D-0533-B2C2-2110-622765528A48}"/>
              </a:ext>
            </a:extLst>
          </p:cNvPr>
          <p:cNvSpPr txBox="1">
            <a:spLocks/>
          </p:cNvSpPr>
          <p:nvPr/>
        </p:nvSpPr>
        <p:spPr>
          <a:xfrm>
            <a:off x="4034971" y="4060679"/>
            <a:ext cx="7714117" cy="1005840"/>
          </a:xfrm>
          <a:prstGeom prst="rect">
            <a:avLst/>
          </a:prstGeom>
          <a:solidFill>
            <a:schemeClr val="bg1">
              <a:lumMod val="95000"/>
            </a:schemeClr>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lvl="0" indent="-182880">
              <a:spcAft>
                <a:spcPts val="600"/>
              </a:spcAft>
              <a:buClr>
                <a:srgbClr val="3E3D3F"/>
              </a:buClr>
              <a:buFont typeface="Arial" panose="020B0604020202020204" pitchFamily="34" charset="0"/>
              <a:buChar char="•"/>
            </a:pPr>
            <a:r>
              <a:rPr lang="en-US" sz="1400" b="0" dirty="0">
                <a:solidFill>
                  <a:srgbClr val="3E3D3F"/>
                </a:solidFill>
              </a:rPr>
              <a:t>High value or key items</a:t>
            </a:r>
            <a:endParaRPr lang="en-US" sz="1400" dirty="0">
              <a:solidFill>
                <a:srgbClr val="3E3D3F"/>
              </a:solidFill>
            </a:endParaRPr>
          </a:p>
          <a:p>
            <a:pPr marL="182880" lvl="0" indent="-182880">
              <a:spcAft>
                <a:spcPts val="600"/>
              </a:spcAft>
              <a:buClr>
                <a:srgbClr val="3E3D3F"/>
              </a:buClr>
              <a:buFont typeface="Arial" panose="020B0604020202020204" pitchFamily="34" charset="0"/>
              <a:buChar char="•"/>
            </a:pPr>
            <a:r>
              <a:rPr lang="en-US" sz="1400" b="0" dirty="0">
                <a:solidFill>
                  <a:srgbClr val="3E3D3F"/>
                </a:solidFill>
              </a:rPr>
              <a:t>All items over a certain amount</a:t>
            </a:r>
            <a:endParaRPr lang="en-US" sz="1400" dirty="0">
              <a:solidFill>
                <a:srgbClr val="3E3D3F"/>
              </a:solidFill>
            </a:endParaRPr>
          </a:p>
          <a:p>
            <a:pPr marL="182880" lvl="0" indent="-182880">
              <a:spcAft>
                <a:spcPts val="600"/>
              </a:spcAft>
              <a:buClr>
                <a:srgbClr val="3E3D3F"/>
              </a:buClr>
              <a:buFont typeface="Arial" panose="020B0604020202020204" pitchFamily="34" charset="0"/>
              <a:buChar char="•"/>
            </a:pPr>
            <a:r>
              <a:rPr lang="en-US" sz="1400" b="0" dirty="0">
                <a:solidFill>
                  <a:srgbClr val="3E3D3F"/>
                </a:solidFill>
              </a:rPr>
              <a:t>Selective examination does not provide audit evidence as to remainder of the population</a:t>
            </a:r>
            <a:endParaRPr lang="en-US" sz="1400" dirty="0">
              <a:solidFill>
                <a:srgbClr val="3E3D3F"/>
              </a:solidFill>
            </a:endParaRPr>
          </a:p>
        </p:txBody>
      </p:sp>
      <p:sp>
        <p:nvSpPr>
          <p:cNvPr id="24" name="Content Placeholder 2">
            <a:extLst>
              <a:ext uri="{FF2B5EF4-FFF2-40B4-BE49-F238E27FC236}">
                <a16:creationId xmlns:a16="http://schemas.microsoft.com/office/drawing/2014/main" id="{0A1B97CE-7BD9-6DCD-76C2-85F3A3BE0FBF}"/>
              </a:ext>
            </a:extLst>
          </p:cNvPr>
          <p:cNvSpPr txBox="1">
            <a:spLocks/>
          </p:cNvSpPr>
          <p:nvPr/>
        </p:nvSpPr>
        <p:spPr>
          <a:xfrm>
            <a:off x="4034971" y="5120514"/>
            <a:ext cx="7714117" cy="1005840"/>
          </a:xfrm>
          <a:prstGeom prst="rect">
            <a:avLst/>
          </a:prstGeom>
          <a:solidFill>
            <a:schemeClr val="bg1">
              <a:lumMod val="95000"/>
            </a:schemeClr>
          </a:solidFill>
        </p:spPr>
        <p:txBody>
          <a:bodyPr wrap="square" lIns="91440" tIns="91440" rIns="91440" bIns="91440" anchor="ctr" anchorCtr="0">
            <a:noAutofit/>
          </a:bodyPr>
          <a:lstStyle>
            <a:lvl1pPr marL="0" indent="0" algn="l" defTabSz="914400" rtl="0" eaLnBrk="1" latinLnBrk="0" hangingPunct="1">
              <a:lnSpc>
                <a:spcPct val="100000"/>
              </a:lnSpc>
              <a:spcBef>
                <a:spcPts val="0"/>
              </a:spcBef>
              <a:spcAft>
                <a:spcPts val="1200"/>
              </a:spcAft>
              <a:buFont typeface="Arial" panose="020B0604020202020204" pitchFamily="34" charset="0"/>
              <a:buNone/>
              <a:defRPr sz="1800" b="1" kern="1200">
                <a:solidFill>
                  <a:schemeClr val="accent1"/>
                </a:solidFill>
                <a:latin typeface="+mn-lt"/>
                <a:ea typeface="+mn-ea"/>
                <a:cs typeface="+mn-cs"/>
              </a:defRPr>
            </a:lvl1pPr>
            <a:lvl2pPr marL="0" indent="0" algn="l" defTabSz="914400" rtl="0" eaLnBrk="1" latinLnBrk="0" hangingPunct="1">
              <a:lnSpc>
                <a:spcPct val="100000"/>
              </a:lnSpc>
              <a:spcBef>
                <a:spcPts val="0"/>
              </a:spcBef>
              <a:spcAft>
                <a:spcPts val="600"/>
              </a:spcAft>
              <a:buFont typeface="Arial" panose="020B0604020202020204" pitchFamily="34" charset="0"/>
              <a:buNone/>
              <a:defRPr sz="1600" kern="1200">
                <a:solidFill>
                  <a:schemeClr val="tx1"/>
                </a:solidFill>
                <a:latin typeface="+mn-lt"/>
                <a:ea typeface="+mn-ea"/>
                <a:cs typeface="+mn-cs"/>
              </a:defRPr>
            </a:lvl2pPr>
            <a:lvl3pPr marL="180975"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3pPr>
            <a:lvl4pPr marL="36195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4pPr>
            <a:lvl5pPr marL="548640" indent="-180975"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5pPr>
            <a:lvl6pPr marL="73152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6pPr>
            <a:lvl7pPr marL="91440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7pPr>
            <a:lvl8pPr marL="109728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8pPr>
            <a:lvl9pPr marL="1280160" indent="-182880" algn="l" defTabSz="914400" rtl="0" eaLnBrk="1" latinLnBrk="0" hangingPunct="1">
              <a:lnSpc>
                <a:spcPct val="100000"/>
              </a:lnSpc>
              <a:spcBef>
                <a:spcPts val="0"/>
              </a:spcBef>
              <a:spcAft>
                <a:spcPts val="600"/>
              </a:spcAft>
              <a:buFont typeface="Arial" panose="020B0604020202020204" pitchFamily="34" charset="0"/>
              <a:buChar char="•"/>
              <a:defRPr sz="1600" kern="1200">
                <a:solidFill>
                  <a:schemeClr val="tx1"/>
                </a:solidFill>
                <a:latin typeface="+mn-lt"/>
                <a:ea typeface="+mn-ea"/>
                <a:cs typeface="+mn-cs"/>
              </a:defRPr>
            </a:lvl9pPr>
          </a:lstStyle>
          <a:p>
            <a:pPr marL="182880" lvl="0" indent="-182880">
              <a:spcAft>
                <a:spcPts val="600"/>
              </a:spcAft>
              <a:buClr>
                <a:srgbClr val="3E3D3F"/>
              </a:buClr>
              <a:buFont typeface="Arial" panose="020B0604020202020204" pitchFamily="34" charset="0"/>
              <a:buChar char="•"/>
            </a:pPr>
            <a:r>
              <a:rPr lang="en-US" sz="1400" b="0" dirty="0">
                <a:solidFill>
                  <a:srgbClr val="3E3D3F"/>
                </a:solidFill>
              </a:rPr>
              <a:t>Designed to enable conclusions to be drawn about an entire population</a:t>
            </a:r>
          </a:p>
          <a:p>
            <a:pPr marL="182880" lvl="0" indent="-182880">
              <a:spcAft>
                <a:spcPts val="600"/>
              </a:spcAft>
              <a:buClr>
                <a:srgbClr val="3E3D3F"/>
              </a:buClr>
              <a:buFont typeface="Arial" panose="020B0604020202020204" pitchFamily="34" charset="0"/>
              <a:buChar char="•"/>
            </a:pPr>
            <a:r>
              <a:rPr lang="en-US" sz="1400" b="0" dirty="0">
                <a:solidFill>
                  <a:srgbClr val="3E3D3F"/>
                </a:solidFill>
              </a:rPr>
              <a:t>SA 530</a:t>
            </a:r>
          </a:p>
        </p:txBody>
      </p:sp>
    </p:spTree>
    <p:custDataLst>
      <p:custData r:id="rId1"/>
    </p:custDataLst>
    <p:extLst>
      <p:ext uri="{BB962C8B-B14F-4D97-AF65-F5344CB8AC3E}">
        <p14:creationId xmlns:p14="http://schemas.microsoft.com/office/powerpoint/2010/main" val="3799893727"/>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10.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1.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6.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8.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9.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0.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1.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6.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8.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9.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0.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1.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6.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8.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9.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0.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1.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6.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8.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9.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6.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8.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9.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PwC">
  <a:themeElements>
    <a:clrScheme name="PwC Colors">
      <a:dk1>
        <a:srgbClr val="000000"/>
      </a:dk1>
      <a:lt1>
        <a:srgbClr val="FFFFFF"/>
      </a:lt1>
      <a:dk2>
        <a:srgbClr val="7D7D7D"/>
      </a:dk2>
      <a:lt2>
        <a:srgbClr val="DEDEDE"/>
      </a:lt2>
      <a:accent1>
        <a:srgbClr val="D04A02"/>
      </a:accent1>
      <a:accent2>
        <a:srgbClr val="FFB600"/>
      </a:accent2>
      <a:accent3>
        <a:srgbClr val="E0301E"/>
      </a:accent3>
      <a:accent4>
        <a:srgbClr val="EB8C00"/>
      </a:accent4>
      <a:accent5>
        <a:srgbClr val="DB536A"/>
      </a:accent5>
      <a:accent6>
        <a:srgbClr val="464646"/>
      </a:accent6>
      <a:hlink>
        <a:srgbClr val="D04A02"/>
      </a:hlink>
      <a:folHlink>
        <a:srgbClr val="DB536A"/>
      </a:folHlink>
    </a:clrScheme>
    <a:fontScheme name="PwC Fonts">
      <a:majorFont>
        <a:latin typeface="Georgia"/>
        <a:ea typeface=""/>
        <a:cs typeface=""/>
      </a:majorFont>
      <a:minorFont>
        <a:latin typeface="Arial"/>
        <a:ea typeface=""/>
        <a:cs typeface=""/>
      </a:minorFont>
    </a:fontScheme>
    <a:fmtScheme name="PwC Effects">
      <a:fillStyleLst>
        <a:solidFill>
          <a:schemeClr val="phClr"/>
        </a:solidFill>
        <a:solidFill>
          <a:schemeClr val="phClr"/>
        </a:solidFill>
        <a:solidFill>
          <a:schemeClr val="phClr"/>
        </a:solidFill>
      </a:fillStyleLst>
      <a:lnStyleLst>
        <a:ln w="12700" cap="sq" cmpd="sng" algn="ctr">
          <a:solidFill>
            <a:schemeClr val="phClr"/>
          </a:solidFill>
          <a:prstDash val="solid"/>
        </a:ln>
        <a:ln w="12700" cap="sq" cmpd="sng" algn="ctr">
          <a:solidFill>
            <a:schemeClr val="phClr"/>
          </a:solidFill>
          <a:prstDash val="solid"/>
        </a:ln>
        <a:ln w="12700" cap="sq" cmpd="sng" algn="ctr">
          <a:solidFill>
            <a:schemeClr val="phClr"/>
          </a:solidFill>
          <a:prstDash val="solid"/>
        </a:ln>
      </a:lnStyleLst>
      <a:effectStyleLst>
        <a:effectStyle>
          <a:effectLst/>
        </a:effectStyle>
        <a:effectStyle>
          <a:effectLst/>
        </a:effectStyle>
        <a:effectStyle>
          <a:effectLst>
            <a:outerShdw blurRad="127000" dist="63500" dir="2700000" algn="br" rotWithShape="0">
              <a:srgbClr val="000000">
                <a:alpha val="25000"/>
              </a:srgbClr>
            </a:outerShdw>
          </a:effectLst>
        </a:effectStyle>
      </a:effectStyleLst>
      <a:bgFillStyleLst>
        <a:solidFill>
          <a:schemeClr val="phClr"/>
        </a:solidFill>
        <a:solidFill>
          <a:schemeClr val="phClr"/>
        </a:solidFill>
        <a:solidFill>
          <a:schemeClr val="phClr"/>
        </a:solidFill>
      </a:bgFillStyleLst>
    </a:fmtScheme>
  </a:themeElements>
  <a:objectDefaults>
    <a:spDef>
      <a:spPr>
        <a:ln>
          <a:noFill/>
        </a:ln>
      </a:spPr>
      <a:bodyPr/>
      <a:lstStyle>
        <a:defPPr algn="ctr">
          <a:lnSpc>
            <a:spcPct val="100000"/>
          </a:lnSpc>
          <a:defRPr sz="1600"/>
        </a:defPPr>
      </a:lstStyle>
      <a:style>
        <a:lnRef idx="0">
          <a:schemeClr val="accent1"/>
        </a:lnRef>
        <a:fillRef idx="1">
          <a:schemeClr val="accent1"/>
        </a:fillRef>
        <a:effectRef idx="0">
          <a:schemeClr val="dk1"/>
        </a:effectRef>
        <a:fontRef idx="minor">
          <a:schemeClr val="lt1"/>
        </a:fontRef>
      </a:style>
    </a:spDef>
    <a:lnDef>
      <a:spPr>
        <a:ln w="12700" cap="sq"/>
      </a:spPr>
      <a:bodyPr/>
      <a:lstStyle/>
      <a:style>
        <a:lnRef idx="1">
          <a:schemeClr val="accent1"/>
        </a:lnRef>
        <a:fillRef idx="0">
          <a:schemeClr val="accent1"/>
        </a:fillRef>
        <a:effectRef idx="0">
          <a:schemeClr val="dk1"/>
        </a:effectRef>
        <a:fontRef idx="minor">
          <a:schemeClr val="lt1"/>
        </a:fontRef>
      </a:style>
    </a:lnDef>
    <a:txDef>
      <a:spPr>
        <a:noFill/>
      </a:spPr>
      <a:bodyPr wrap="square" lIns="0" tIns="0" rIns="0" bIns="0" rtlCol="0"/>
      <a:lstStyle>
        <a:defPPr marL="182880" indent="-182880">
          <a:lnSpc>
            <a:spcPct val="100000"/>
          </a:lnSpc>
          <a:spcAft>
            <a:spcPts val="600"/>
          </a:spcAft>
          <a:buSzPct val="100000"/>
          <a:buFont typeface="Arial"/>
          <a:buChar char="•"/>
          <a:defRPr sz="1600"/>
        </a:defPPr>
      </a:lstStyle>
    </a:txDef>
  </a:objectDefaults>
  <a:extraClrSchemeLst/>
  <a:custClrLst>
    <a:custClr name="Dark Orange 2">
      <a:srgbClr val="571F01"/>
    </a:custClr>
    <a:custClr name="Dark Orange 1">
      <a:srgbClr val="933401"/>
    </a:custClr>
    <a:custClr name="Primary Orange">
      <a:srgbClr val="D04A02"/>
    </a:custClr>
    <a:custClr name="Light Orange 1">
      <a:srgbClr val="FD6412"/>
    </a:custClr>
    <a:custClr name="Light Orange 2">
      <a:srgbClr val="FEB791"/>
    </a:custClr>
    <a:custClr name="Dark Tangerine 2">
      <a:srgbClr val="714300"/>
    </a:custClr>
    <a:custClr name="Dark Tangerine 1">
      <a:srgbClr val="AE6800"/>
    </a:custClr>
    <a:custClr name="Primary Tangerine">
      <a:srgbClr val="EB8C00"/>
    </a:custClr>
    <a:custClr name="Light Tangerine 1">
      <a:srgbClr val="FFA929"/>
    </a:custClr>
    <a:custClr name="Light Tangerine 2">
      <a:srgbClr val="FFDCA9"/>
    </a:custClr>
    <a:custClr name="Dark Yellow 2">
      <a:srgbClr val="855F00"/>
    </a:custClr>
    <a:custClr name="Dark Yellow 1">
      <a:srgbClr val="C28A00"/>
    </a:custClr>
    <a:custClr name="Primary Yellow">
      <a:srgbClr val="FFB600"/>
    </a:custClr>
    <a:custClr name="Light Yellow 1">
      <a:srgbClr val="FFC83D"/>
    </a:custClr>
    <a:custClr name="Light Yellow 2">
      <a:srgbClr val="FFECBD"/>
    </a:custClr>
    <a:custClr name="Dark Rose 2">
      <a:srgbClr val="6E2A35"/>
    </a:custClr>
    <a:custClr name="Dark Rose 1">
      <a:srgbClr val="A43E50"/>
    </a:custClr>
    <a:custClr name="Primary Rose">
      <a:srgbClr val="DB536A"/>
    </a:custClr>
    <a:custClr name="Light Rose 1">
      <a:srgbClr val="E27588"/>
    </a:custClr>
    <a:custClr name="Light Rose 2">
      <a:srgbClr val="F1BAC3"/>
    </a:custClr>
    <a:custClr name="Dark Red 2">
      <a:srgbClr val="741910"/>
    </a:custClr>
    <a:custClr name="Dark Red 1">
      <a:srgbClr val="AA2417"/>
    </a:custClr>
    <a:custClr name="Primary Red">
      <a:srgbClr val="E0301E"/>
    </a:custClr>
    <a:custClr name="Light Red 1">
      <a:srgbClr val="E86153"/>
    </a:custClr>
    <a:custClr name="Light Red 2">
      <a:srgbClr val="F7C8C4"/>
    </a:custClr>
    <a:custClr name="Black">
      <a:srgbClr val="000000"/>
    </a:custClr>
    <a:custClr name="Dark Grey">
      <a:srgbClr val="2D2D2D"/>
    </a:custClr>
    <a:custClr name="Medium Grey">
      <a:srgbClr val="464646"/>
    </a:custClr>
    <a:custClr name="Grey">
      <a:srgbClr val="7D7D7D"/>
    </a:custClr>
    <a:custClr name="Light Grey">
      <a:srgbClr val="DEDEDE"/>
    </a:custClr>
    <a:custClr name="Dark Purple 2">
      <a:srgbClr val="4B06B2"/>
    </a:custClr>
    <a:custClr name="Dark Purple 1">
      <a:srgbClr val="6A1CE2"/>
    </a:custClr>
    <a:custClr name="Secondary Purple">
      <a:srgbClr val="9013FE"/>
    </a:custClr>
    <a:custClr name="Light Purple 1">
      <a:srgbClr val="B15AFE"/>
    </a:custClr>
    <a:custClr name="Light Purple 2">
      <a:srgbClr val="DEB8FF"/>
    </a:custClr>
    <a:custClr name="Dark Blue 2">
      <a:srgbClr val="003DAB"/>
    </a:custClr>
    <a:custClr name="Dark Blue 1">
      <a:srgbClr val="0060D7"/>
    </a:custClr>
    <a:custClr name="Secondary Blue">
      <a:srgbClr val="0089EB"/>
    </a:custClr>
    <a:custClr name="Light Blue 1">
      <a:srgbClr val="4DACF1"/>
    </a:custClr>
    <a:custClr name="Light Blue 2">
      <a:srgbClr val="B3DCF9"/>
    </a:custClr>
    <a:custClr name="Dark Green 2">
      <a:srgbClr val="175C2C"/>
    </a:custClr>
    <a:custClr name="Dark Green 1">
      <a:srgbClr val="2C8646"/>
    </a:custClr>
    <a:custClr name="Secondary Green">
      <a:srgbClr val="4EB523"/>
    </a:custClr>
    <a:custClr name="Light Green 1">
      <a:srgbClr val="86DB4F"/>
    </a:custClr>
    <a:custClr name="Light Green 2">
      <a:srgbClr val="C4FC9F"/>
    </a:custClr>
    <a:custClr name="Status Red">
      <a:srgbClr val="E0301E"/>
    </a:custClr>
    <a:custClr name="Status Yellow">
      <a:srgbClr val="FFB600"/>
    </a:custClr>
    <a:custClr name="Status Green">
      <a:srgbClr val="175C2C"/>
    </a:custClr>
  </a:custClrLst>
  <a:extLst>
    <a:ext uri="{05A4C25C-085E-4340-85A3-A5531E510DB2}">
      <thm15:themeFamily xmlns:thm15="http://schemas.microsoft.com/office/thememl/2012/main" name="PwC_16x9_PowerPoint_Template_2023" id="{4A0F7BC5-E127-0A41-ACF0-06958D21153D}" vid="{43D33C70-4DE6-D44E-9ADC-3DF99F57AC49}"/>
    </a:ext>
  </a:extLst>
</a:theme>
</file>

<file path=ppt/theme/theme2.xml><?xml version="1.0" encoding="utf-8"?>
<a:theme xmlns:a="http://schemas.openxmlformats.org/drawingml/2006/main" name="PwC">
  <a:themeElements>
    <a:clrScheme name="PwC Colors">
      <a:dk1>
        <a:srgbClr val="000000"/>
      </a:dk1>
      <a:lt1>
        <a:srgbClr val="FFFFFF"/>
      </a:lt1>
      <a:dk2>
        <a:srgbClr val="7D7D7D"/>
      </a:dk2>
      <a:lt2>
        <a:srgbClr val="DEDEDE"/>
      </a:lt2>
      <a:accent1>
        <a:srgbClr val="D04A02"/>
      </a:accent1>
      <a:accent2>
        <a:srgbClr val="FFB600"/>
      </a:accent2>
      <a:accent3>
        <a:srgbClr val="E0301E"/>
      </a:accent3>
      <a:accent4>
        <a:srgbClr val="EB8C00"/>
      </a:accent4>
      <a:accent5>
        <a:srgbClr val="DB536A"/>
      </a:accent5>
      <a:accent6>
        <a:srgbClr val="464646"/>
      </a:accent6>
      <a:hlink>
        <a:srgbClr val="D04A02"/>
      </a:hlink>
      <a:folHlink>
        <a:srgbClr val="DB536A"/>
      </a:folHlink>
    </a:clrScheme>
    <a:fontScheme name="PwC Fonts">
      <a:majorFont>
        <a:latin typeface="Georgia"/>
        <a:ea typeface=""/>
        <a:cs typeface=""/>
      </a:majorFont>
      <a:minorFont>
        <a:latin typeface="Arial"/>
        <a:ea typeface=""/>
        <a:cs typeface=""/>
      </a:minorFont>
    </a:fontScheme>
    <a:fmtScheme name="PwC Effects">
      <a:fillStyleLst>
        <a:solidFill>
          <a:schemeClr val="phClr"/>
        </a:solidFill>
        <a:solidFill>
          <a:schemeClr val="phClr"/>
        </a:solidFill>
        <a:solidFill>
          <a:schemeClr val="phClr"/>
        </a:solidFill>
      </a:fillStyleLst>
      <a:lnStyleLst>
        <a:ln w="12700" cap="sq" cmpd="sng" algn="ctr">
          <a:solidFill>
            <a:schemeClr val="phClr"/>
          </a:solidFill>
          <a:prstDash val="solid"/>
        </a:ln>
        <a:ln w="12700" cap="sq" cmpd="sng" algn="ctr">
          <a:solidFill>
            <a:schemeClr val="phClr"/>
          </a:solidFill>
          <a:prstDash val="solid"/>
        </a:ln>
        <a:ln w="12700" cap="sq" cmpd="sng" algn="ctr">
          <a:solidFill>
            <a:schemeClr val="phClr"/>
          </a:solidFill>
          <a:prstDash val="solid"/>
        </a:ln>
      </a:lnStyleLst>
      <a:effectStyleLst>
        <a:effectStyle>
          <a:effectLst/>
        </a:effectStyle>
        <a:effectStyle>
          <a:effectLst/>
        </a:effectStyle>
        <a:effectStyle>
          <a:effectLst>
            <a:outerShdw blurRad="127000" dist="63500" dir="2700000" algn="br" rotWithShape="0">
              <a:srgbClr val="000000">
                <a:alpha val="25000"/>
              </a:srgbClr>
            </a:outerShdw>
          </a:effectLst>
        </a:effectStyle>
      </a:effectStyleLst>
      <a:bgFillStyleLst>
        <a:solidFill>
          <a:schemeClr val="phClr"/>
        </a:solidFill>
        <a:solidFill>
          <a:schemeClr val="phClr"/>
        </a:solidFill>
        <a:solidFill>
          <a:schemeClr val="phClr"/>
        </a:solidFill>
      </a:bgFillStyleLst>
    </a:fmtScheme>
  </a:themeElements>
  <a:objectDefaults>
    <a:spDef>
      <a:spPr>
        <a:ln>
          <a:noFill/>
        </a:ln>
      </a:spPr>
      <a:bodyPr/>
      <a:lstStyle>
        <a:defPPr algn="ctr">
          <a:lnSpc>
            <a:spcPct val="100000"/>
          </a:lnSpc>
          <a:defRPr sz="1600"/>
        </a:defPPr>
      </a:lstStyle>
      <a:style>
        <a:lnRef idx="0">
          <a:schemeClr val="accent1"/>
        </a:lnRef>
        <a:fillRef idx="1">
          <a:schemeClr val="accent1"/>
        </a:fillRef>
        <a:effectRef idx="0">
          <a:schemeClr val="dk1"/>
        </a:effectRef>
        <a:fontRef idx="minor">
          <a:schemeClr val="lt1"/>
        </a:fontRef>
      </a:style>
    </a:spDef>
    <a:lnDef>
      <a:spPr>
        <a:ln w="12700" cap="sq"/>
      </a:spPr>
      <a:bodyPr/>
      <a:lstStyle/>
      <a:style>
        <a:lnRef idx="1">
          <a:schemeClr val="accent1"/>
        </a:lnRef>
        <a:fillRef idx="0">
          <a:schemeClr val="accent1"/>
        </a:fillRef>
        <a:effectRef idx="0">
          <a:schemeClr val="dk1"/>
        </a:effectRef>
        <a:fontRef idx="minor">
          <a:schemeClr val="lt1"/>
        </a:fontRef>
      </a:style>
    </a:lnDef>
    <a:txDef>
      <a:spPr>
        <a:noFill/>
      </a:spPr>
      <a:bodyPr wrap="square" lIns="0" tIns="0" rIns="0" bIns="0" rtlCol="0"/>
      <a:lstStyle>
        <a:defPPr marL="182880" indent="-182880">
          <a:lnSpc>
            <a:spcPct val="100000"/>
          </a:lnSpc>
          <a:spcAft>
            <a:spcPts val="600"/>
          </a:spcAft>
          <a:buSzPct val="100000"/>
          <a:buFont typeface="Arial"/>
          <a:buChar char="•"/>
          <a:defRPr sz="1600"/>
        </a:defPPr>
      </a:lstStyle>
    </a:txDef>
  </a:objectDefaults>
  <a:extraClrSchemeLst/>
  <a:custClrLst>
    <a:custClr name="Dark Orange 2">
      <a:srgbClr val="571F01"/>
    </a:custClr>
    <a:custClr name="Dark Orange 1">
      <a:srgbClr val="933401"/>
    </a:custClr>
    <a:custClr name="Primary Orange">
      <a:srgbClr val="D04A02"/>
    </a:custClr>
    <a:custClr name="Light Orange 1">
      <a:srgbClr val="FD6412"/>
    </a:custClr>
    <a:custClr name="Light Orange 2">
      <a:srgbClr val="FEB791"/>
    </a:custClr>
    <a:custClr name="Dark Tangerine 2">
      <a:srgbClr val="714300"/>
    </a:custClr>
    <a:custClr name="Dark Tangerine 1">
      <a:srgbClr val="AE6800"/>
    </a:custClr>
    <a:custClr name="Primary Tangerine">
      <a:srgbClr val="EB8C00"/>
    </a:custClr>
    <a:custClr name="Light Tangerine 1">
      <a:srgbClr val="FFA929"/>
    </a:custClr>
    <a:custClr name="Light Tangerine 2">
      <a:srgbClr val="FFDCA9"/>
    </a:custClr>
    <a:custClr name="Dark Yellow 2">
      <a:srgbClr val="855F00"/>
    </a:custClr>
    <a:custClr name="Dark Yellow 1">
      <a:srgbClr val="C28A00"/>
    </a:custClr>
    <a:custClr name="Primary Yellow">
      <a:srgbClr val="FFB600"/>
    </a:custClr>
    <a:custClr name="Light Yellow 1">
      <a:srgbClr val="FFC83D"/>
    </a:custClr>
    <a:custClr name="Light Yellow 2">
      <a:srgbClr val="FFECBD"/>
    </a:custClr>
    <a:custClr name="Dark Rose 2">
      <a:srgbClr val="6E2A35"/>
    </a:custClr>
    <a:custClr name="Dark Rose 1">
      <a:srgbClr val="A43E50"/>
    </a:custClr>
    <a:custClr name="Primary Rose">
      <a:srgbClr val="DB536A"/>
    </a:custClr>
    <a:custClr name="Light Rose 1">
      <a:srgbClr val="E27588"/>
    </a:custClr>
    <a:custClr name="Light Rose 2">
      <a:srgbClr val="F1BAC3"/>
    </a:custClr>
    <a:custClr name="Dark Red 2">
      <a:srgbClr val="741910"/>
    </a:custClr>
    <a:custClr name="Dark Red 1">
      <a:srgbClr val="AA2417"/>
    </a:custClr>
    <a:custClr name="Primary Red">
      <a:srgbClr val="E0301E"/>
    </a:custClr>
    <a:custClr name="Light Red 1">
      <a:srgbClr val="E86153"/>
    </a:custClr>
    <a:custClr name="Light Red 2">
      <a:srgbClr val="F7C8C4"/>
    </a:custClr>
    <a:custClr name="Black">
      <a:srgbClr val="000000"/>
    </a:custClr>
    <a:custClr name="Dark Grey">
      <a:srgbClr val="2D2D2D"/>
    </a:custClr>
    <a:custClr name="Medium Grey">
      <a:srgbClr val="464646"/>
    </a:custClr>
    <a:custClr name="Grey">
      <a:srgbClr val="7D7D7D"/>
    </a:custClr>
    <a:custClr name="Light Grey">
      <a:srgbClr val="DEDEDE"/>
    </a:custClr>
    <a:custClr name="Dark Purple 2">
      <a:srgbClr val="4B06B2"/>
    </a:custClr>
    <a:custClr name="Dark Purple 1">
      <a:srgbClr val="6A1CE2"/>
    </a:custClr>
    <a:custClr name="Secondary Purple">
      <a:srgbClr val="9013FE"/>
    </a:custClr>
    <a:custClr name="Light Purple 1">
      <a:srgbClr val="B15AFE"/>
    </a:custClr>
    <a:custClr name="Light Purple 2">
      <a:srgbClr val="DEB8FF"/>
    </a:custClr>
    <a:custClr name="Dark Blue 2">
      <a:srgbClr val="003DAB"/>
    </a:custClr>
    <a:custClr name="Dark Blue 1">
      <a:srgbClr val="0060D7"/>
    </a:custClr>
    <a:custClr name="Secondary Blue">
      <a:srgbClr val="0089EB"/>
    </a:custClr>
    <a:custClr name="Light Blue 1">
      <a:srgbClr val="4DACF1"/>
    </a:custClr>
    <a:custClr name="Light Blue 2">
      <a:srgbClr val="B3DCF9"/>
    </a:custClr>
    <a:custClr name="Dark Green 2">
      <a:srgbClr val="175C2C"/>
    </a:custClr>
    <a:custClr name="Dark Green 1">
      <a:srgbClr val="2C8646"/>
    </a:custClr>
    <a:custClr name="Secondary Green">
      <a:srgbClr val="4EB523"/>
    </a:custClr>
    <a:custClr name="Light Green 1">
      <a:srgbClr val="86DB4F"/>
    </a:custClr>
    <a:custClr name="Light Green 2">
      <a:srgbClr val="C4FC9F"/>
    </a:custClr>
    <a:custClr name="Status Red">
      <a:srgbClr val="E0301E"/>
    </a:custClr>
    <a:custClr name="Status Yellow">
      <a:srgbClr val="FFB600"/>
    </a:custClr>
    <a:custClr name="Status Green">
      <a:srgbClr val="175C2C"/>
    </a:custClr>
  </a:custClrLst>
</a:theme>
</file>

<file path=ppt/theme/theme3.xml><?xml version="1.0" encoding="utf-8"?>
<a:theme xmlns:a="http://schemas.openxmlformats.org/drawingml/2006/main" name="PwC">
  <a:themeElements>
    <a:clrScheme name="PwC Colors">
      <a:dk1>
        <a:srgbClr val="000000"/>
      </a:dk1>
      <a:lt1>
        <a:srgbClr val="FFFFFF"/>
      </a:lt1>
      <a:dk2>
        <a:srgbClr val="7D7D7D"/>
      </a:dk2>
      <a:lt2>
        <a:srgbClr val="DEDEDE"/>
      </a:lt2>
      <a:accent1>
        <a:srgbClr val="D04A02"/>
      </a:accent1>
      <a:accent2>
        <a:srgbClr val="FFB600"/>
      </a:accent2>
      <a:accent3>
        <a:srgbClr val="E0301E"/>
      </a:accent3>
      <a:accent4>
        <a:srgbClr val="EB8C00"/>
      </a:accent4>
      <a:accent5>
        <a:srgbClr val="DB536A"/>
      </a:accent5>
      <a:accent6>
        <a:srgbClr val="464646"/>
      </a:accent6>
      <a:hlink>
        <a:srgbClr val="D04A02"/>
      </a:hlink>
      <a:folHlink>
        <a:srgbClr val="DB536A"/>
      </a:folHlink>
    </a:clrScheme>
    <a:fontScheme name="PwC Fonts">
      <a:majorFont>
        <a:latin typeface="Georgia"/>
        <a:ea typeface=""/>
        <a:cs typeface=""/>
      </a:majorFont>
      <a:minorFont>
        <a:latin typeface="Arial"/>
        <a:ea typeface=""/>
        <a:cs typeface=""/>
      </a:minorFont>
    </a:fontScheme>
    <a:fmtScheme name="PwC Effects">
      <a:fillStyleLst>
        <a:solidFill>
          <a:schemeClr val="phClr"/>
        </a:solidFill>
        <a:solidFill>
          <a:schemeClr val="phClr"/>
        </a:solidFill>
        <a:solidFill>
          <a:schemeClr val="phClr"/>
        </a:solidFill>
      </a:fillStyleLst>
      <a:lnStyleLst>
        <a:ln w="12700" cap="sq" cmpd="sng" algn="ctr">
          <a:solidFill>
            <a:schemeClr val="phClr"/>
          </a:solidFill>
          <a:prstDash val="solid"/>
        </a:ln>
        <a:ln w="12700" cap="sq" cmpd="sng" algn="ctr">
          <a:solidFill>
            <a:schemeClr val="phClr"/>
          </a:solidFill>
          <a:prstDash val="solid"/>
        </a:ln>
        <a:ln w="12700" cap="sq" cmpd="sng" algn="ctr">
          <a:solidFill>
            <a:schemeClr val="phClr"/>
          </a:solidFill>
          <a:prstDash val="solid"/>
        </a:ln>
      </a:lnStyleLst>
      <a:effectStyleLst>
        <a:effectStyle>
          <a:effectLst/>
        </a:effectStyle>
        <a:effectStyle>
          <a:effectLst/>
        </a:effectStyle>
        <a:effectStyle>
          <a:effectLst>
            <a:outerShdw blurRad="127000" dist="63500" dir="2700000" algn="br" rotWithShape="0">
              <a:srgbClr val="000000">
                <a:alpha val="25000"/>
              </a:srgbClr>
            </a:outerShdw>
          </a:effectLst>
        </a:effectStyle>
      </a:effectStyleLst>
      <a:bgFillStyleLst>
        <a:solidFill>
          <a:schemeClr val="phClr"/>
        </a:solidFill>
        <a:solidFill>
          <a:schemeClr val="phClr"/>
        </a:solidFill>
        <a:solidFill>
          <a:schemeClr val="phClr"/>
        </a:solidFill>
      </a:bgFillStyleLst>
    </a:fmtScheme>
  </a:themeElements>
  <a:objectDefaults>
    <a:spDef>
      <a:spPr>
        <a:ln>
          <a:noFill/>
        </a:ln>
      </a:spPr>
      <a:bodyPr/>
      <a:lstStyle>
        <a:defPPr algn="ctr">
          <a:lnSpc>
            <a:spcPct val="100000"/>
          </a:lnSpc>
          <a:defRPr sz="1600"/>
        </a:defPPr>
      </a:lstStyle>
      <a:style>
        <a:lnRef idx="0">
          <a:schemeClr val="accent1"/>
        </a:lnRef>
        <a:fillRef idx="1">
          <a:schemeClr val="accent1"/>
        </a:fillRef>
        <a:effectRef idx="0">
          <a:schemeClr val="dk1"/>
        </a:effectRef>
        <a:fontRef idx="minor">
          <a:schemeClr val="lt1"/>
        </a:fontRef>
      </a:style>
    </a:spDef>
    <a:lnDef>
      <a:spPr>
        <a:ln w="12700" cap="sq"/>
      </a:spPr>
      <a:bodyPr/>
      <a:lstStyle/>
      <a:style>
        <a:lnRef idx="1">
          <a:schemeClr val="accent1"/>
        </a:lnRef>
        <a:fillRef idx="0">
          <a:schemeClr val="accent1"/>
        </a:fillRef>
        <a:effectRef idx="0">
          <a:schemeClr val="dk1"/>
        </a:effectRef>
        <a:fontRef idx="minor">
          <a:schemeClr val="lt1"/>
        </a:fontRef>
      </a:style>
    </a:lnDef>
    <a:txDef>
      <a:spPr>
        <a:noFill/>
      </a:spPr>
      <a:bodyPr wrap="square" lIns="0" tIns="0" rIns="0" bIns="0" rtlCol="0"/>
      <a:lstStyle>
        <a:defPPr marL="182880" indent="-182880">
          <a:lnSpc>
            <a:spcPct val="100000"/>
          </a:lnSpc>
          <a:spcAft>
            <a:spcPts val="600"/>
          </a:spcAft>
          <a:buSzPct val="100000"/>
          <a:buFont typeface="Arial"/>
          <a:buChar char="•"/>
          <a:defRPr sz="1600"/>
        </a:defPPr>
      </a:lstStyle>
    </a:txDef>
  </a:objectDefaults>
  <a:extraClrSchemeLst/>
  <a:custClrLst>
    <a:custClr name="Dark Orange 2">
      <a:srgbClr val="571F01"/>
    </a:custClr>
    <a:custClr name="Dark Orange 1">
      <a:srgbClr val="933401"/>
    </a:custClr>
    <a:custClr name="Primary Orange">
      <a:srgbClr val="D04A02"/>
    </a:custClr>
    <a:custClr name="Light Orange 1">
      <a:srgbClr val="FD6412"/>
    </a:custClr>
    <a:custClr name="Light Orange 2">
      <a:srgbClr val="FEB791"/>
    </a:custClr>
    <a:custClr name="Dark Tangerine 2">
      <a:srgbClr val="714300"/>
    </a:custClr>
    <a:custClr name="Dark Tangerine 1">
      <a:srgbClr val="AE6800"/>
    </a:custClr>
    <a:custClr name="Primary Tangerine">
      <a:srgbClr val="EB8C00"/>
    </a:custClr>
    <a:custClr name="Light Tangerine 1">
      <a:srgbClr val="FFA929"/>
    </a:custClr>
    <a:custClr name="Light Tangerine 2">
      <a:srgbClr val="FFDCA9"/>
    </a:custClr>
    <a:custClr name="Dark Yellow 2">
      <a:srgbClr val="855F00"/>
    </a:custClr>
    <a:custClr name="Dark Yellow 1">
      <a:srgbClr val="C28A00"/>
    </a:custClr>
    <a:custClr name="Primary Yellow">
      <a:srgbClr val="FFB600"/>
    </a:custClr>
    <a:custClr name="Light Yellow 1">
      <a:srgbClr val="FFC83D"/>
    </a:custClr>
    <a:custClr name="Light Yellow 2">
      <a:srgbClr val="FFECBD"/>
    </a:custClr>
    <a:custClr name="Dark Rose 2">
      <a:srgbClr val="6E2A35"/>
    </a:custClr>
    <a:custClr name="Dark Rose 1">
      <a:srgbClr val="A43E50"/>
    </a:custClr>
    <a:custClr name="Primary Rose">
      <a:srgbClr val="DB536A"/>
    </a:custClr>
    <a:custClr name="Light Rose 1">
      <a:srgbClr val="E27588"/>
    </a:custClr>
    <a:custClr name="Light Rose 2">
      <a:srgbClr val="F1BAC3"/>
    </a:custClr>
    <a:custClr name="Dark Red 2">
      <a:srgbClr val="741910"/>
    </a:custClr>
    <a:custClr name="Dark Red 1">
      <a:srgbClr val="AA2417"/>
    </a:custClr>
    <a:custClr name="Primary Red">
      <a:srgbClr val="E0301E"/>
    </a:custClr>
    <a:custClr name="Light Red 1">
      <a:srgbClr val="E86153"/>
    </a:custClr>
    <a:custClr name="Light Red 2">
      <a:srgbClr val="F7C8C4"/>
    </a:custClr>
    <a:custClr name="Black">
      <a:srgbClr val="000000"/>
    </a:custClr>
    <a:custClr name="Dark Grey">
      <a:srgbClr val="2D2D2D"/>
    </a:custClr>
    <a:custClr name="Medium Grey">
      <a:srgbClr val="464646"/>
    </a:custClr>
    <a:custClr name="Grey">
      <a:srgbClr val="7D7D7D"/>
    </a:custClr>
    <a:custClr name="Light Grey">
      <a:srgbClr val="DEDEDE"/>
    </a:custClr>
    <a:custClr name="Dark Purple 2">
      <a:srgbClr val="4B06B2"/>
    </a:custClr>
    <a:custClr name="Dark Purple 1">
      <a:srgbClr val="6A1CE2"/>
    </a:custClr>
    <a:custClr name="Secondary Purple">
      <a:srgbClr val="9013FE"/>
    </a:custClr>
    <a:custClr name="Light Purple 1">
      <a:srgbClr val="B15AFE"/>
    </a:custClr>
    <a:custClr name="Light Purple 2">
      <a:srgbClr val="DEB8FF"/>
    </a:custClr>
    <a:custClr name="Dark Blue 2">
      <a:srgbClr val="003DAB"/>
    </a:custClr>
    <a:custClr name="Dark Blue 1">
      <a:srgbClr val="0060D7"/>
    </a:custClr>
    <a:custClr name="Secondary Blue">
      <a:srgbClr val="0089EB"/>
    </a:custClr>
    <a:custClr name="Light Blue 1">
      <a:srgbClr val="4DACF1"/>
    </a:custClr>
    <a:custClr name="Light Blue 2">
      <a:srgbClr val="B3DCF9"/>
    </a:custClr>
    <a:custClr name="Dark Green 2">
      <a:srgbClr val="175C2C"/>
    </a:custClr>
    <a:custClr name="Dark Green 1">
      <a:srgbClr val="2C8646"/>
    </a:custClr>
    <a:custClr name="Secondary Green">
      <a:srgbClr val="4EB523"/>
    </a:custClr>
    <a:custClr name="Light Green 1">
      <a:srgbClr val="86DB4F"/>
    </a:custClr>
    <a:custClr name="Light Green 2">
      <a:srgbClr val="C4FC9F"/>
    </a:custClr>
    <a:custClr name="Status Red">
      <a:srgbClr val="E0301E"/>
    </a:custClr>
    <a:custClr name="Status Yellow">
      <a:srgbClr val="FFB600"/>
    </a:custClr>
    <a:custClr name="Status Green">
      <a:srgbClr val="175C2C"/>
    </a:custClr>
  </a:custClr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10.xml.rels><?xml version="1.0" encoding="UTF-8" standalone="yes"?>
<Relationships xmlns="http://schemas.openxmlformats.org/package/2006/relationships"><Relationship Id="rId1" Type="http://schemas.openxmlformats.org/officeDocument/2006/relationships/customXmlProps" Target="itemProps10.xml"/></Relationships>
</file>

<file path=customXml/_rels/item11.xml.rels><?xml version="1.0" encoding="UTF-8" standalone="yes"?>
<Relationships xmlns="http://schemas.openxmlformats.org/package/2006/relationships"><Relationship Id="rId1" Type="http://schemas.openxmlformats.org/officeDocument/2006/relationships/customXmlProps" Target="itemProps11.xml"/></Relationships>
</file>

<file path=customXml/_rels/item12.xml.rels><?xml version="1.0" encoding="UTF-8" standalone="yes"?>
<Relationships xmlns="http://schemas.openxmlformats.org/package/2006/relationships"><Relationship Id="rId1" Type="http://schemas.openxmlformats.org/officeDocument/2006/relationships/customXmlProps" Target="itemProps12.xml"/></Relationships>
</file>

<file path=customXml/_rels/item13.xml.rels><?xml version="1.0" encoding="UTF-8" standalone="yes"?>
<Relationships xmlns="http://schemas.openxmlformats.org/package/2006/relationships"><Relationship Id="rId1" Type="http://schemas.openxmlformats.org/officeDocument/2006/relationships/customXmlProps" Target="itemProps13.xml"/></Relationships>
</file>

<file path=customXml/_rels/item14.xml.rels><?xml version="1.0" encoding="UTF-8" standalone="yes"?>
<Relationships xmlns="http://schemas.openxmlformats.org/package/2006/relationships"><Relationship Id="rId1" Type="http://schemas.openxmlformats.org/officeDocument/2006/relationships/customXmlProps" Target="itemProps14.xml"/></Relationships>
</file>

<file path=customXml/_rels/item15.xml.rels><?xml version="1.0" encoding="UTF-8" standalone="yes"?>
<Relationships xmlns="http://schemas.openxmlformats.org/package/2006/relationships"><Relationship Id="rId1" Type="http://schemas.openxmlformats.org/officeDocument/2006/relationships/customXmlProps" Target="itemProps15.xml"/></Relationships>
</file>

<file path=customXml/_rels/item16.xml.rels><?xml version="1.0" encoding="UTF-8" standalone="yes"?>
<Relationships xmlns="http://schemas.openxmlformats.org/package/2006/relationships"><Relationship Id="rId1" Type="http://schemas.openxmlformats.org/officeDocument/2006/relationships/customXmlProps" Target="itemProps16.xml"/></Relationships>
</file>

<file path=customXml/_rels/item17.xml.rels><?xml version="1.0" encoding="UTF-8" standalone="yes"?>
<Relationships xmlns="http://schemas.openxmlformats.org/package/2006/relationships"><Relationship Id="rId1" Type="http://schemas.openxmlformats.org/officeDocument/2006/relationships/customXmlProps" Target="itemProps17.xml"/></Relationships>
</file>

<file path=customXml/_rels/item18.xml.rels><?xml version="1.0" encoding="UTF-8" standalone="yes"?>
<Relationships xmlns="http://schemas.openxmlformats.org/package/2006/relationships"><Relationship Id="rId1" Type="http://schemas.openxmlformats.org/officeDocument/2006/relationships/customXmlProps" Target="itemProps18.xml"/></Relationships>
</file>

<file path=customXml/_rels/item19.xml.rels><?xml version="1.0" encoding="UTF-8" standalone="yes"?>
<Relationships xmlns="http://schemas.openxmlformats.org/package/2006/relationships"><Relationship Id="rId1" Type="http://schemas.openxmlformats.org/officeDocument/2006/relationships/customXmlProps" Target="itemProps19.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20.xml.rels><?xml version="1.0" encoding="UTF-8" standalone="yes"?>
<Relationships xmlns="http://schemas.openxmlformats.org/package/2006/relationships"><Relationship Id="rId1" Type="http://schemas.openxmlformats.org/officeDocument/2006/relationships/customXmlProps" Target="itemProps20.xml"/></Relationships>
</file>

<file path=customXml/_rels/item21.xml.rels><?xml version="1.0" encoding="UTF-8" standalone="yes"?>
<Relationships xmlns="http://schemas.openxmlformats.org/package/2006/relationships"><Relationship Id="rId1" Type="http://schemas.openxmlformats.org/officeDocument/2006/relationships/customXmlProps" Target="itemProps21.xml"/></Relationships>
</file>

<file path=customXml/_rels/item22.xml.rels><?xml version="1.0" encoding="UTF-8" standalone="yes"?>
<Relationships xmlns="http://schemas.openxmlformats.org/package/2006/relationships"><Relationship Id="rId1" Type="http://schemas.openxmlformats.org/officeDocument/2006/relationships/customXmlProps" Target="itemProps22.xml"/></Relationships>
</file>

<file path=customXml/_rels/item23.xml.rels><?xml version="1.0" encoding="UTF-8" standalone="yes"?>
<Relationships xmlns="http://schemas.openxmlformats.org/package/2006/relationships"><Relationship Id="rId1" Type="http://schemas.openxmlformats.org/officeDocument/2006/relationships/customXmlProps" Target="itemProps23.xml"/></Relationships>
</file>

<file path=customXml/_rels/item24.xml.rels><?xml version="1.0" encoding="UTF-8" standalone="yes"?>
<Relationships xmlns="http://schemas.openxmlformats.org/package/2006/relationships"><Relationship Id="rId1" Type="http://schemas.openxmlformats.org/officeDocument/2006/relationships/customXmlProps" Target="itemProps24.xml"/></Relationships>
</file>

<file path=customXml/_rels/item25.xml.rels><?xml version="1.0" encoding="UTF-8" standalone="yes"?>
<Relationships xmlns="http://schemas.openxmlformats.org/package/2006/relationships"><Relationship Id="rId1" Type="http://schemas.openxmlformats.org/officeDocument/2006/relationships/customXmlProps" Target="itemProps25.xml"/></Relationships>
</file>

<file path=customXml/_rels/item26.xml.rels><?xml version="1.0" encoding="UTF-8" standalone="yes"?>
<Relationships xmlns="http://schemas.openxmlformats.org/package/2006/relationships"><Relationship Id="rId1" Type="http://schemas.openxmlformats.org/officeDocument/2006/relationships/customXmlProps" Target="itemProps26.xml"/></Relationships>
</file>

<file path=customXml/_rels/item27.xml.rels><?xml version="1.0" encoding="UTF-8" standalone="yes"?>
<Relationships xmlns="http://schemas.openxmlformats.org/package/2006/relationships"><Relationship Id="rId1" Type="http://schemas.openxmlformats.org/officeDocument/2006/relationships/customXmlProps" Target="itemProps27.xml"/></Relationships>
</file>

<file path=customXml/_rels/item28.xml.rels><?xml version="1.0" encoding="UTF-8" standalone="yes"?>
<Relationships xmlns="http://schemas.openxmlformats.org/package/2006/relationships"><Relationship Id="rId1" Type="http://schemas.openxmlformats.org/officeDocument/2006/relationships/customXmlProps" Target="itemProps28.xml"/></Relationships>
</file>

<file path=customXml/_rels/item29.xml.rels><?xml version="1.0" encoding="UTF-8" standalone="yes"?>
<Relationships xmlns="http://schemas.openxmlformats.org/package/2006/relationships"><Relationship Id="rId1" Type="http://schemas.openxmlformats.org/officeDocument/2006/relationships/customXmlProps" Target="itemProps29.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30.xml.rels><?xml version="1.0" encoding="UTF-8" standalone="yes"?>
<Relationships xmlns="http://schemas.openxmlformats.org/package/2006/relationships"><Relationship Id="rId1" Type="http://schemas.openxmlformats.org/officeDocument/2006/relationships/customXmlProps" Target="itemProps30.xml"/></Relationships>
</file>

<file path=customXml/_rels/item31.xml.rels><?xml version="1.0" encoding="UTF-8" standalone="yes"?>
<Relationships xmlns="http://schemas.openxmlformats.org/package/2006/relationships"><Relationship Id="rId1" Type="http://schemas.openxmlformats.org/officeDocument/2006/relationships/customXmlProps" Target="itemProps31.xml"/></Relationships>
</file>

<file path=customXml/_rels/item32.xml.rels><?xml version="1.0" encoding="UTF-8" standalone="yes"?>
<Relationships xmlns="http://schemas.openxmlformats.org/package/2006/relationships"><Relationship Id="rId1" Type="http://schemas.openxmlformats.org/officeDocument/2006/relationships/customXmlProps" Target="itemProps32.xml"/></Relationships>
</file>

<file path=customXml/_rels/item33.xml.rels><?xml version="1.0" encoding="UTF-8" standalone="yes"?>
<Relationships xmlns="http://schemas.openxmlformats.org/package/2006/relationships"><Relationship Id="rId1" Type="http://schemas.openxmlformats.org/officeDocument/2006/relationships/customXmlProps" Target="itemProps33.xml"/></Relationships>
</file>

<file path=customXml/_rels/item34.xml.rels><?xml version="1.0" encoding="UTF-8" standalone="yes"?>
<Relationships xmlns="http://schemas.openxmlformats.org/package/2006/relationships"><Relationship Id="rId1" Type="http://schemas.openxmlformats.org/officeDocument/2006/relationships/customXmlProps" Target="itemProps34.xml"/></Relationships>
</file>

<file path=customXml/_rels/item35.xml.rels><?xml version="1.0" encoding="UTF-8" standalone="yes"?>
<Relationships xmlns="http://schemas.openxmlformats.org/package/2006/relationships"><Relationship Id="rId1" Type="http://schemas.openxmlformats.org/officeDocument/2006/relationships/customXmlProps" Target="itemProps35.xml"/></Relationships>
</file>

<file path=customXml/_rels/item36.xml.rels><?xml version="1.0" encoding="UTF-8" standalone="yes"?>
<Relationships xmlns="http://schemas.openxmlformats.org/package/2006/relationships"><Relationship Id="rId1" Type="http://schemas.openxmlformats.org/officeDocument/2006/relationships/customXmlProps" Target="itemProps36.xml"/></Relationships>
</file>

<file path=customXml/_rels/item37.xml.rels><?xml version="1.0" encoding="UTF-8" standalone="yes"?>
<Relationships xmlns="http://schemas.openxmlformats.org/package/2006/relationships"><Relationship Id="rId1" Type="http://schemas.openxmlformats.org/officeDocument/2006/relationships/customXmlProps" Target="itemProps37.xml"/></Relationships>
</file>

<file path=customXml/_rels/item38.xml.rels><?xml version="1.0" encoding="UTF-8" standalone="yes"?>
<Relationships xmlns="http://schemas.openxmlformats.org/package/2006/relationships"><Relationship Id="rId1" Type="http://schemas.openxmlformats.org/officeDocument/2006/relationships/customXmlProps" Target="itemProps38.xml"/></Relationships>
</file>

<file path=customXml/_rels/item39.xml.rels><?xml version="1.0" encoding="UTF-8" standalone="yes"?>
<Relationships xmlns="http://schemas.openxmlformats.org/package/2006/relationships"><Relationship Id="rId1" Type="http://schemas.openxmlformats.org/officeDocument/2006/relationships/customXmlProps" Target="itemProps39.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_rels/item40.xml.rels><?xml version="1.0" encoding="UTF-8" standalone="yes"?>
<Relationships xmlns="http://schemas.openxmlformats.org/package/2006/relationships"><Relationship Id="rId1" Type="http://schemas.openxmlformats.org/officeDocument/2006/relationships/customXmlProps" Target="itemProps40.xml"/></Relationships>
</file>

<file path=customXml/_rels/item41.xml.rels><?xml version="1.0" encoding="UTF-8" standalone="yes"?>
<Relationships xmlns="http://schemas.openxmlformats.org/package/2006/relationships"><Relationship Id="rId1" Type="http://schemas.openxmlformats.org/officeDocument/2006/relationships/customXmlProps" Target="itemProps41.xml"/></Relationships>
</file>

<file path=customXml/_rels/item42.xml.rels><?xml version="1.0" encoding="UTF-8" standalone="yes"?>
<Relationships xmlns="http://schemas.openxmlformats.org/package/2006/relationships"><Relationship Id="rId1" Type="http://schemas.openxmlformats.org/officeDocument/2006/relationships/customXmlProps" Target="itemProps42.xml"/></Relationships>
</file>

<file path=customXml/_rels/item43.xml.rels><?xml version="1.0" encoding="UTF-8" standalone="yes"?>
<Relationships xmlns="http://schemas.openxmlformats.org/package/2006/relationships"><Relationship Id="rId1" Type="http://schemas.openxmlformats.org/officeDocument/2006/relationships/customXmlProps" Target="itemProps43.xml"/></Relationships>
</file>

<file path=customXml/_rels/item44.xml.rels><?xml version="1.0" encoding="UTF-8" standalone="yes"?>
<Relationships xmlns="http://schemas.openxmlformats.org/package/2006/relationships"><Relationship Id="rId1" Type="http://schemas.openxmlformats.org/officeDocument/2006/relationships/customXmlProps" Target="itemProps44.xml"/></Relationships>
</file>

<file path=customXml/_rels/item45.xml.rels><?xml version="1.0" encoding="UTF-8" standalone="yes"?>
<Relationships xmlns="http://schemas.openxmlformats.org/package/2006/relationships"><Relationship Id="rId1" Type="http://schemas.openxmlformats.org/officeDocument/2006/relationships/customXmlProps" Target="itemProps45.xml"/></Relationships>
</file>

<file path=customXml/_rels/item46.xml.rels><?xml version="1.0" encoding="UTF-8" standalone="yes"?>
<Relationships xmlns="http://schemas.openxmlformats.org/package/2006/relationships"><Relationship Id="rId1" Type="http://schemas.openxmlformats.org/officeDocument/2006/relationships/customXmlProps" Target="itemProps46.xml"/></Relationships>
</file>

<file path=customXml/_rels/item47.xml.rels><?xml version="1.0" encoding="UTF-8" standalone="yes"?>
<Relationships xmlns="http://schemas.openxmlformats.org/package/2006/relationships"><Relationship Id="rId1" Type="http://schemas.openxmlformats.org/officeDocument/2006/relationships/customXmlProps" Target="itemProps47.xml"/></Relationships>
</file>

<file path=customXml/_rels/item48.xml.rels><?xml version="1.0" encoding="UTF-8" standalone="yes"?>
<Relationships xmlns="http://schemas.openxmlformats.org/package/2006/relationships"><Relationship Id="rId1" Type="http://schemas.openxmlformats.org/officeDocument/2006/relationships/customXmlProps" Target="itemProps48.xml"/></Relationships>
</file>

<file path=customXml/_rels/item49.xml.rels><?xml version="1.0" encoding="UTF-8" standalone="yes"?>
<Relationships xmlns="http://schemas.openxmlformats.org/package/2006/relationships"><Relationship Id="rId1" Type="http://schemas.openxmlformats.org/officeDocument/2006/relationships/customXmlProps" Target="itemProps49.xml"/></Relationships>
</file>

<file path=customXml/_rels/item5.xml.rels><?xml version="1.0" encoding="UTF-8" standalone="yes"?>
<Relationships xmlns="http://schemas.openxmlformats.org/package/2006/relationships"><Relationship Id="rId1" Type="http://schemas.openxmlformats.org/officeDocument/2006/relationships/customXmlProps" Target="itemProps5.xml"/></Relationships>
</file>

<file path=customXml/_rels/item50.xml.rels><?xml version="1.0" encoding="UTF-8" standalone="yes"?>
<Relationships xmlns="http://schemas.openxmlformats.org/package/2006/relationships"><Relationship Id="rId1" Type="http://schemas.openxmlformats.org/officeDocument/2006/relationships/customXmlProps" Target="itemProps50.xml"/></Relationships>
</file>

<file path=customXml/_rels/item51.xml.rels><?xml version="1.0" encoding="UTF-8" standalone="yes"?>
<Relationships xmlns="http://schemas.openxmlformats.org/package/2006/relationships"><Relationship Id="rId1" Type="http://schemas.openxmlformats.org/officeDocument/2006/relationships/customXmlProps" Target="itemProps51.xml"/></Relationships>
</file>

<file path=customXml/_rels/item52.xml.rels><?xml version="1.0" encoding="UTF-8" standalone="yes"?>
<Relationships xmlns="http://schemas.openxmlformats.org/package/2006/relationships"><Relationship Id="rId1" Type="http://schemas.openxmlformats.org/officeDocument/2006/relationships/customXmlProps" Target="itemProps52.xml"/></Relationships>
</file>

<file path=customXml/_rels/item53.xml.rels><?xml version="1.0" encoding="UTF-8" standalone="yes"?>
<Relationships xmlns="http://schemas.openxmlformats.org/package/2006/relationships"><Relationship Id="rId1" Type="http://schemas.openxmlformats.org/officeDocument/2006/relationships/customXmlProps" Target="itemProps53.xml"/></Relationships>
</file>

<file path=customXml/_rels/item6.xml.rels><?xml version="1.0" encoding="UTF-8" standalone="yes"?>
<Relationships xmlns="http://schemas.openxmlformats.org/package/2006/relationships"><Relationship Id="rId1" Type="http://schemas.openxmlformats.org/officeDocument/2006/relationships/customXmlProps" Target="itemProps6.xml"/></Relationships>
</file>

<file path=customXml/_rels/item7.xml.rels><?xml version="1.0" encoding="UTF-8" standalone="yes"?>
<Relationships xmlns="http://schemas.openxmlformats.org/package/2006/relationships"><Relationship Id="rId1" Type="http://schemas.openxmlformats.org/officeDocument/2006/relationships/customXmlProps" Target="itemProps7.xml"/></Relationships>
</file>

<file path=customXml/_rels/item8.xml.rels><?xml version="1.0" encoding="UTF-8" standalone="yes"?>
<Relationships xmlns="http://schemas.openxmlformats.org/package/2006/relationships"><Relationship Id="rId1" Type="http://schemas.openxmlformats.org/officeDocument/2006/relationships/customXmlProps" Target="itemProps8.xml"/></Relationships>
</file>

<file path=customXml/_rels/item9.xml.rels><?xml version="1.0" encoding="UTF-8" standalone="yes"?>
<Relationships xmlns="http://schemas.openxmlformats.org/package/2006/relationships"><Relationship Id="rId1" Type="http://schemas.openxmlformats.org/officeDocument/2006/relationships/customXmlProps" Target="itemProps9.xml"/></Relationships>
</file>

<file path=customXml/item1.xml><?xml version="1.0" encoding="utf-8"?>
<DcR_SlideID>86e9707a-600c-409c-9887-96772f26ca39</DcR_SlideID>
</file>

<file path=customXml/item10.xml><?xml version="1.0" encoding="utf-8"?>
<DcR_SlideID>eb21904d-d8b6-4d8d-a4a4-20c7534c7445</DcR_SlideID>
</file>

<file path=customXml/item11.xml><?xml version="1.0" encoding="utf-8"?>
<DcR_SlideID>fd931118-cd79-4852-9234-4770f99019c3</DcR_SlideID>
</file>

<file path=customXml/item12.xml><?xml version="1.0" encoding="utf-8"?>
<DcR_SlideID>d9066af2-d66f-4f39-9611-77716157b514</DcR_SlideID>
</file>

<file path=customXml/item13.xml><?xml version="1.0" encoding="utf-8"?>
<DcR_SlideID>46ab5e16-2992-4b4b-8cea-695df34888cc</DcR_SlideID>
</file>

<file path=customXml/item14.xml><?xml version="1.0" encoding="utf-8"?>
<DcR_SlideID>5e6c92bd-3c19-44e4-88a2-decdf2639c69</DcR_SlideID>
</file>

<file path=customXml/item15.xml><?xml version="1.0" encoding="utf-8"?>
<DcR_SlideID>5fb5439c-a6e3-454b-baed-4c2da7f7b010</DcR_SlideID>
</file>

<file path=customXml/item16.xml><?xml version="1.0" encoding="utf-8"?>
<DcR_SlideID>da4a8785-cb71-48bb-bbfe-520c017b840a</DcR_SlideID>
</file>

<file path=customXml/item17.xml><?xml version="1.0" encoding="utf-8"?>
<DcR_SlideID>3bf3f5ca-a0b6-4b3b-9a90-4db3a45a1abf</DcR_SlideID>
</file>

<file path=customXml/item18.xml><?xml version="1.0" encoding="utf-8"?>
<DcR_SlideID>a24804e3-1ccb-4150-90f4-b784b985a263</DcR_SlideID>
</file>

<file path=customXml/item19.xml><?xml version="1.0" encoding="utf-8"?>
<DcR_SlideID>b8896e2f-fbe1-470e-ae51-ac4af5025672</DcR_SlideID>
</file>

<file path=customXml/item2.xml><?xml version="1.0" encoding="utf-8"?>
<DcR_SlideID>e82ec5b6-4e6f-4d94-95b4-75de903fece8</DcR_SlideID>
</file>

<file path=customXml/item20.xml><?xml version="1.0" encoding="utf-8"?>
<DcR_SlideID>1ebba607-4772-4826-8856-5b56b9907271</DcR_SlideID>
</file>

<file path=customXml/item21.xml><?xml version="1.0" encoding="utf-8"?>
<DcR_SlideID>f8a3aa6b-77ce-4102-b7d3-f5885529628b</DcR_SlideID>
</file>

<file path=customXml/item22.xml><?xml version="1.0" encoding="utf-8"?>
<DcR_SlideID>d800b17b-7b23-4dd1-9327-e1e2906d3d6c</DcR_SlideID>
</file>

<file path=customXml/item23.xml><?xml version="1.0" encoding="utf-8"?>
<DcR_SlideID>a88819a6-fedb-4490-9c3e-eba52720d9d6</DcR_SlideID>
</file>

<file path=customXml/item24.xml><?xml version="1.0" encoding="utf-8"?>
<DcR_SlideID>c0bab2f5-f892-4716-8224-c055fc01434b</DcR_SlideID>
</file>

<file path=customXml/item25.xml><?xml version="1.0" encoding="utf-8"?>
<DcR_SlideID>d3704f7a-e64f-4f70-949f-16fa06dec90f</DcR_SlideID>
</file>

<file path=customXml/item26.xml><?xml version="1.0" encoding="utf-8"?>
<DcR_SlideID>72b0905d-6b4a-495d-aef1-fae5f5f31343</DcR_SlideID>
</file>

<file path=customXml/item27.xml><?xml version="1.0" encoding="utf-8"?>
<DcR_SlideID>ceab5dd7-cce7-4546-a3af-0ed3c8693d99</DcR_SlideID>
</file>

<file path=customXml/item28.xml><?xml version="1.0" encoding="utf-8"?>
<DcR_SlideID>6163ae70-9224-4e3c-98da-85efc1aea5b2</DcR_SlideID>
</file>

<file path=customXml/item29.xml><?xml version="1.0" encoding="utf-8"?>
<DcR_SlideID>fb53894d-376c-41ff-8dfa-e8fd8d6f7a36</DcR_SlideID>
</file>

<file path=customXml/item3.xml><?xml version="1.0" encoding="utf-8"?>
<DcR_SlideID>342f1f6a-692b-46f9-b9de-7972e2e02855</DcR_SlideID>
</file>

<file path=customXml/item30.xml><?xml version="1.0" encoding="utf-8"?>
<DcR_SlideID>f881a36e-a3fa-4440-8312-fcfe68f1a5d5</DcR_SlideID>
</file>

<file path=customXml/item31.xml><?xml version="1.0" encoding="utf-8"?>
<DcR_SlideID>850e0343-e211-4520-81f7-bd67110fceff</DcR_SlideID>
</file>

<file path=customXml/item32.xml><?xml version="1.0" encoding="utf-8"?>
<DcR_SlideID>83b016d4-9b49-4f42-815e-71bfb9288845</DcR_SlideID>
</file>

<file path=customXml/item33.xml><?xml version="1.0" encoding="utf-8"?>
<DcR_SlideID>61cb1988-8826-42de-9aad-e20ed9ea29bd</DcR_SlideID>
</file>

<file path=customXml/item34.xml><?xml version="1.0" encoding="utf-8"?>
<DcR_SlideID>a791ffd5-796a-48f8-84e6-6401fdc1ddd6</DcR_SlideID>
</file>

<file path=customXml/item35.xml><?xml version="1.0" encoding="utf-8"?>
<DcR_SlideID>5e44e5ec-55f9-468b-855c-e6bed6ead45f</DcR_SlideID>
</file>

<file path=customXml/item36.xml><?xml version="1.0" encoding="utf-8"?>
<DcR_SlideID>8ac62289-17b0-4c15-a9d4-725dd4ec0005</DcR_SlideID>
</file>

<file path=customXml/item37.xml><?xml version="1.0" encoding="utf-8"?>
<DcR_SlideID>e72aa6c4-f48a-43dd-877d-a106b6295f87</DcR_SlideID>
</file>

<file path=customXml/item38.xml><?xml version="1.0" encoding="utf-8"?>
<DcR_SlideID>92ff9e59-a03c-4197-b619-0be9d6f7e6b3</DcR_SlideID>
</file>

<file path=customXml/item39.xml><?xml version="1.0" encoding="utf-8"?>
<DcR_SlideID>6e54d41f-3b38-42eb-a8a3-f5a7d92b9f1f</DcR_SlideID>
</file>

<file path=customXml/item4.xml><?xml version="1.0" encoding="utf-8"?>
<DcR_SlideID>29f6b0d6-6549-4071-a60d-5fb95d4050bf</DcR_SlideID>
</file>

<file path=customXml/item40.xml><?xml version="1.0" encoding="utf-8"?>
<DcR_SlideID>fa6bca74-74c0-43bb-96e0-efaed729e087</DcR_SlideID>
</file>

<file path=customXml/item41.xml><?xml version="1.0" encoding="utf-8"?>
<DcR_SlideID>6137ef70-d9e5-4fcf-9f5b-9f5821f4ef4f</DcR_SlideID>
</file>

<file path=customXml/item42.xml><?xml version="1.0" encoding="utf-8"?>
<DcR_SlideID>fc726dd8-71d0-4530-846d-1b74020b8f14</DcR_SlideID>
</file>

<file path=customXml/item43.xml><?xml version="1.0" encoding="utf-8"?>
<DcR_SlideID>d9da0317-0f1e-4f0e-bcab-6d42001dca7f</DcR_SlideID>
</file>

<file path=customXml/item44.xml><?xml version="1.0" encoding="utf-8"?>
<DcR_SlideID>6ab7142a-62cb-4659-b428-8c52aac87bee</DcR_SlideID>
</file>

<file path=customXml/item45.xml><?xml version="1.0" encoding="utf-8"?>
<DcR_SlideID>088edc78-5b90-4033-9870-5981ac678aaa</DcR_SlideID>
</file>

<file path=customXml/item46.xml><?xml version="1.0" encoding="utf-8"?>
<DcR_SlideID>4fc4b6aa-c4c1-4bb0-8175-65e5a07bf954</DcR_SlideID>
</file>

<file path=customXml/item47.xml><?xml version="1.0" encoding="utf-8"?>
<DcR_SlideID>567eeeb9-d5f2-40f3-9950-9f98e1a6ea4d</DcR_SlideID>
</file>

<file path=customXml/item48.xml><?xml version="1.0" encoding="utf-8"?>
<DcR_SlideID>6a4c1035-1d71-48f8-b972-223cb64c75bb</DcR_SlideID>
</file>

<file path=customXml/item49.xml><?xml version="1.0" encoding="utf-8"?>
<DcR_SlideID>b65a8fb2-e83a-4be9-9200-7a3948021ee6</DcR_SlideID>
</file>

<file path=customXml/item5.xml><?xml version="1.0" encoding="utf-8"?>
<DcR_SlideID>15f2711c-3296-4aa7-867d-f1a7cb2f0f4a</DcR_SlideID>
</file>

<file path=customXml/item50.xml><?xml version="1.0" encoding="utf-8"?>
<DcR_SlideID>453cf474-dee0-425e-995c-69f57fffd1e0</DcR_SlideID>
</file>

<file path=customXml/item51.xml><?xml version="1.0" encoding="utf-8"?>
<DcR_SlideID>9b31d23a-41b6-4918-b755-e916ccc7720b</DcR_SlideID>
</file>

<file path=customXml/item52.xml><?xml version="1.0" encoding="utf-8"?>
<DcR_SlideID>ec38803a-a28e-41c9-b27e-7bda88f102fb</DcR_SlideID>
</file>

<file path=customXml/item53.xml><?xml version="1.0" encoding="utf-8"?>
<DcR_SlideID>3af05e13-79d7-438c-b774-eef01e0e0239</DcR_SlideID>
</file>

<file path=customXml/item6.xml><?xml version="1.0" encoding="utf-8"?>
<DcR_SlideID>0e7a5301-b11e-4b51-a0bd-be34829d046b</DcR_SlideID>
</file>

<file path=customXml/item7.xml><?xml version="1.0" encoding="utf-8"?>
<DcR_SlideID>1fa4e623-68a5-4860-ac10-e8a2a2845649</DcR_SlideID>
</file>

<file path=customXml/item8.xml><?xml version="1.0" encoding="utf-8"?>
<DcR_SlideID>0ab76b10-73e2-4efa-b131-6358b95df189</DcR_SlideID>
</file>

<file path=customXml/item9.xml><?xml version="1.0" encoding="utf-8"?>
<DcR_SlideID>9ce56fea-88e6-4e66-8b9f-44679cbf39b4</DcR_SlideID>
</file>

<file path=customXml/itemProps1.xml><?xml version="1.0" encoding="utf-8"?>
<ds:datastoreItem xmlns:ds="http://schemas.openxmlformats.org/officeDocument/2006/customXml" ds:itemID="{95167D0E-0BA8-481F-A276-8F6C9A40953C}">
  <ds:schemaRefs/>
</ds:datastoreItem>
</file>

<file path=customXml/itemProps10.xml><?xml version="1.0" encoding="utf-8"?>
<ds:datastoreItem xmlns:ds="http://schemas.openxmlformats.org/officeDocument/2006/customXml" ds:itemID="{B638C40B-47C3-4056-8D0E-6C63AE27DBA2}">
  <ds:schemaRefs/>
</ds:datastoreItem>
</file>

<file path=customXml/itemProps11.xml><?xml version="1.0" encoding="utf-8"?>
<ds:datastoreItem xmlns:ds="http://schemas.openxmlformats.org/officeDocument/2006/customXml" ds:itemID="{5C2CEFF4-5D4F-4B06-A812-C5850A4C94A9}">
  <ds:schemaRefs/>
</ds:datastoreItem>
</file>

<file path=customXml/itemProps12.xml><?xml version="1.0" encoding="utf-8"?>
<ds:datastoreItem xmlns:ds="http://schemas.openxmlformats.org/officeDocument/2006/customXml" ds:itemID="{1E96FF21-CD43-4EEC-9FD7-DE8B90B54A0D}">
  <ds:schemaRefs/>
</ds:datastoreItem>
</file>

<file path=customXml/itemProps13.xml><?xml version="1.0" encoding="utf-8"?>
<ds:datastoreItem xmlns:ds="http://schemas.openxmlformats.org/officeDocument/2006/customXml" ds:itemID="{32D73707-126A-4D03-97C7-65B240247E27}">
  <ds:schemaRefs/>
</ds:datastoreItem>
</file>

<file path=customXml/itemProps14.xml><?xml version="1.0" encoding="utf-8"?>
<ds:datastoreItem xmlns:ds="http://schemas.openxmlformats.org/officeDocument/2006/customXml" ds:itemID="{B2872346-9288-4D14-AF7C-DE4F185575A7}">
  <ds:schemaRefs/>
</ds:datastoreItem>
</file>

<file path=customXml/itemProps15.xml><?xml version="1.0" encoding="utf-8"?>
<ds:datastoreItem xmlns:ds="http://schemas.openxmlformats.org/officeDocument/2006/customXml" ds:itemID="{70421311-1EC2-40E7-B090-09FBE7D52CAC}">
  <ds:schemaRefs/>
</ds:datastoreItem>
</file>

<file path=customXml/itemProps16.xml><?xml version="1.0" encoding="utf-8"?>
<ds:datastoreItem xmlns:ds="http://schemas.openxmlformats.org/officeDocument/2006/customXml" ds:itemID="{5C16E6CB-FF43-4435-9612-9B9D618C82F9}">
  <ds:schemaRefs/>
</ds:datastoreItem>
</file>

<file path=customXml/itemProps17.xml><?xml version="1.0" encoding="utf-8"?>
<ds:datastoreItem xmlns:ds="http://schemas.openxmlformats.org/officeDocument/2006/customXml" ds:itemID="{39814215-1458-4BA4-9C98-B7CEE65F6B17}">
  <ds:schemaRefs/>
</ds:datastoreItem>
</file>

<file path=customXml/itemProps18.xml><?xml version="1.0" encoding="utf-8"?>
<ds:datastoreItem xmlns:ds="http://schemas.openxmlformats.org/officeDocument/2006/customXml" ds:itemID="{B35128F2-91D8-4150-B6CA-6800210AE265}">
  <ds:schemaRefs/>
</ds:datastoreItem>
</file>

<file path=customXml/itemProps19.xml><?xml version="1.0" encoding="utf-8"?>
<ds:datastoreItem xmlns:ds="http://schemas.openxmlformats.org/officeDocument/2006/customXml" ds:itemID="{3F8F2C16-A41F-4803-9CF0-D67F0995A5D3}">
  <ds:schemaRefs/>
</ds:datastoreItem>
</file>

<file path=customXml/itemProps2.xml><?xml version="1.0" encoding="utf-8"?>
<ds:datastoreItem xmlns:ds="http://schemas.openxmlformats.org/officeDocument/2006/customXml" ds:itemID="{D22B7CA1-FF64-44AD-ABB6-F4F1E744FAAE}">
  <ds:schemaRefs/>
</ds:datastoreItem>
</file>

<file path=customXml/itemProps20.xml><?xml version="1.0" encoding="utf-8"?>
<ds:datastoreItem xmlns:ds="http://schemas.openxmlformats.org/officeDocument/2006/customXml" ds:itemID="{BF637566-2CA0-4D66-B338-2237CE10C715}">
  <ds:schemaRefs/>
</ds:datastoreItem>
</file>

<file path=customXml/itemProps21.xml><?xml version="1.0" encoding="utf-8"?>
<ds:datastoreItem xmlns:ds="http://schemas.openxmlformats.org/officeDocument/2006/customXml" ds:itemID="{5518C35C-B9E9-415D-AC7D-9A8851B955F7}">
  <ds:schemaRefs/>
</ds:datastoreItem>
</file>

<file path=customXml/itemProps22.xml><?xml version="1.0" encoding="utf-8"?>
<ds:datastoreItem xmlns:ds="http://schemas.openxmlformats.org/officeDocument/2006/customXml" ds:itemID="{E122A47D-0D25-4C63-BEA4-22FA6A0C4DFE}">
  <ds:schemaRefs/>
</ds:datastoreItem>
</file>

<file path=customXml/itemProps23.xml><?xml version="1.0" encoding="utf-8"?>
<ds:datastoreItem xmlns:ds="http://schemas.openxmlformats.org/officeDocument/2006/customXml" ds:itemID="{2F6AC477-92B7-462F-9214-3E3299890131}">
  <ds:schemaRefs/>
</ds:datastoreItem>
</file>

<file path=customXml/itemProps24.xml><?xml version="1.0" encoding="utf-8"?>
<ds:datastoreItem xmlns:ds="http://schemas.openxmlformats.org/officeDocument/2006/customXml" ds:itemID="{079A0721-A6D8-4F34-B563-4D1488325E50}">
  <ds:schemaRefs/>
</ds:datastoreItem>
</file>

<file path=customXml/itemProps25.xml><?xml version="1.0" encoding="utf-8"?>
<ds:datastoreItem xmlns:ds="http://schemas.openxmlformats.org/officeDocument/2006/customXml" ds:itemID="{88E93ED9-4017-4592-9322-C393E5E2101B}">
  <ds:schemaRefs/>
</ds:datastoreItem>
</file>

<file path=customXml/itemProps26.xml><?xml version="1.0" encoding="utf-8"?>
<ds:datastoreItem xmlns:ds="http://schemas.openxmlformats.org/officeDocument/2006/customXml" ds:itemID="{C5919F61-D2C3-4FD9-B53C-BE4C571FA717}">
  <ds:schemaRefs/>
</ds:datastoreItem>
</file>

<file path=customXml/itemProps27.xml><?xml version="1.0" encoding="utf-8"?>
<ds:datastoreItem xmlns:ds="http://schemas.openxmlformats.org/officeDocument/2006/customXml" ds:itemID="{F9475E0C-4EF8-428A-8DED-C47EBF792A85}">
  <ds:schemaRefs/>
</ds:datastoreItem>
</file>

<file path=customXml/itemProps28.xml><?xml version="1.0" encoding="utf-8"?>
<ds:datastoreItem xmlns:ds="http://schemas.openxmlformats.org/officeDocument/2006/customXml" ds:itemID="{1B0B276F-7594-4EFD-BE88-5F444D4E564B}">
  <ds:schemaRefs/>
</ds:datastoreItem>
</file>

<file path=customXml/itemProps29.xml><?xml version="1.0" encoding="utf-8"?>
<ds:datastoreItem xmlns:ds="http://schemas.openxmlformats.org/officeDocument/2006/customXml" ds:itemID="{439764E4-0322-41DC-A698-41810191534D}">
  <ds:schemaRefs/>
</ds:datastoreItem>
</file>

<file path=customXml/itemProps3.xml><?xml version="1.0" encoding="utf-8"?>
<ds:datastoreItem xmlns:ds="http://schemas.openxmlformats.org/officeDocument/2006/customXml" ds:itemID="{70CFF548-B4C0-4812-A55C-B0EA946CAAEF}">
  <ds:schemaRefs/>
</ds:datastoreItem>
</file>

<file path=customXml/itemProps30.xml><?xml version="1.0" encoding="utf-8"?>
<ds:datastoreItem xmlns:ds="http://schemas.openxmlformats.org/officeDocument/2006/customXml" ds:itemID="{70E768EB-1561-42F2-8F3F-5FD5D1D08DC9}">
  <ds:schemaRefs/>
</ds:datastoreItem>
</file>

<file path=customXml/itemProps31.xml><?xml version="1.0" encoding="utf-8"?>
<ds:datastoreItem xmlns:ds="http://schemas.openxmlformats.org/officeDocument/2006/customXml" ds:itemID="{DDC008F1-97B4-4BE8-9F13-FF387D7706A4}">
  <ds:schemaRefs/>
</ds:datastoreItem>
</file>

<file path=customXml/itemProps32.xml><?xml version="1.0" encoding="utf-8"?>
<ds:datastoreItem xmlns:ds="http://schemas.openxmlformats.org/officeDocument/2006/customXml" ds:itemID="{B8F21668-749F-4944-8E70-DBAEB6386EC6}">
  <ds:schemaRefs/>
</ds:datastoreItem>
</file>

<file path=customXml/itemProps33.xml><?xml version="1.0" encoding="utf-8"?>
<ds:datastoreItem xmlns:ds="http://schemas.openxmlformats.org/officeDocument/2006/customXml" ds:itemID="{A3F1CE7E-54DE-4FA9-ACF3-2E9C2F110ED8}">
  <ds:schemaRefs/>
</ds:datastoreItem>
</file>

<file path=customXml/itemProps34.xml><?xml version="1.0" encoding="utf-8"?>
<ds:datastoreItem xmlns:ds="http://schemas.openxmlformats.org/officeDocument/2006/customXml" ds:itemID="{A740FA1A-150B-4340-9C4E-D76E2AF48F5C}">
  <ds:schemaRefs/>
</ds:datastoreItem>
</file>

<file path=customXml/itemProps35.xml><?xml version="1.0" encoding="utf-8"?>
<ds:datastoreItem xmlns:ds="http://schemas.openxmlformats.org/officeDocument/2006/customXml" ds:itemID="{D54C1F97-FDD8-4A91-9412-D355FC7A8DC8}">
  <ds:schemaRefs/>
</ds:datastoreItem>
</file>

<file path=customXml/itemProps36.xml><?xml version="1.0" encoding="utf-8"?>
<ds:datastoreItem xmlns:ds="http://schemas.openxmlformats.org/officeDocument/2006/customXml" ds:itemID="{242AAECC-8533-41E0-B59E-1D9A79BBF124}">
  <ds:schemaRefs/>
</ds:datastoreItem>
</file>

<file path=customXml/itemProps37.xml><?xml version="1.0" encoding="utf-8"?>
<ds:datastoreItem xmlns:ds="http://schemas.openxmlformats.org/officeDocument/2006/customXml" ds:itemID="{A7071644-77BE-4A1B-8349-8EBA7882B56B}">
  <ds:schemaRefs/>
</ds:datastoreItem>
</file>

<file path=customXml/itemProps38.xml><?xml version="1.0" encoding="utf-8"?>
<ds:datastoreItem xmlns:ds="http://schemas.openxmlformats.org/officeDocument/2006/customXml" ds:itemID="{9B371B4C-1FD8-4667-9571-17CB28034068}">
  <ds:schemaRefs/>
</ds:datastoreItem>
</file>

<file path=customXml/itemProps39.xml><?xml version="1.0" encoding="utf-8"?>
<ds:datastoreItem xmlns:ds="http://schemas.openxmlformats.org/officeDocument/2006/customXml" ds:itemID="{C9722EDA-8529-4E80-9C00-78A7BB4A1A5A}">
  <ds:schemaRefs/>
</ds:datastoreItem>
</file>

<file path=customXml/itemProps4.xml><?xml version="1.0" encoding="utf-8"?>
<ds:datastoreItem xmlns:ds="http://schemas.openxmlformats.org/officeDocument/2006/customXml" ds:itemID="{2B4275E9-6759-4EC8-806F-2FFBF94BBDE6}">
  <ds:schemaRefs/>
</ds:datastoreItem>
</file>

<file path=customXml/itemProps40.xml><?xml version="1.0" encoding="utf-8"?>
<ds:datastoreItem xmlns:ds="http://schemas.openxmlformats.org/officeDocument/2006/customXml" ds:itemID="{B53090EE-81A6-43B2-BB55-949CA89C7928}">
  <ds:schemaRefs/>
</ds:datastoreItem>
</file>

<file path=customXml/itemProps41.xml><?xml version="1.0" encoding="utf-8"?>
<ds:datastoreItem xmlns:ds="http://schemas.openxmlformats.org/officeDocument/2006/customXml" ds:itemID="{4DFDE759-38F3-49E4-9F7E-86B276E84A57}">
  <ds:schemaRefs/>
</ds:datastoreItem>
</file>

<file path=customXml/itemProps42.xml><?xml version="1.0" encoding="utf-8"?>
<ds:datastoreItem xmlns:ds="http://schemas.openxmlformats.org/officeDocument/2006/customXml" ds:itemID="{789EFFB7-DE5C-4652-824E-3945D9D5540A}">
  <ds:schemaRefs/>
</ds:datastoreItem>
</file>

<file path=customXml/itemProps43.xml><?xml version="1.0" encoding="utf-8"?>
<ds:datastoreItem xmlns:ds="http://schemas.openxmlformats.org/officeDocument/2006/customXml" ds:itemID="{9541CB7C-7942-459A-96F2-273801061D4E}">
  <ds:schemaRefs/>
</ds:datastoreItem>
</file>

<file path=customXml/itemProps44.xml><?xml version="1.0" encoding="utf-8"?>
<ds:datastoreItem xmlns:ds="http://schemas.openxmlformats.org/officeDocument/2006/customXml" ds:itemID="{617C2681-635D-4FDD-944D-F4EEFBBD8CDD}">
  <ds:schemaRefs/>
</ds:datastoreItem>
</file>

<file path=customXml/itemProps45.xml><?xml version="1.0" encoding="utf-8"?>
<ds:datastoreItem xmlns:ds="http://schemas.openxmlformats.org/officeDocument/2006/customXml" ds:itemID="{0066B597-9FA0-4C1F-BDB8-231726152247}">
  <ds:schemaRefs/>
</ds:datastoreItem>
</file>

<file path=customXml/itemProps46.xml><?xml version="1.0" encoding="utf-8"?>
<ds:datastoreItem xmlns:ds="http://schemas.openxmlformats.org/officeDocument/2006/customXml" ds:itemID="{96945F54-9D15-4552-AD00-F3D80BC77CB5}">
  <ds:schemaRefs/>
</ds:datastoreItem>
</file>

<file path=customXml/itemProps47.xml><?xml version="1.0" encoding="utf-8"?>
<ds:datastoreItem xmlns:ds="http://schemas.openxmlformats.org/officeDocument/2006/customXml" ds:itemID="{DD27A5AD-492F-4F34-974C-465E198C7881}">
  <ds:schemaRefs/>
</ds:datastoreItem>
</file>

<file path=customXml/itemProps48.xml><?xml version="1.0" encoding="utf-8"?>
<ds:datastoreItem xmlns:ds="http://schemas.openxmlformats.org/officeDocument/2006/customXml" ds:itemID="{8CA91484-97A0-43A3-9DF7-E0D2431C02DD}">
  <ds:schemaRefs/>
</ds:datastoreItem>
</file>

<file path=customXml/itemProps49.xml><?xml version="1.0" encoding="utf-8"?>
<ds:datastoreItem xmlns:ds="http://schemas.openxmlformats.org/officeDocument/2006/customXml" ds:itemID="{CF36EE0F-496D-4E22-815E-8A7DF7343A09}">
  <ds:schemaRefs/>
</ds:datastoreItem>
</file>

<file path=customXml/itemProps5.xml><?xml version="1.0" encoding="utf-8"?>
<ds:datastoreItem xmlns:ds="http://schemas.openxmlformats.org/officeDocument/2006/customXml" ds:itemID="{893229D7-CF18-4791-94EE-00A3EA122DBF}">
  <ds:schemaRefs/>
</ds:datastoreItem>
</file>

<file path=customXml/itemProps50.xml><?xml version="1.0" encoding="utf-8"?>
<ds:datastoreItem xmlns:ds="http://schemas.openxmlformats.org/officeDocument/2006/customXml" ds:itemID="{8AFD1DE3-7B1B-4B42-8841-9AC123521FAA}">
  <ds:schemaRefs/>
</ds:datastoreItem>
</file>

<file path=customXml/itemProps51.xml><?xml version="1.0" encoding="utf-8"?>
<ds:datastoreItem xmlns:ds="http://schemas.openxmlformats.org/officeDocument/2006/customXml" ds:itemID="{6D5B3E6C-2F84-434D-A951-75DDA0A1B9AF}">
  <ds:schemaRefs/>
</ds:datastoreItem>
</file>

<file path=customXml/itemProps52.xml><?xml version="1.0" encoding="utf-8"?>
<ds:datastoreItem xmlns:ds="http://schemas.openxmlformats.org/officeDocument/2006/customXml" ds:itemID="{92D9100C-F423-4FF0-A41B-C26132C643E4}">
  <ds:schemaRefs/>
</ds:datastoreItem>
</file>

<file path=customXml/itemProps53.xml><?xml version="1.0" encoding="utf-8"?>
<ds:datastoreItem xmlns:ds="http://schemas.openxmlformats.org/officeDocument/2006/customXml" ds:itemID="{2B017546-BC59-4B3B-8561-5E1475E51114}">
  <ds:schemaRefs/>
</ds:datastoreItem>
</file>

<file path=customXml/itemProps6.xml><?xml version="1.0" encoding="utf-8"?>
<ds:datastoreItem xmlns:ds="http://schemas.openxmlformats.org/officeDocument/2006/customXml" ds:itemID="{A87A4302-1E53-4500-95F5-6100AD5C1B18}">
  <ds:schemaRefs/>
</ds:datastoreItem>
</file>

<file path=customXml/itemProps7.xml><?xml version="1.0" encoding="utf-8"?>
<ds:datastoreItem xmlns:ds="http://schemas.openxmlformats.org/officeDocument/2006/customXml" ds:itemID="{5D130DF6-17E3-48C0-A198-EF48A44D5C2B}">
  <ds:schemaRefs/>
</ds:datastoreItem>
</file>

<file path=customXml/itemProps8.xml><?xml version="1.0" encoding="utf-8"?>
<ds:datastoreItem xmlns:ds="http://schemas.openxmlformats.org/officeDocument/2006/customXml" ds:itemID="{A0C915A9-0DB0-4A39-BFCC-CA500DE8B272}">
  <ds:schemaRefs/>
</ds:datastoreItem>
</file>

<file path=customXml/itemProps9.xml><?xml version="1.0" encoding="utf-8"?>
<ds:datastoreItem xmlns:ds="http://schemas.openxmlformats.org/officeDocument/2006/customXml" ds:itemID="{14AD30D0-6089-49F4-B438-A721EAAC35CF}">
  <ds:schemaRefs/>
</ds:datastoreItem>
</file>

<file path=docProps/app.xml><?xml version="1.0" encoding="utf-8"?>
<Properties xmlns="http://schemas.openxmlformats.org/officeDocument/2006/extended-properties" xmlns:vt="http://schemas.openxmlformats.org/officeDocument/2006/docPropsVTypes">
  <Template>PwC</Template>
  <TotalTime>2037</TotalTime>
  <Words>4079</Words>
  <Application>Microsoft Office PowerPoint</Application>
  <PresentationFormat>Widescreen</PresentationFormat>
  <Paragraphs>499</Paragraphs>
  <Slides>50</Slides>
  <Notes>0</Notes>
  <HiddenSlides>0</HiddenSlides>
  <MMClips>0</MMClips>
  <ScaleCrop>false</ScaleCrop>
  <HeadingPairs>
    <vt:vector size="10" baseType="variant">
      <vt:variant>
        <vt:lpstr>Fonts Used</vt:lpstr>
      </vt:variant>
      <vt:variant>
        <vt:i4>3</vt:i4>
      </vt:variant>
      <vt:variant>
        <vt:lpstr>Theme</vt:lpstr>
      </vt:variant>
      <vt:variant>
        <vt:i4>1</vt:i4>
      </vt:variant>
      <vt:variant>
        <vt:lpstr>Embedded OLE Servers</vt:lpstr>
      </vt:variant>
      <vt:variant>
        <vt:i4>1</vt:i4>
      </vt:variant>
      <vt:variant>
        <vt:lpstr>Slide Titles</vt:lpstr>
      </vt:variant>
      <vt:variant>
        <vt:i4>50</vt:i4>
      </vt:variant>
      <vt:variant>
        <vt:lpstr>Custom Shows</vt:lpstr>
      </vt:variant>
      <vt:variant>
        <vt:i4>1</vt:i4>
      </vt:variant>
    </vt:vector>
  </HeadingPairs>
  <TitlesOfParts>
    <vt:vector size="56" baseType="lpstr">
      <vt:lpstr>Arial</vt:lpstr>
      <vt:lpstr>Georgia</vt:lpstr>
      <vt:lpstr>System Font Regular</vt:lpstr>
      <vt:lpstr>PwC</vt:lpstr>
      <vt:lpstr>think-cell Slide</vt:lpstr>
      <vt:lpstr>PowerPoint Presentation</vt:lpstr>
      <vt:lpstr>PowerPoint Presentation</vt:lpstr>
      <vt:lpstr>PowerPoint Presentation</vt:lpstr>
      <vt:lpstr>Audit Evidence</vt:lpstr>
      <vt:lpstr>Audit Evidence</vt:lpstr>
      <vt:lpstr>Audit Evidence</vt:lpstr>
      <vt:lpstr>Audit Evidence</vt:lpstr>
      <vt:lpstr>Audit Evidence</vt:lpstr>
      <vt:lpstr>Audit Evidence</vt:lpstr>
      <vt:lpstr>Audit Evidence</vt:lpstr>
      <vt:lpstr>PowerPoint Presentation</vt:lpstr>
      <vt:lpstr>Audit Sampling</vt:lpstr>
      <vt:lpstr>Audit Sampling</vt:lpstr>
      <vt:lpstr>Audit Sampling</vt:lpstr>
      <vt:lpstr>Audit Sampling</vt:lpstr>
      <vt:lpstr>Audit Sampling</vt:lpstr>
      <vt:lpstr>Audit Sampling</vt:lpstr>
      <vt:lpstr>Audit Sampling</vt:lpstr>
      <vt:lpstr>PowerPoint Presentation</vt:lpstr>
      <vt:lpstr>Analytical Procedures</vt:lpstr>
      <vt:lpstr>Analytical Procedures</vt:lpstr>
      <vt:lpstr>Analytical Procedures</vt:lpstr>
      <vt:lpstr>Analytical Procedures</vt:lpstr>
      <vt:lpstr>Analytical Procedures</vt:lpstr>
      <vt:lpstr>Analytical Procedures</vt:lpstr>
      <vt:lpstr>PowerPoint Presentation</vt:lpstr>
      <vt:lpstr>Audit Documentation</vt:lpstr>
      <vt:lpstr>Audit Documentation</vt:lpstr>
      <vt:lpstr>Audit Documentation</vt:lpstr>
      <vt:lpstr>Audit Documentation</vt:lpstr>
      <vt:lpstr>Audit Documentation</vt:lpstr>
      <vt:lpstr>Audit Documentation</vt:lpstr>
      <vt:lpstr>Audit Documentation</vt:lpstr>
      <vt:lpstr>PowerPoint Presentation</vt:lpstr>
      <vt:lpstr>Subsequent Events</vt:lpstr>
      <vt:lpstr>Subsequent Events</vt:lpstr>
      <vt:lpstr>Subsequent Events</vt:lpstr>
      <vt:lpstr>Subsequent Events</vt:lpstr>
      <vt:lpstr>Subsequent Events</vt:lpstr>
      <vt:lpstr>PowerPoint Presentation</vt:lpstr>
      <vt:lpstr>Knowledge Check-MCQ</vt:lpstr>
      <vt:lpstr>Knowledge Check-MCQ</vt:lpstr>
      <vt:lpstr>Knowledge Check-MCQ</vt:lpstr>
      <vt:lpstr>Knowledge Check-MCQ</vt:lpstr>
      <vt:lpstr>Knowledge Check-MCQ</vt:lpstr>
      <vt:lpstr>Knowledge Check-True or False</vt:lpstr>
      <vt:lpstr>Knowledge Check-Yes or No</vt:lpstr>
      <vt:lpstr>Knowledge Check-MCQ</vt:lpstr>
      <vt:lpstr>Knowledge Check-MCQ</vt:lpstr>
      <vt:lpstr>PowerPoint Presentation</vt:lpstr>
      <vt:lpstr>Custom Show 1</vt:lpstr>
    </vt:vector>
  </TitlesOfParts>
  <Manager/>
  <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Lorem ipsum  dolor sit amet consectetuer</dc:title>
  <dc:subject/>
  <dc:creator>PwC India</dc:creator>
  <cp:keywords/>
  <dc:description/>
  <cp:lastModifiedBy>Sandeep Chaddha (IN)</cp:lastModifiedBy>
  <cp:revision>419</cp:revision>
  <dcterms:created xsi:type="dcterms:W3CDTF">2023-10-30T11:06:06Z</dcterms:created>
  <dcterms:modified xsi:type="dcterms:W3CDTF">2023-12-01T09:18:47Z</dcterms:modified>
  <cp:category/>
</cp:coreProperties>
</file>

<file path=docProps/thumbnail.jpeg>
</file>