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 id="2147483674" r:id="rId2"/>
    <p:sldMasterId id="2147483681" r:id="rId3"/>
    <p:sldMasterId id="2147483691" r:id="rId4"/>
    <p:sldMasterId id="2147483699" r:id="rId5"/>
  </p:sldMasterIdLst>
  <p:notesMasterIdLst>
    <p:notesMasterId r:id="rId47"/>
  </p:notesMasterIdLst>
  <p:sldIdLst>
    <p:sldId id="686" r:id="rId6"/>
    <p:sldId id="2013" r:id="rId7"/>
    <p:sldId id="2009" r:id="rId8"/>
    <p:sldId id="1969" r:id="rId9"/>
    <p:sldId id="1971" r:id="rId10"/>
    <p:sldId id="1972" r:id="rId11"/>
    <p:sldId id="1974" r:id="rId12"/>
    <p:sldId id="1973" r:id="rId13"/>
    <p:sldId id="1980" r:id="rId14"/>
    <p:sldId id="1981" r:id="rId15"/>
    <p:sldId id="1982" r:id="rId16"/>
    <p:sldId id="1983" r:id="rId17"/>
    <p:sldId id="1984" r:id="rId18"/>
    <p:sldId id="1985" r:id="rId19"/>
    <p:sldId id="2010" r:id="rId20"/>
    <p:sldId id="1975" r:id="rId21"/>
    <p:sldId id="1986" r:id="rId22"/>
    <p:sldId id="1987" r:id="rId23"/>
    <p:sldId id="1992" r:id="rId24"/>
    <p:sldId id="1993" r:id="rId25"/>
    <p:sldId id="1994" r:id="rId26"/>
    <p:sldId id="1995" r:id="rId27"/>
    <p:sldId id="1996" r:id="rId28"/>
    <p:sldId id="1997" r:id="rId29"/>
    <p:sldId id="1998" r:id="rId30"/>
    <p:sldId id="1999" r:id="rId31"/>
    <p:sldId id="2000" r:id="rId32"/>
    <p:sldId id="2001" r:id="rId33"/>
    <p:sldId id="2011" r:id="rId34"/>
    <p:sldId id="2012" r:id="rId35"/>
    <p:sldId id="2007" r:id="rId36"/>
    <p:sldId id="1951" r:id="rId37"/>
    <p:sldId id="1952" r:id="rId38"/>
    <p:sldId id="2008" r:id="rId39"/>
    <p:sldId id="2006" r:id="rId40"/>
    <p:sldId id="2002" r:id="rId41"/>
    <p:sldId id="1956" r:id="rId42"/>
    <p:sldId id="612" r:id="rId43"/>
    <p:sldId id="2003" r:id="rId44"/>
    <p:sldId id="2004" r:id="rId45"/>
    <p:sldId id="362" r:id="rId46"/>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epa Suresh" initials="DS" lastIdx="32" clrIdx="0">
    <p:extLst>
      <p:ext uri="{19B8F6BF-5375-455C-9EA6-DF929625EA0E}">
        <p15:presenceInfo xmlns:p15="http://schemas.microsoft.com/office/powerpoint/2012/main" userId="S::DeepaSuresh@bdo.in::f708ac2e-99de-45a8-9a9b-07bc202fc434" providerId="AD"/>
      </p:ext>
    </p:extLst>
  </p:cmAuthor>
  <p:cmAuthor id="2" name="Administrator" initials="PG" lastIdx="4" clrIdx="1">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876" y="72"/>
      </p:cViewPr>
      <p:guideLst>
        <p:guide orient="horz" pos="2880"/>
        <p:guide pos="2160"/>
      </p:guideLst>
    </p:cSldViewPr>
  </p:slideViewPr>
  <p:notesTextViewPr>
    <p:cViewPr>
      <p:scale>
        <a:sx n="100" d="100"/>
        <a:sy n="100" d="100"/>
      </p:scale>
      <p:origin x="0" y="0"/>
    </p:cViewPr>
  </p:notesTextViewPr>
  <p:notesViewPr>
    <p:cSldViewPr>
      <p:cViewPr varScale="1">
        <p:scale>
          <a:sx n="62" d="100"/>
          <a:sy n="62" d="100"/>
        </p:scale>
        <p:origin x="1344"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1739BE-114B-4736-83F7-9C1F3AF30CC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IN"/>
        </a:p>
      </dgm:t>
    </dgm:pt>
    <dgm:pt modelId="{9816A941-DC67-43D3-B61C-0EE2BEB6A749}">
      <dgm:prSet phldrT="[Text]" custT="1"/>
      <dgm:spPr>
        <a:solidFill>
          <a:schemeClr val="tx2">
            <a:lumMod val="50000"/>
          </a:schemeClr>
        </a:solidFill>
      </dgm:spPr>
      <dgm:t>
        <a:bodyPr/>
        <a:lstStyle/>
        <a:p>
          <a:r>
            <a:rPr lang="en-IN" sz="2000" dirty="0"/>
            <a:t>1</a:t>
          </a:r>
        </a:p>
      </dgm:t>
    </dgm:pt>
    <dgm:pt modelId="{80AC2E64-D175-4895-ADA0-EAAA44E7D668}" type="parTrans" cxnId="{02DC055A-7FB7-4D4C-BC57-C32A0E6F4B61}">
      <dgm:prSet/>
      <dgm:spPr/>
      <dgm:t>
        <a:bodyPr/>
        <a:lstStyle/>
        <a:p>
          <a:endParaRPr lang="en-IN"/>
        </a:p>
      </dgm:t>
    </dgm:pt>
    <dgm:pt modelId="{DB0895CA-486B-4A77-8970-845586DBE3A3}" type="sibTrans" cxnId="{02DC055A-7FB7-4D4C-BC57-C32A0E6F4B61}">
      <dgm:prSet/>
      <dgm:spPr>
        <a:solidFill>
          <a:srgbClr val="000000"/>
        </a:solidFill>
      </dgm:spPr>
      <dgm:t>
        <a:bodyPr/>
        <a:lstStyle/>
        <a:p>
          <a:endParaRPr lang="en-IN"/>
        </a:p>
      </dgm:t>
    </dgm:pt>
    <dgm:pt modelId="{F4C264CA-C092-4918-9DF8-01AE30DA1A50}">
      <dgm:prSet phldrT="[Text]" custT="1"/>
      <dgm:spPr>
        <a:solidFill>
          <a:srgbClr val="FF0000"/>
        </a:solidFill>
      </dgm:spPr>
      <dgm:t>
        <a:bodyPr/>
        <a:lstStyle/>
        <a:p>
          <a:r>
            <a:rPr lang="en-IN" sz="2000" dirty="0"/>
            <a:t>3</a:t>
          </a:r>
        </a:p>
      </dgm:t>
    </dgm:pt>
    <dgm:pt modelId="{EA620ED2-C991-4435-91B7-CD4D048933EC}" type="parTrans" cxnId="{E4A3CC4F-49E3-48EC-9266-7BCAFCC6A664}">
      <dgm:prSet/>
      <dgm:spPr/>
      <dgm:t>
        <a:bodyPr/>
        <a:lstStyle/>
        <a:p>
          <a:endParaRPr lang="en-IN"/>
        </a:p>
      </dgm:t>
    </dgm:pt>
    <dgm:pt modelId="{BA3A44C2-7F29-49B3-A011-310E6375DAE7}" type="sibTrans" cxnId="{E4A3CC4F-49E3-48EC-9266-7BCAFCC6A664}">
      <dgm:prSet/>
      <dgm:spPr>
        <a:solidFill>
          <a:srgbClr val="000000"/>
        </a:solidFill>
      </dgm:spPr>
      <dgm:t>
        <a:bodyPr/>
        <a:lstStyle/>
        <a:p>
          <a:endParaRPr lang="en-IN"/>
        </a:p>
      </dgm:t>
    </dgm:pt>
    <dgm:pt modelId="{2B627762-CFB3-41FB-B52E-3E964E5B378C}">
      <dgm:prSet phldrT="[Text]" custT="1"/>
      <dgm:spPr>
        <a:solidFill>
          <a:schemeClr val="accent2"/>
        </a:solidFill>
      </dgm:spPr>
      <dgm:t>
        <a:bodyPr/>
        <a:lstStyle/>
        <a:p>
          <a:r>
            <a:rPr lang="en-IN" sz="2000" dirty="0"/>
            <a:t>4</a:t>
          </a:r>
        </a:p>
      </dgm:t>
    </dgm:pt>
    <dgm:pt modelId="{165EA5B7-AF4D-499E-BAA9-108CB23ACEB9}" type="parTrans" cxnId="{F241DF19-602D-4E88-924F-9C8B96F47F71}">
      <dgm:prSet/>
      <dgm:spPr/>
      <dgm:t>
        <a:bodyPr/>
        <a:lstStyle/>
        <a:p>
          <a:endParaRPr lang="en-IN"/>
        </a:p>
      </dgm:t>
    </dgm:pt>
    <dgm:pt modelId="{5DC90A18-0265-4EF5-A018-F677EE7F9009}" type="sibTrans" cxnId="{F241DF19-602D-4E88-924F-9C8B96F47F71}">
      <dgm:prSet/>
      <dgm:spPr>
        <a:solidFill>
          <a:srgbClr val="000000"/>
        </a:solidFill>
      </dgm:spPr>
      <dgm:t>
        <a:bodyPr/>
        <a:lstStyle/>
        <a:p>
          <a:endParaRPr lang="en-IN"/>
        </a:p>
      </dgm:t>
    </dgm:pt>
    <dgm:pt modelId="{2B064E9E-D0B8-410D-B297-56892BB3F163}">
      <dgm:prSet phldrT="[Text]" custT="1"/>
      <dgm:spPr>
        <a:solidFill>
          <a:schemeClr val="accent3">
            <a:lumMod val="60000"/>
            <a:lumOff val="40000"/>
          </a:schemeClr>
        </a:solidFill>
      </dgm:spPr>
      <dgm:t>
        <a:bodyPr/>
        <a:lstStyle/>
        <a:p>
          <a:r>
            <a:rPr lang="en-IN" sz="2000" dirty="0"/>
            <a:t>5</a:t>
          </a:r>
        </a:p>
      </dgm:t>
    </dgm:pt>
    <dgm:pt modelId="{FB0095EF-EC6B-4138-A840-F797E0AD5DF6}" type="parTrans" cxnId="{6755DA06-6C1F-4962-947B-00CC4F630A66}">
      <dgm:prSet/>
      <dgm:spPr/>
      <dgm:t>
        <a:bodyPr/>
        <a:lstStyle/>
        <a:p>
          <a:endParaRPr lang="en-IN"/>
        </a:p>
      </dgm:t>
    </dgm:pt>
    <dgm:pt modelId="{B5FDADF6-6836-4C23-A532-95ECAF3BE93E}" type="sibTrans" cxnId="{6755DA06-6C1F-4962-947B-00CC4F630A66}">
      <dgm:prSet/>
      <dgm:spPr>
        <a:solidFill>
          <a:srgbClr val="000000"/>
        </a:solidFill>
      </dgm:spPr>
      <dgm:t>
        <a:bodyPr/>
        <a:lstStyle/>
        <a:p>
          <a:endParaRPr lang="en-IN"/>
        </a:p>
      </dgm:t>
    </dgm:pt>
    <dgm:pt modelId="{DBC3A1B1-55F4-466D-B166-9D05815B03C6}">
      <dgm:prSet phldrT="[Text]" custT="1"/>
      <dgm:spPr>
        <a:solidFill>
          <a:srgbClr val="0070C0"/>
        </a:solidFill>
      </dgm:spPr>
      <dgm:t>
        <a:bodyPr/>
        <a:lstStyle/>
        <a:p>
          <a:r>
            <a:rPr lang="en-IN" sz="2000" dirty="0"/>
            <a:t>6</a:t>
          </a:r>
        </a:p>
      </dgm:t>
    </dgm:pt>
    <dgm:pt modelId="{27C90157-D468-4918-848A-5980404E06BC}" type="parTrans" cxnId="{6FF31C92-AE4D-41D4-A822-241428D8D75D}">
      <dgm:prSet/>
      <dgm:spPr/>
      <dgm:t>
        <a:bodyPr/>
        <a:lstStyle/>
        <a:p>
          <a:endParaRPr lang="en-IN"/>
        </a:p>
      </dgm:t>
    </dgm:pt>
    <dgm:pt modelId="{249599CD-3B96-4B2D-A205-626904133083}" type="sibTrans" cxnId="{6FF31C92-AE4D-41D4-A822-241428D8D75D}">
      <dgm:prSet/>
      <dgm:spPr>
        <a:solidFill>
          <a:srgbClr val="000000"/>
        </a:solidFill>
      </dgm:spPr>
      <dgm:t>
        <a:bodyPr/>
        <a:lstStyle/>
        <a:p>
          <a:endParaRPr lang="en-IN"/>
        </a:p>
      </dgm:t>
    </dgm:pt>
    <dgm:pt modelId="{8B926754-58B2-4E2F-BE23-D9B64CFBC7B3}">
      <dgm:prSet custT="1"/>
      <dgm:spPr>
        <a:solidFill>
          <a:schemeClr val="accent1">
            <a:lumMod val="75000"/>
          </a:schemeClr>
        </a:solidFill>
      </dgm:spPr>
      <dgm:t>
        <a:bodyPr/>
        <a:lstStyle/>
        <a:p>
          <a:r>
            <a:rPr lang="en-IN" sz="2000" dirty="0"/>
            <a:t>2</a:t>
          </a:r>
        </a:p>
      </dgm:t>
    </dgm:pt>
    <dgm:pt modelId="{33640668-BB18-40D6-9FA5-27B2E703ACA6}" type="parTrans" cxnId="{379EA39B-537B-4065-B546-3608F9AFE401}">
      <dgm:prSet/>
      <dgm:spPr/>
      <dgm:t>
        <a:bodyPr/>
        <a:lstStyle/>
        <a:p>
          <a:endParaRPr lang="en-IN"/>
        </a:p>
      </dgm:t>
    </dgm:pt>
    <dgm:pt modelId="{B5122360-EFD9-415D-B16A-20FEE97ABAB0}" type="sibTrans" cxnId="{379EA39B-537B-4065-B546-3608F9AFE401}">
      <dgm:prSet/>
      <dgm:spPr>
        <a:solidFill>
          <a:srgbClr val="000000"/>
        </a:solidFill>
      </dgm:spPr>
      <dgm:t>
        <a:bodyPr/>
        <a:lstStyle/>
        <a:p>
          <a:endParaRPr lang="en-IN"/>
        </a:p>
      </dgm:t>
    </dgm:pt>
    <dgm:pt modelId="{EE8588DD-A89D-4505-AD02-718CB232CF66}" type="pres">
      <dgm:prSet presAssocID="{151739BE-114B-4736-83F7-9C1F3AF30CC2}" presName="cycle" presStyleCnt="0">
        <dgm:presLayoutVars>
          <dgm:dir/>
          <dgm:resizeHandles val="exact"/>
        </dgm:presLayoutVars>
      </dgm:prSet>
      <dgm:spPr/>
    </dgm:pt>
    <dgm:pt modelId="{EA4285BE-2753-452E-9959-F61520C696D3}" type="pres">
      <dgm:prSet presAssocID="{9816A941-DC67-43D3-B61C-0EE2BEB6A749}" presName="node" presStyleLbl="node1" presStyleIdx="0" presStyleCnt="6" custScaleX="85478" custScaleY="85478">
        <dgm:presLayoutVars>
          <dgm:bulletEnabled val="1"/>
        </dgm:presLayoutVars>
      </dgm:prSet>
      <dgm:spPr/>
    </dgm:pt>
    <dgm:pt modelId="{82F49FDC-DE61-4827-985E-6334D7DE5630}" type="pres">
      <dgm:prSet presAssocID="{DB0895CA-486B-4A77-8970-845586DBE3A3}" presName="sibTrans" presStyleLbl="sibTrans2D1" presStyleIdx="0" presStyleCnt="6" custScaleX="186483" custScaleY="149179"/>
      <dgm:spPr/>
    </dgm:pt>
    <dgm:pt modelId="{BCB14BC2-B8F6-4865-B9FA-DA371F50D23B}" type="pres">
      <dgm:prSet presAssocID="{DB0895CA-486B-4A77-8970-845586DBE3A3}" presName="connectorText" presStyleLbl="sibTrans2D1" presStyleIdx="0" presStyleCnt="6"/>
      <dgm:spPr/>
    </dgm:pt>
    <dgm:pt modelId="{27540986-BF81-428A-AF32-796A71F93F87}" type="pres">
      <dgm:prSet presAssocID="{8B926754-58B2-4E2F-BE23-D9B64CFBC7B3}" presName="node" presStyleLbl="node1" presStyleIdx="1" presStyleCnt="6" custScaleX="85478" custScaleY="85478">
        <dgm:presLayoutVars>
          <dgm:bulletEnabled val="1"/>
        </dgm:presLayoutVars>
      </dgm:prSet>
      <dgm:spPr/>
    </dgm:pt>
    <dgm:pt modelId="{0CE120EA-73BB-459E-B04E-36BFBB3B9CBC}" type="pres">
      <dgm:prSet presAssocID="{B5122360-EFD9-415D-B16A-20FEE97ABAB0}" presName="sibTrans" presStyleLbl="sibTrans2D1" presStyleIdx="1" presStyleCnt="6" custScaleX="186483" custScaleY="149179"/>
      <dgm:spPr/>
    </dgm:pt>
    <dgm:pt modelId="{41127702-5906-453C-8895-252168E4E800}" type="pres">
      <dgm:prSet presAssocID="{B5122360-EFD9-415D-B16A-20FEE97ABAB0}" presName="connectorText" presStyleLbl="sibTrans2D1" presStyleIdx="1" presStyleCnt="6"/>
      <dgm:spPr/>
    </dgm:pt>
    <dgm:pt modelId="{5D2F3861-B6E4-46F6-AE09-9B15CE117EBE}" type="pres">
      <dgm:prSet presAssocID="{F4C264CA-C092-4918-9DF8-01AE30DA1A50}" presName="node" presStyleLbl="node1" presStyleIdx="2" presStyleCnt="6" custScaleX="85478" custScaleY="85478">
        <dgm:presLayoutVars>
          <dgm:bulletEnabled val="1"/>
        </dgm:presLayoutVars>
      </dgm:prSet>
      <dgm:spPr/>
    </dgm:pt>
    <dgm:pt modelId="{C9E3D4FF-832D-426E-A5DD-3DD7683537AF}" type="pres">
      <dgm:prSet presAssocID="{BA3A44C2-7F29-49B3-A011-310E6375DAE7}" presName="sibTrans" presStyleLbl="sibTrans2D1" presStyleIdx="2" presStyleCnt="6" custScaleX="186483" custScaleY="149179"/>
      <dgm:spPr/>
    </dgm:pt>
    <dgm:pt modelId="{AFAAD06C-8C36-431E-8AC7-9AEB3B5D9C0D}" type="pres">
      <dgm:prSet presAssocID="{BA3A44C2-7F29-49B3-A011-310E6375DAE7}" presName="connectorText" presStyleLbl="sibTrans2D1" presStyleIdx="2" presStyleCnt="6"/>
      <dgm:spPr/>
    </dgm:pt>
    <dgm:pt modelId="{C34EAB30-D8A2-4FB3-8061-FAA8B75C533E}" type="pres">
      <dgm:prSet presAssocID="{2B627762-CFB3-41FB-B52E-3E964E5B378C}" presName="node" presStyleLbl="node1" presStyleIdx="3" presStyleCnt="6" custScaleX="85478" custScaleY="85478">
        <dgm:presLayoutVars>
          <dgm:bulletEnabled val="1"/>
        </dgm:presLayoutVars>
      </dgm:prSet>
      <dgm:spPr/>
    </dgm:pt>
    <dgm:pt modelId="{713FA254-EB5B-4E03-9184-8400CD6E480B}" type="pres">
      <dgm:prSet presAssocID="{5DC90A18-0265-4EF5-A018-F677EE7F9009}" presName="sibTrans" presStyleLbl="sibTrans2D1" presStyleIdx="3" presStyleCnt="6" custScaleX="186483" custScaleY="149179"/>
      <dgm:spPr/>
    </dgm:pt>
    <dgm:pt modelId="{B0DBFF36-13E5-4140-BDD3-F9DA2216026D}" type="pres">
      <dgm:prSet presAssocID="{5DC90A18-0265-4EF5-A018-F677EE7F9009}" presName="connectorText" presStyleLbl="sibTrans2D1" presStyleIdx="3" presStyleCnt="6"/>
      <dgm:spPr/>
    </dgm:pt>
    <dgm:pt modelId="{1AA00467-F5DE-486A-B657-B570801AA987}" type="pres">
      <dgm:prSet presAssocID="{2B064E9E-D0B8-410D-B297-56892BB3F163}" presName="node" presStyleLbl="node1" presStyleIdx="4" presStyleCnt="6" custScaleX="85478" custScaleY="85478">
        <dgm:presLayoutVars>
          <dgm:bulletEnabled val="1"/>
        </dgm:presLayoutVars>
      </dgm:prSet>
      <dgm:spPr/>
    </dgm:pt>
    <dgm:pt modelId="{439E61B3-AA38-4AC3-85FC-9449C9121A3E}" type="pres">
      <dgm:prSet presAssocID="{B5FDADF6-6836-4C23-A532-95ECAF3BE93E}" presName="sibTrans" presStyleLbl="sibTrans2D1" presStyleIdx="4" presStyleCnt="6" custScaleX="186483" custScaleY="149179"/>
      <dgm:spPr/>
    </dgm:pt>
    <dgm:pt modelId="{65CC6FBC-58EF-4D8D-9C0A-990935DC5B35}" type="pres">
      <dgm:prSet presAssocID="{B5FDADF6-6836-4C23-A532-95ECAF3BE93E}" presName="connectorText" presStyleLbl="sibTrans2D1" presStyleIdx="4" presStyleCnt="6"/>
      <dgm:spPr/>
    </dgm:pt>
    <dgm:pt modelId="{F81B7093-E97E-496E-8E54-286C0D7766A0}" type="pres">
      <dgm:prSet presAssocID="{DBC3A1B1-55F4-466D-B166-9D05815B03C6}" presName="node" presStyleLbl="node1" presStyleIdx="5" presStyleCnt="6" custScaleX="85478" custScaleY="85478">
        <dgm:presLayoutVars>
          <dgm:bulletEnabled val="1"/>
        </dgm:presLayoutVars>
      </dgm:prSet>
      <dgm:spPr/>
    </dgm:pt>
    <dgm:pt modelId="{DBF45096-3B87-4ADE-BCE4-ACF4E498C872}" type="pres">
      <dgm:prSet presAssocID="{249599CD-3B96-4B2D-A205-626904133083}" presName="sibTrans" presStyleLbl="sibTrans2D1" presStyleIdx="5" presStyleCnt="6" custScaleX="186483" custScaleY="149179"/>
      <dgm:spPr/>
    </dgm:pt>
    <dgm:pt modelId="{76F8DCDF-71FB-46D5-B520-3E3F66A95308}" type="pres">
      <dgm:prSet presAssocID="{249599CD-3B96-4B2D-A205-626904133083}" presName="connectorText" presStyleLbl="sibTrans2D1" presStyleIdx="5" presStyleCnt="6"/>
      <dgm:spPr/>
    </dgm:pt>
  </dgm:ptLst>
  <dgm:cxnLst>
    <dgm:cxn modelId="{6755DA06-6C1F-4962-947B-00CC4F630A66}" srcId="{151739BE-114B-4736-83F7-9C1F3AF30CC2}" destId="{2B064E9E-D0B8-410D-B297-56892BB3F163}" srcOrd="4" destOrd="0" parTransId="{FB0095EF-EC6B-4138-A840-F797E0AD5DF6}" sibTransId="{B5FDADF6-6836-4C23-A532-95ECAF3BE93E}"/>
    <dgm:cxn modelId="{D9A87F08-0D8C-435C-8B43-69DDDC5A8056}" type="presOf" srcId="{BA3A44C2-7F29-49B3-A011-310E6375DAE7}" destId="{C9E3D4FF-832D-426E-A5DD-3DD7683537AF}" srcOrd="0" destOrd="0" presId="urn:microsoft.com/office/officeart/2005/8/layout/cycle2"/>
    <dgm:cxn modelId="{F241DF19-602D-4E88-924F-9C8B96F47F71}" srcId="{151739BE-114B-4736-83F7-9C1F3AF30CC2}" destId="{2B627762-CFB3-41FB-B52E-3E964E5B378C}" srcOrd="3" destOrd="0" parTransId="{165EA5B7-AF4D-499E-BAA9-108CB23ACEB9}" sibTransId="{5DC90A18-0265-4EF5-A018-F677EE7F9009}"/>
    <dgm:cxn modelId="{AE5D631C-124E-4160-AC30-225D588E176F}" type="presOf" srcId="{DB0895CA-486B-4A77-8970-845586DBE3A3}" destId="{82F49FDC-DE61-4827-985E-6334D7DE5630}" srcOrd="0" destOrd="0" presId="urn:microsoft.com/office/officeart/2005/8/layout/cycle2"/>
    <dgm:cxn modelId="{9667F737-2424-4AF8-A69A-700091DF2EED}" type="presOf" srcId="{B5122360-EFD9-415D-B16A-20FEE97ABAB0}" destId="{0CE120EA-73BB-459E-B04E-36BFBB3B9CBC}" srcOrd="0" destOrd="0" presId="urn:microsoft.com/office/officeart/2005/8/layout/cycle2"/>
    <dgm:cxn modelId="{61329E3B-78CD-45C8-BA8E-F84077A88AFB}" type="presOf" srcId="{B5FDADF6-6836-4C23-A532-95ECAF3BE93E}" destId="{65CC6FBC-58EF-4D8D-9C0A-990935DC5B35}" srcOrd="1" destOrd="0" presId="urn:microsoft.com/office/officeart/2005/8/layout/cycle2"/>
    <dgm:cxn modelId="{382EC43B-92B2-46AF-AA27-23DFA2EF3455}" type="presOf" srcId="{DBC3A1B1-55F4-466D-B166-9D05815B03C6}" destId="{F81B7093-E97E-496E-8E54-286C0D7766A0}" srcOrd="0" destOrd="0" presId="urn:microsoft.com/office/officeart/2005/8/layout/cycle2"/>
    <dgm:cxn modelId="{EDA7EA3D-7ADD-4FB0-AA8B-1C01755A5632}" type="presOf" srcId="{2B627762-CFB3-41FB-B52E-3E964E5B378C}" destId="{C34EAB30-D8A2-4FB3-8061-FAA8B75C533E}" srcOrd="0" destOrd="0" presId="urn:microsoft.com/office/officeart/2005/8/layout/cycle2"/>
    <dgm:cxn modelId="{E4A3CC4F-49E3-48EC-9266-7BCAFCC6A664}" srcId="{151739BE-114B-4736-83F7-9C1F3AF30CC2}" destId="{F4C264CA-C092-4918-9DF8-01AE30DA1A50}" srcOrd="2" destOrd="0" parTransId="{EA620ED2-C991-4435-91B7-CD4D048933EC}" sibTransId="{BA3A44C2-7F29-49B3-A011-310E6375DAE7}"/>
    <dgm:cxn modelId="{F8C2AF57-3153-40EF-82C4-A382E8A28026}" type="presOf" srcId="{B5FDADF6-6836-4C23-A532-95ECAF3BE93E}" destId="{439E61B3-AA38-4AC3-85FC-9449C9121A3E}" srcOrd="0" destOrd="0" presId="urn:microsoft.com/office/officeart/2005/8/layout/cycle2"/>
    <dgm:cxn modelId="{BA39D778-B3DB-467B-A455-D21FC0046B4A}" type="presOf" srcId="{151739BE-114B-4736-83F7-9C1F3AF30CC2}" destId="{EE8588DD-A89D-4505-AD02-718CB232CF66}" srcOrd="0" destOrd="0" presId="urn:microsoft.com/office/officeart/2005/8/layout/cycle2"/>
    <dgm:cxn modelId="{02DC055A-7FB7-4D4C-BC57-C32A0E6F4B61}" srcId="{151739BE-114B-4736-83F7-9C1F3AF30CC2}" destId="{9816A941-DC67-43D3-B61C-0EE2BEB6A749}" srcOrd="0" destOrd="0" parTransId="{80AC2E64-D175-4895-ADA0-EAAA44E7D668}" sibTransId="{DB0895CA-486B-4A77-8970-845586DBE3A3}"/>
    <dgm:cxn modelId="{6FF31C92-AE4D-41D4-A822-241428D8D75D}" srcId="{151739BE-114B-4736-83F7-9C1F3AF30CC2}" destId="{DBC3A1B1-55F4-466D-B166-9D05815B03C6}" srcOrd="5" destOrd="0" parTransId="{27C90157-D468-4918-848A-5980404E06BC}" sibTransId="{249599CD-3B96-4B2D-A205-626904133083}"/>
    <dgm:cxn modelId="{DE471298-8F71-4998-97DE-533C745450A5}" type="presOf" srcId="{5DC90A18-0265-4EF5-A018-F677EE7F9009}" destId="{B0DBFF36-13E5-4140-BDD3-F9DA2216026D}" srcOrd="1" destOrd="0" presId="urn:microsoft.com/office/officeart/2005/8/layout/cycle2"/>
    <dgm:cxn modelId="{379EA39B-537B-4065-B546-3608F9AFE401}" srcId="{151739BE-114B-4736-83F7-9C1F3AF30CC2}" destId="{8B926754-58B2-4E2F-BE23-D9B64CFBC7B3}" srcOrd="1" destOrd="0" parTransId="{33640668-BB18-40D6-9FA5-27B2E703ACA6}" sibTransId="{B5122360-EFD9-415D-B16A-20FEE97ABAB0}"/>
    <dgm:cxn modelId="{A76820A6-B7B7-41E2-A508-F7F674BA88FA}" type="presOf" srcId="{9816A941-DC67-43D3-B61C-0EE2BEB6A749}" destId="{EA4285BE-2753-452E-9959-F61520C696D3}" srcOrd="0" destOrd="0" presId="urn:microsoft.com/office/officeart/2005/8/layout/cycle2"/>
    <dgm:cxn modelId="{F54A94AE-0E19-428E-84BC-34BAAB79B775}" type="presOf" srcId="{BA3A44C2-7F29-49B3-A011-310E6375DAE7}" destId="{AFAAD06C-8C36-431E-8AC7-9AEB3B5D9C0D}" srcOrd="1" destOrd="0" presId="urn:microsoft.com/office/officeart/2005/8/layout/cycle2"/>
    <dgm:cxn modelId="{317708B5-9465-4F53-BB7C-E89886D5244A}" type="presOf" srcId="{8B926754-58B2-4E2F-BE23-D9B64CFBC7B3}" destId="{27540986-BF81-428A-AF32-796A71F93F87}" srcOrd="0" destOrd="0" presId="urn:microsoft.com/office/officeart/2005/8/layout/cycle2"/>
    <dgm:cxn modelId="{346775BB-C3AF-4D3C-9911-ABDB6C5800D5}" type="presOf" srcId="{B5122360-EFD9-415D-B16A-20FEE97ABAB0}" destId="{41127702-5906-453C-8895-252168E4E800}" srcOrd="1" destOrd="0" presId="urn:microsoft.com/office/officeart/2005/8/layout/cycle2"/>
    <dgm:cxn modelId="{C0CF07C0-10D1-49B5-9A3F-2883D879DC27}" type="presOf" srcId="{F4C264CA-C092-4918-9DF8-01AE30DA1A50}" destId="{5D2F3861-B6E4-46F6-AE09-9B15CE117EBE}" srcOrd="0" destOrd="0" presId="urn:microsoft.com/office/officeart/2005/8/layout/cycle2"/>
    <dgm:cxn modelId="{924EA1CF-7BDE-4F52-BE7B-22A93733B406}" type="presOf" srcId="{2B064E9E-D0B8-410D-B297-56892BB3F163}" destId="{1AA00467-F5DE-486A-B657-B570801AA987}" srcOrd="0" destOrd="0" presId="urn:microsoft.com/office/officeart/2005/8/layout/cycle2"/>
    <dgm:cxn modelId="{C860D1DE-2047-46A2-9739-0F0E75F5B58F}" type="presOf" srcId="{DB0895CA-486B-4A77-8970-845586DBE3A3}" destId="{BCB14BC2-B8F6-4865-B9FA-DA371F50D23B}" srcOrd="1" destOrd="0" presId="urn:microsoft.com/office/officeart/2005/8/layout/cycle2"/>
    <dgm:cxn modelId="{1D6A80F4-B8AA-4491-BF3B-C0010C4ACFAA}" type="presOf" srcId="{249599CD-3B96-4B2D-A205-626904133083}" destId="{76F8DCDF-71FB-46D5-B520-3E3F66A95308}" srcOrd="1" destOrd="0" presId="urn:microsoft.com/office/officeart/2005/8/layout/cycle2"/>
    <dgm:cxn modelId="{FD1D61F5-3120-4908-94BD-0DEEF48A5E85}" type="presOf" srcId="{249599CD-3B96-4B2D-A205-626904133083}" destId="{DBF45096-3B87-4ADE-BCE4-ACF4E498C872}" srcOrd="0" destOrd="0" presId="urn:microsoft.com/office/officeart/2005/8/layout/cycle2"/>
    <dgm:cxn modelId="{F65CFFFA-4629-4F12-868A-87C1F7789D68}" type="presOf" srcId="{5DC90A18-0265-4EF5-A018-F677EE7F9009}" destId="{713FA254-EB5B-4E03-9184-8400CD6E480B}" srcOrd="0" destOrd="0" presId="urn:microsoft.com/office/officeart/2005/8/layout/cycle2"/>
    <dgm:cxn modelId="{B27AC0A4-A8FD-4C28-ADCF-324E591F9B43}" type="presParOf" srcId="{EE8588DD-A89D-4505-AD02-718CB232CF66}" destId="{EA4285BE-2753-452E-9959-F61520C696D3}" srcOrd="0" destOrd="0" presId="urn:microsoft.com/office/officeart/2005/8/layout/cycle2"/>
    <dgm:cxn modelId="{9170B35C-F564-4D3D-925C-43EE5E57A59A}" type="presParOf" srcId="{EE8588DD-A89D-4505-AD02-718CB232CF66}" destId="{82F49FDC-DE61-4827-985E-6334D7DE5630}" srcOrd="1" destOrd="0" presId="urn:microsoft.com/office/officeart/2005/8/layout/cycle2"/>
    <dgm:cxn modelId="{940651B1-C2D8-406E-A662-CF2F6093DACF}" type="presParOf" srcId="{82F49FDC-DE61-4827-985E-6334D7DE5630}" destId="{BCB14BC2-B8F6-4865-B9FA-DA371F50D23B}" srcOrd="0" destOrd="0" presId="urn:microsoft.com/office/officeart/2005/8/layout/cycle2"/>
    <dgm:cxn modelId="{E24FFC93-404E-40B2-BAFB-C251B1FC9E94}" type="presParOf" srcId="{EE8588DD-A89D-4505-AD02-718CB232CF66}" destId="{27540986-BF81-428A-AF32-796A71F93F87}" srcOrd="2" destOrd="0" presId="urn:microsoft.com/office/officeart/2005/8/layout/cycle2"/>
    <dgm:cxn modelId="{ABA00EB8-08D2-45BC-97A0-0F6A3819618C}" type="presParOf" srcId="{EE8588DD-A89D-4505-AD02-718CB232CF66}" destId="{0CE120EA-73BB-459E-B04E-36BFBB3B9CBC}" srcOrd="3" destOrd="0" presId="urn:microsoft.com/office/officeart/2005/8/layout/cycle2"/>
    <dgm:cxn modelId="{3D706F7E-8B06-4E60-A1F6-2A854CA88BC1}" type="presParOf" srcId="{0CE120EA-73BB-459E-B04E-36BFBB3B9CBC}" destId="{41127702-5906-453C-8895-252168E4E800}" srcOrd="0" destOrd="0" presId="urn:microsoft.com/office/officeart/2005/8/layout/cycle2"/>
    <dgm:cxn modelId="{DB17E31B-1068-4425-B2FB-0658B906D942}" type="presParOf" srcId="{EE8588DD-A89D-4505-AD02-718CB232CF66}" destId="{5D2F3861-B6E4-46F6-AE09-9B15CE117EBE}" srcOrd="4" destOrd="0" presId="urn:microsoft.com/office/officeart/2005/8/layout/cycle2"/>
    <dgm:cxn modelId="{9FF6352A-65C3-4513-B687-C2F0A4FD57E1}" type="presParOf" srcId="{EE8588DD-A89D-4505-AD02-718CB232CF66}" destId="{C9E3D4FF-832D-426E-A5DD-3DD7683537AF}" srcOrd="5" destOrd="0" presId="urn:microsoft.com/office/officeart/2005/8/layout/cycle2"/>
    <dgm:cxn modelId="{EA9C2E69-FE5E-465D-83DF-28BD8091AF34}" type="presParOf" srcId="{C9E3D4FF-832D-426E-A5DD-3DD7683537AF}" destId="{AFAAD06C-8C36-431E-8AC7-9AEB3B5D9C0D}" srcOrd="0" destOrd="0" presId="urn:microsoft.com/office/officeart/2005/8/layout/cycle2"/>
    <dgm:cxn modelId="{C6B3745F-D036-4A44-BF7D-A8FCB8D64114}" type="presParOf" srcId="{EE8588DD-A89D-4505-AD02-718CB232CF66}" destId="{C34EAB30-D8A2-4FB3-8061-FAA8B75C533E}" srcOrd="6" destOrd="0" presId="urn:microsoft.com/office/officeart/2005/8/layout/cycle2"/>
    <dgm:cxn modelId="{2B71C880-396E-426A-B4EF-8E619DB31B1F}" type="presParOf" srcId="{EE8588DD-A89D-4505-AD02-718CB232CF66}" destId="{713FA254-EB5B-4E03-9184-8400CD6E480B}" srcOrd="7" destOrd="0" presId="urn:microsoft.com/office/officeart/2005/8/layout/cycle2"/>
    <dgm:cxn modelId="{0B41432E-96DC-48C7-9658-65C53815255B}" type="presParOf" srcId="{713FA254-EB5B-4E03-9184-8400CD6E480B}" destId="{B0DBFF36-13E5-4140-BDD3-F9DA2216026D}" srcOrd="0" destOrd="0" presId="urn:microsoft.com/office/officeart/2005/8/layout/cycle2"/>
    <dgm:cxn modelId="{89554E45-9D80-43E9-9A48-06D987A4F67D}" type="presParOf" srcId="{EE8588DD-A89D-4505-AD02-718CB232CF66}" destId="{1AA00467-F5DE-486A-B657-B570801AA987}" srcOrd="8" destOrd="0" presId="urn:microsoft.com/office/officeart/2005/8/layout/cycle2"/>
    <dgm:cxn modelId="{FEBC3437-E27E-400E-9DA2-62491551E7DF}" type="presParOf" srcId="{EE8588DD-A89D-4505-AD02-718CB232CF66}" destId="{439E61B3-AA38-4AC3-85FC-9449C9121A3E}" srcOrd="9" destOrd="0" presId="urn:microsoft.com/office/officeart/2005/8/layout/cycle2"/>
    <dgm:cxn modelId="{25A33DF0-CD3D-4B0A-B8EE-43F70DB49B37}" type="presParOf" srcId="{439E61B3-AA38-4AC3-85FC-9449C9121A3E}" destId="{65CC6FBC-58EF-4D8D-9C0A-990935DC5B35}" srcOrd="0" destOrd="0" presId="urn:microsoft.com/office/officeart/2005/8/layout/cycle2"/>
    <dgm:cxn modelId="{190D719A-A4A3-4084-88DF-7E90491CE711}" type="presParOf" srcId="{EE8588DD-A89D-4505-AD02-718CB232CF66}" destId="{F81B7093-E97E-496E-8E54-286C0D7766A0}" srcOrd="10" destOrd="0" presId="urn:microsoft.com/office/officeart/2005/8/layout/cycle2"/>
    <dgm:cxn modelId="{DA6719DB-E837-4856-901A-32C1020C5073}" type="presParOf" srcId="{EE8588DD-A89D-4505-AD02-718CB232CF66}" destId="{DBF45096-3B87-4ADE-BCE4-ACF4E498C872}" srcOrd="11" destOrd="0" presId="urn:microsoft.com/office/officeart/2005/8/layout/cycle2"/>
    <dgm:cxn modelId="{896748B8-B078-4C23-80BA-07357DD0BE7B}" type="presParOf" srcId="{DBF45096-3B87-4ADE-BCE4-ACF4E498C872}" destId="{76F8DCDF-71FB-46D5-B520-3E3F66A9530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285BE-2753-452E-9959-F61520C696D3}">
      <dsp:nvSpPr>
        <dsp:cNvPr id="0" name=""/>
        <dsp:cNvSpPr/>
      </dsp:nvSpPr>
      <dsp:spPr>
        <a:xfrm>
          <a:off x="2652081" y="92865"/>
          <a:ext cx="723369" cy="723369"/>
        </a:xfrm>
        <a:prstGeom prst="ellipse">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1</a:t>
          </a:r>
        </a:p>
      </dsp:txBody>
      <dsp:txXfrm>
        <a:off x="2758016" y="198800"/>
        <a:ext cx="511499" cy="511499"/>
      </dsp:txXfrm>
    </dsp:sp>
    <dsp:sp modelId="{82F49FDC-DE61-4827-985E-6334D7DE5630}">
      <dsp:nvSpPr>
        <dsp:cNvPr id="0" name=""/>
        <dsp:cNvSpPr/>
      </dsp:nvSpPr>
      <dsp:spPr>
        <a:xfrm rot="1800000">
          <a:off x="3286499" y="554776"/>
          <a:ext cx="539711" cy="426076"/>
        </a:xfrm>
        <a:prstGeom prst="rightArrow">
          <a:avLst>
            <a:gd name="adj1" fmla="val 60000"/>
            <a:gd name="adj2" fmla="val 50000"/>
          </a:avLst>
        </a:prstGeom>
        <a:solidFill>
          <a:srgbClr val="0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IN" sz="1900" kern="1200"/>
        </a:p>
      </dsp:txBody>
      <dsp:txXfrm>
        <a:off x="3295062" y="608035"/>
        <a:ext cx="411888" cy="255646"/>
      </dsp:txXfrm>
    </dsp:sp>
    <dsp:sp modelId="{27540986-BF81-428A-AF32-796A71F93F87}">
      <dsp:nvSpPr>
        <dsp:cNvPr id="0" name=""/>
        <dsp:cNvSpPr/>
      </dsp:nvSpPr>
      <dsp:spPr>
        <a:xfrm>
          <a:off x="3751446" y="727584"/>
          <a:ext cx="723369" cy="723369"/>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2</a:t>
          </a:r>
        </a:p>
      </dsp:txBody>
      <dsp:txXfrm>
        <a:off x="3857381" y="833519"/>
        <a:ext cx="511499" cy="511499"/>
      </dsp:txXfrm>
    </dsp:sp>
    <dsp:sp modelId="{0CE120EA-73BB-459E-B04E-36BFBB3B9CBC}">
      <dsp:nvSpPr>
        <dsp:cNvPr id="0" name=""/>
        <dsp:cNvSpPr/>
      </dsp:nvSpPr>
      <dsp:spPr>
        <a:xfrm rot="5400000">
          <a:off x="3843275" y="1502758"/>
          <a:ext cx="539711" cy="426076"/>
        </a:xfrm>
        <a:prstGeom prst="rightArrow">
          <a:avLst>
            <a:gd name="adj1" fmla="val 60000"/>
            <a:gd name="adj2" fmla="val 50000"/>
          </a:avLst>
        </a:prstGeom>
        <a:solidFill>
          <a:srgbClr val="0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IN" sz="1900" kern="1200"/>
        </a:p>
      </dsp:txBody>
      <dsp:txXfrm>
        <a:off x="3907187" y="1524062"/>
        <a:ext cx="411888" cy="255646"/>
      </dsp:txXfrm>
    </dsp:sp>
    <dsp:sp modelId="{5D2F3861-B6E4-46F6-AE09-9B15CE117EBE}">
      <dsp:nvSpPr>
        <dsp:cNvPr id="0" name=""/>
        <dsp:cNvSpPr/>
      </dsp:nvSpPr>
      <dsp:spPr>
        <a:xfrm>
          <a:off x="3751446" y="1997021"/>
          <a:ext cx="723369" cy="723369"/>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3</a:t>
          </a:r>
        </a:p>
      </dsp:txBody>
      <dsp:txXfrm>
        <a:off x="3857381" y="2102956"/>
        <a:ext cx="511499" cy="511499"/>
      </dsp:txXfrm>
    </dsp:sp>
    <dsp:sp modelId="{C9E3D4FF-832D-426E-A5DD-3DD7683537AF}">
      <dsp:nvSpPr>
        <dsp:cNvPr id="0" name=""/>
        <dsp:cNvSpPr/>
      </dsp:nvSpPr>
      <dsp:spPr>
        <a:xfrm rot="9000000">
          <a:off x="3300686" y="2458931"/>
          <a:ext cx="539711" cy="426076"/>
        </a:xfrm>
        <a:prstGeom prst="rightArrow">
          <a:avLst>
            <a:gd name="adj1" fmla="val 60000"/>
            <a:gd name="adj2" fmla="val 50000"/>
          </a:avLst>
        </a:prstGeom>
        <a:solidFill>
          <a:srgbClr val="0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IN" sz="1900" kern="1200"/>
        </a:p>
      </dsp:txBody>
      <dsp:txXfrm rot="10800000">
        <a:off x="3419946" y="2512190"/>
        <a:ext cx="411888" cy="255646"/>
      </dsp:txXfrm>
    </dsp:sp>
    <dsp:sp modelId="{C34EAB30-D8A2-4FB3-8061-FAA8B75C533E}">
      <dsp:nvSpPr>
        <dsp:cNvPr id="0" name=""/>
        <dsp:cNvSpPr/>
      </dsp:nvSpPr>
      <dsp:spPr>
        <a:xfrm>
          <a:off x="2652081" y="2631740"/>
          <a:ext cx="723369" cy="723369"/>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4</a:t>
          </a:r>
        </a:p>
      </dsp:txBody>
      <dsp:txXfrm>
        <a:off x="2758016" y="2737675"/>
        <a:ext cx="511499" cy="511499"/>
      </dsp:txXfrm>
    </dsp:sp>
    <dsp:sp modelId="{713FA254-EB5B-4E03-9184-8400CD6E480B}">
      <dsp:nvSpPr>
        <dsp:cNvPr id="0" name=""/>
        <dsp:cNvSpPr/>
      </dsp:nvSpPr>
      <dsp:spPr>
        <a:xfrm rot="12600000">
          <a:off x="2201321" y="2467122"/>
          <a:ext cx="539711" cy="426076"/>
        </a:xfrm>
        <a:prstGeom prst="rightArrow">
          <a:avLst>
            <a:gd name="adj1" fmla="val 60000"/>
            <a:gd name="adj2" fmla="val 50000"/>
          </a:avLst>
        </a:prstGeom>
        <a:solidFill>
          <a:srgbClr val="0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IN" sz="1900" kern="1200"/>
        </a:p>
      </dsp:txBody>
      <dsp:txXfrm rot="10800000">
        <a:off x="2320581" y="2584293"/>
        <a:ext cx="411888" cy="255646"/>
      </dsp:txXfrm>
    </dsp:sp>
    <dsp:sp modelId="{1AA00467-F5DE-486A-B657-B570801AA987}">
      <dsp:nvSpPr>
        <dsp:cNvPr id="0" name=""/>
        <dsp:cNvSpPr/>
      </dsp:nvSpPr>
      <dsp:spPr>
        <a:xfrm>
          <a:off x="1552716" y="1997021"/>
          <a:ext cx="723369" cy="723369"/>
        </a:xfrm>
        <a:prstGeom prst="ellips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5</a:t>
          </a:r>
        </a:p>
      </dsp:txBody>
      <dsp:txXfrm>
        <a:off x="1658651" y="2102956"/>
        <a:ext cx="511499" cy="511499"/>
      </dsp:txXfrm>
    </dsp:sp>
    <dsp:sp modelId="{439E61B3-AA38-4AC3-85FC-9449C9121A3E}">
      <dsp:nvSpPr>
        <dsp:cNvPr id="0" name=""/>
        <dsp:cNvSpPr/>
      </dsp:nvSpPr>
      <dsp:spPr>
        <a:xfrm rot="16200000">
          <a:off x="1644545" y="1519140"/>
          <a:ext cx="539711" cy="426076"/>
        </a:xfrm>
        <a:prstGeom prst="rightArrow">
          <a:avLst>
            <a:gd name="adj1" fmla="val 60000"/>
            <a:gd name="adj2" fmla="val 50000"/>
          </a:avLst>
        </a:prstGeom>
        <a:solidFill>
          <a:srgbClr val="0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IN" sz="1900" kern="1200"/>
        </a:p>
      </dsp:txBody>
      <dsp:txXfrm>
        <a:off x="1708457" y="1668267"/>
        <a:ext cx="411888" cy="255646"/>
      </dsp:txXfrm>
    </dsp:sp>
    <dsp:sp modelId="{F81B7093-E97E-496E-8E54-286C0D7766A0}">
      <dsp:nvSpPr>
        <dsp:cNvPr id="0" name=""/>
        <dsp:cNvSpPr/>
      </dsp:nvSpPr>
      <dsp:spPr>
        <a:xfrm>
          <a:off x="1552716" y="727584"/>
          <a:ext cx="723369" cy="723369"/>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6</a:t>
          </a:r>
        </a:p>
      </dsp:txBody>
      <dsp:txXfrm>
        <a:off x="1658651" y="833519"/>
        <a:ext cx="511499" cy="511499"/>
      </dsp:txXfrm>
    </dsp:sp>
    <dsp:sp modelId="{DBF45096-3B87-4ADE-BCE4-ACF4E498C872}">
      <dsp:nvSpPr>
        <dsp:cNvPr id="0" name=""/>
        <dsp:cNvSpPr/>
      </dsp:nvSpPr>
      <dsp:spPr>
        <a:xfrm rot="19800000">
          <a:off x="2187134" y="562967"/>
          <a:ext cx="539711" cy="426076"/>
        </a:xfrm>
        <a:prstGeom prst="rightArrow">
          <a:avLst>
            <a:gd name="adj1" fmla="val 60000"/>
            <a:gd name="adj2" fmla="val 50000"/>
          </a:avLst>
        </a:prstGeom>
        <a:solidFill>
          <a:srgbClr val="0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IN" sz="1900" kern="1200"/>
        </a:p>
      </dsp:txBody>
      <dsp:txXfrm>
        <a:off x="2195697" y="680138"/>
        <a:ext cx="411888" cy="25564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26CF4E37-C657-4290-9D47-D8CFADC4DA66}" type="datetimeFigureOut">
              <a:rPr lang="en-IN" smtClean="0"/>
              <a:t>13-10-2023</a:t>
            </a:fld>
            <a:endParaRPr lang="en-IN"/>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9C1DC06C-9C02-4C52-AB3A-03D28C7F0E48}" type="slidenum">
              <a:rPr lang="en-IN" smtClean="0"/>
              <a:t>‹#›</a:t>
            </a:fld>
            <a:endParaRPr lang="en-IN"/>
          </a:p>
        </p:txBody>
      </p:sp>
    </p:spTree>
    <p:extLst>
      <p:ext uri="{BB962C8B-B14F-4D97-AF65-F5344CB8AC3E}">
        <p14:creationId xmlns:p14="http://schemas.microsoft.com/office/powerpoint/2010/main" val="2634955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C1DC06C-9C02-4C52-AB3A-03D28C7F0E48}" type="slidenum">
              <a:rPr lang="en-IN" smtClean="0"/>
              <a:t>7</a:t>
            </a:fld>
            <a:endParaRPr lang="en-IN"/>
          </a:p>
        </p:txBody>
      </p:sp>
    </p:spTree>
    <p:extLst>
      <p:ext uri="{BB962C8B-B14F-4D97-AF65-F5344CB8AC3E}">
        <p14:creationId xmlns:p14="http://schemas.microsoft.com/office/powerpoint/2010/main" val="4111950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lumn layou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1804" y="770467"/>
            <a:ext cx="11349563" cy="426848"/>
          </a:xfrm>
        </p:spPr>
        <p:txBody>
          <a:bodyPr/>
          <a:lstStyle>
            <a:lvl1pPr>
              <a:lnSpc>
                <a:spcPct val="80000"/>
              </a:lnSpc>
              <a:defRPr/>
            </a:lvl1pPr>
          </a:lstStyle>
          <a:p>
            <a:r>
              <a:rPr lang="en-US" dirty="0"/>
              <a:t>Click to edit Master title style</a:t>
            </a:r>
            <a:endParaRPr lang="en-GB" dirty="0"/>
          </a:p>
        </p:txBody>
      </p:sp>
      <p:sp>
        <p:nvSpPr>
          <p:cNvPr id="7" name="Text Placeholder 6"/>
          <p:cNvSpPr>
            <a:spLocks noGrp="1"/>
          </p:cNvSpPr>
          <p:nvPr>
            <p:ph type="body" sz="quarter" idx="13"/>
          </p:nvPr>
        </p:nvSpPr>
        <p:spPr bwMode="gray">
          <a:xfrm>
            <a:off x="431803" y="1835150"/>
            <a:ext cx="11328399" cy="4001713"/>
          </a:xfrm>
        </p:spPr>
        <p:txBody>
          <a:bodyPr/>
          <a:lstStyle>
            <a:lvl1pPr>
              <a:lnSpc>
                <a:spcPct val="100000"/>
              </a:lnSpc>
              <a:spcBef>
                <a:spcPts val="800"/>
              </a:spcBef>
              <a:spcAft>
                <a:spcPts val="0"/>
              </a:spcAft>
              <a:defRPr/>
            </a:lvl1pPr>
            <a:lvl2pPr>
              <a:lnSpc>
                <a:spcPct val="100000"/>
              </a:lnSpc>
              <a:spcBef>
                <a:spcPts val="800"/>
              </a:spcBef>
              <a:spcAft>
                <a:spcPts val="0"/>
              </a:spcAft>
              <a:defRPr/>
            </a:lvl2pPr>
            <a:lvl3pPr>
              <a:lnSpc>
                <a:spcPct val="100000"/>
              </a:lnSpc>
              <a:spcBef>
                <a:spcPts val="800"/>
              </a:spcBef>
              <a:spcAft>
                <a:spcPts val="0"/>
              </a:spcAft>
              <a:defRPr/>
            </a:lvl3pPr>
            <a:lvl4pPr>
              <a:lnSpc>
                <a:spcPct val="100000"/>
              </a:lnSpc>
              <a:spcBef>
                <a:spcPts val="800"/>
              </a:spcBef>
              <a:spcAft>
                <a:spcPts val="0"/>
              </a:spcAft>
              <a:defRPr/>
            </a:lvl4pPr>
            <a:lvl5pPr>
              <a:lnSpc>
                <a:spcPct val="100000"/>
              </a:lnSpc>
              <a:spcBef>
                <a:spcPts val="80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p:cNvSpPr>
            <a:spLocks noGrp="1"/>
          </p:cNvSpPr>
          <p:nvPr>
            <p:ph type="body" sz="quarter" idx="14" hasCustomPrompt="1"/>
          </p:nvPr>
        </p:nvSpPr>
        <p:spPr bwMode="gray">
          <a:xfrm>
            <a:off x="431804" y="1170713"/>
            <a:ext cx="11349563" cy="295465"/>
          </a:xfrm>
        </p:spPr>
        <p:txBody>
          <a:bodyPr>
            <a:spAutoFit/>
          </a:bodyPr>
          <a:lstStyle>
            <a:lvl1pPr algn="l">
              <a:lnSpc>
                <a:spcPct val="80000"/>
              </a:lnSpc>
              <a:spcBef>
                <a:spcPts val="0"/>
              </a:spcBef>
              <a:spcAft>
                <a:spcPts val="0"/>
              </a:spcAft>
              <a:defRPr sz="2400" b="0">
                <a:solidFill>
                  <a:schemeClr val="tx1"/>
                </a:solidFill>
              </a:defRPr>
            </a:lvl1pPr>
          </a:lstStyle>
          <a:p>
            <a:pPr lvl="0"/>
            <a:r>
              <a:rPr lang="en-US" dirty="0"/>
              <a:t>[SUBTITLE]</a:t>
            </a:r>
          </a:p>
        </p:txBody>
      </p:sp>
    </p:spTree>
    <p:extLst>
      <p:ext uri="{BB962C8B-B14F-4D97-AF65-F5344CB8AC3E}">
        <p14:creationId xmlns:p14="http://schemas.microsoft.com/office/powerpoint/2010/main" val="1711861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641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DIVIDER_Charcoal">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30188" y="2109723"/>
            <a:ext cx="10800000" cy="369332"/>
          </a:xfrm>
          <a:prstGeom prst="rect">
            <a:avLst/>
          </a:prstGeom>
        </p:spPr>
        <p:txBody>
          <a:bodyPr wrap="square" lIns="0" tIns="0" rIns="0" bIns="0" anchor="t">
            <a:spAutoFit/>
          </a:bodyPr>
          <a:lstStyle>
            <a:lvl1pPr marL="0" indent="0" algn="l">
              <a:buNone/>
              <a:defRPr sz="2400" b="0">
                <a:solidFill>
                  <a:schemeClr val="bg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431801" y="1663700"/>
            <a:ext cx="10798387" cy="459613"/>
          </a:xfrm>
          <a:prstGeom prst="rect">
            <a:avLst/>
          </a:prstGeom>
        </p:spPr>
        <p:txBody>
          <a:bodyPr wrap="square" lIns="0" tIns="0" rIns="0" bIns="0" anchor="t">
            <a:spAutoFit/>
          </a:bodyPr>
          <a:lstStyle>
            <a:lvl1pPr algn="l">
              <a:defRPr sz="3733">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685274" y="5774618"/>
            <a:ext cx="161925" cy="1089733"/>
            <a:chOff x="513955" y="4330963"/>
            <a:chExt cx="121444" cy="817300"/>
          </a:xfrm>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bg1"/>
                </a:solidFill>
              </a:endParaRPr>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bg1"/>
                </a:solidFill>
              </a:endParaRPr>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bg1"/>
                </a:solidFill>
              </a:endParaRPr>
            </a:p>
          </p:txBody>
        </p:sp>
      </p:grpSp>
      <p:grpSp>
        <p:nvGrpSpPr>
          <p:cNvPr id="7" name="Group 6"/>
          <p:cNvGrpSpPr/>
          <p:nvPr userDrawn="1"/>
        </p:nvGrpSpPr>
        <p:grpSpPr>
          <a:xfrm>
            <a:off x="686548" y="1"/>
            <a:ext cx="161925" cy="1403711"/>
            <a:chOff x="514911" y="0"/>
            <a:chExt cx="121444" cy="1052783"/>
          </a:xfrm>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grpSp>
    </p:spTree>
    <p:extLst>
      <p:ext uri="{BB962C8B-B14F-4D97-AF65-F5344CB8AC3E}">
        <p14:creationId xmlns:p14="http://schemas.microsoft.com/office/powerpoint/2010/main" val="1345427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_Image 02">
    <p:spTree>
      <p:nvGrpSpPr>
        <p:cNvPr id="1" name=""/>
        <p:cNvGrpSpPr/>
        <p:nvPr/>
      </p:nvGrpSpPr>
      <p:grpSpPr>
        <a:xfrm>
          <a:off x="0" y="0"/>
          <a:ext cx="0" cy="0"/>
          <a:chOff x="0" y="0"/>
          <a:chExt cx="0" cy="0"/>
        </a:xfrm>
      </p:grpSpPr>
      <p:pic>
        <p:nvPicPr>
          <p:cNvPr id="4" name="Picture 3" descr="A picture containing metal&#10;&#10;Description automatically generated">
            <a:extLst>
              <a:ext uri="{FF2B5EF4-FFF2-40B4-BE49-F238E27FC236}">
                <a16:creationId xmlns:a16="http://schemas.microsoft.com/office/drawing/2014/main" id="{CCEA4C8C-25D3-0095-53BA-88C20F0ABF5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154" r="5555" b="15260"/>
          <a:stretch/>
        </p:blipFill>
        <p:spPr>
          <a:xfrm>
            <a:off x="0" y="-13446"/>
            <a:ext cx="12192000" cy="6877797"/>
          </a:xfrm>
          <a:prstGeom prst="rect">
            <a:avLst/>
          </a:prstGeom>
        </p:spPr>
      </p:pic>
      <p:sp>
        <p:nvSpPr>
          <p:cNvPr id="3" name="Subtitle 2"/>
          <p:cNvSpPr>
            <a:spLocks noGrp="1"/>
          </p:cNvSpPr>
          <p:nvPr>
            <p:ph type="subTitle" idx="1" hasCustomPrompt="1"/>
          </p:nvPr>
        </p:nvSpPr>
        <p:spPr bwMode="gray">
          <a:xfrm>
            <a:off x="431800" y="3922778"/>
            <a:ext cx="10800000" cy="369332"/>
          </a:xfrm>
          <a:prstGeom prst="rect">
            <a:avLst/>
          </a:prstGeom>
        </p:spPr>
        <p:txBody>
          <a:bodyPr wrap="square" lIns="0" tIns="0" rIns="0" bIns="0" anchor="t">
            <a:spAutoFit/>
          </a:bodyPr>
          <a:lstStyle>
            <a:lvl1pPr marL="0" indent="0" algn="l">
              <a:buNone/>
              <a:defRPr sz="2400" b="0">
                <a:solidFill>
                  <a:schemeClr val="tx2"/>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431800" y="3013711"/>
            <a:ext cx="5277864" cy="919227"/>
          </a:xfrm>
          <a:prstGeom prst="rect">
            <a:avLst/>
          </a:prstGeom>
        </p:spPr>
        <p:txBody>
          <a:bodyPr wrap="square" lIns="0" tIns="0" rIns="0" bIns="0" anchor="t">
            <a:spAutoFit/>
          </a:bodyPr>
          <a:lstStyle>
            <a:lvl1pPr algn="l">
              <a:defRPr sz="3733">
                <a:solidFill>
                  <a:schemeClr val="tx2"/>
                </a:solidFill>
              </a:defRPr>
            </a:lvl1pPr>
          </a:lstStyle>
          <a:p>
            <a:r>
              <a:rPr lang="en-US" dirty="0"/>
              <a:t>Click to edit Master title style</a:t>
            </a:r>
            <a:endParaRPr lang="en-GB" dirty="0"/>
          </a:p>
        </p:txBody>
      </p:sp>
      <p:sp>
        <p:nvSpPr>
          <p:cNvPr id="30" name="Text Placeholder 29"/>
          <p:cNvSpPr>
            <a:spLocks noGrp="1"/>
          </p:cNvSpPr>
          <p:nvPr>
            <p:ph type="body" sz="quarter" idx="11" hasCustomPrompt="1"/>
          </p:nvPr>
        </p:nvSpPr>
        <p:spPr bwMode="gray">
          <a:xfrm>
            <a:off x="431800" y="4979896"/>
            <a:ext cx="5277864" cy="533480"/>
          </a:xfrm>
          <a:prstGeom prst="rect">
            <a:avLst/>
          </a:prstGeom>
        </p:spPr>
        <p:txBody>
          <a:bodyPr vert="horz" wrap="square" lIns="0" tIns="0" rIns="0" bIns="0" rtlCol="0" anchor="t" anchorCtr="0">
            <a:spAutoFit/>
          </a:bodyPr>
          <a:lstStyle>
            <a:lvl1pPr algn="l" defTabSz="1218786" rtl="0" eaLnBrk="1" latinLnBrk="0" hangingPunct="1">
              <a:lnSpc>
                <a:spcPct val="100000"/>
              </a:lnSpc>
              <a:spcBef>
                <a:spcPts val="0"/>
              </a:spcBef>
              <a:spcAft>
                <a:spcPts val="0"/>
              </a:spcAft>
              <a:buNone/>
              <a:defRPr lang="en-GB" sz="1867" b="1" kern="1200" cap="all" baseline="0" dirty="0" smtClean="0">
                <a:solidFill>
                  <a:schemeClr val="tx1"/>
                </a:solidFill>
                <a:latin typeface="+mn-lt"/>
                <a:ea typeface="+mj-ea"/>
                <a:cs typeface="+mj-cs"/>
              </a:defRPr>
            </a:lvl1pPr>
            <a:lvl2pPr>
              <a:spcBef>
                <a:spcPts val="0"/>
              </a:spcBef>
              <a:spcAft>
                <a:spcPts val="0"/>
              </a:spcAft>
              <a:defRPr sz="1600" b="0" cap="all" baseline="0">
                <a:solidFill>
                  <a:schemeClr val="tx1"/>
                </a:solidFill>
              </a:defRPr>
            </a:lvl2pPr>
            <a:lvl3pPr>
              <a:defRPr sz="1600" b="0" cap="all" baseline="0">
                <a:solidFill>
                  <a:schemeClr val="bg1"/>
                </a:solidFill>
              </a:defRPr>
            </a:lvl3pPr>
            <a:lvl4pPr>
              <a:defRPr sz="1600" b="0" cap="all" baseline="0">
                <a:solidFill>
                  <a:schemeClr val="bg1"/>
                </a:solidFill>
              </a:defRPr>
            </a:lvl4pPr>
            <a:lvl5pPr>
              <a:defRPr sz="1600" b="0" cap="all" baseline="0">
                <a:solidFill>
                  <a:schemeClr val="bg1"/>
                </a:solidFill>
              </a:defRPr>
            </a:lvl5pPr>
          </a:lstStyle>
          <a:p>
            <a:pPr lvl="0"/>
            <a:r>
              <a:rPr lang="en-US" dirty="0"/>
              <a:t>Author</a:t>
            </a:r>
          </a:p>
          <a:p>
            <a:pPr lvl="1"/>
            <a:r>
              <a:rPr lang="en-US" dirty="0"/>
              <a:t>Date</a:t>
            </a:r>
            <a:endParaRPr lang="en-GB" dirty="0"/>
          </a:p>
        </p:txBody>
      </p:sp>
      <p:sp>
        <p:nvSpPr>
          <p:cNvPr id="6" name="Rectangle 5">
            <a:extLst>
              <a:ext uri="{FF2B5EF4-FFF2-40B4-BE49-F238E27FC236}">
                <a16:creationId xmlns:a16="http://schemas.microsoft.com/office/drawing/2014/main" id="{2CB06511-DB43-DC58-04D2-E27C8B557B25}"/>
              </a:ext>
            </a:extLst>
          </p:cNvPr>
          <p:cNvSpPr/>
          <p:nvPr userDrawn="1"/>
        </p:nvSpPr>
        <p:spPr>
          <a:xfrm>
            <a:off x="0" y="0"/>
            <a:ext cx="12192000" cy="6857999"/>
          </a:xfrm>
          <a:prstGeom prst="rect">
            <a:avLst/>
          </a:prstGeom>
          <a:gradFill flip="none" rotWithShape="1">
            <a:gsLst>
              <a:gs pos="19000">
                <a:scrgbClr r="0" g="0" b="0">
                  <a:lumMod val="82000"/>
                </a:scrgbClr>
              </a:gs>
              <a:gs pos="100000">
                <a:srgbClr val="404040">
                  <a:alpha val="2000"/>
                </a:srgbClr>
              </a:gs>
              <a:gs pos="100000">
                <a:schemeClr val="accent6"/>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12"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Trebuchet MS"/>
              <a:ea typeface="+mn-ea"/>
              <a:cs typeface="+mn-cs"/>
            </a:endParaRPr>
          </a:p>
        </p:txBody>
      </p:sp>
    </p:spTree>
    <p:extLst>
      <p:ext uri="{BB962C8B-B14F-4D97-AF65-F5344CB8AC3E}">
        <p14:creationId xmlns:p14="http://schemas.microsoft.com/office/powerpoint/2010/main" val="2121474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_Charcoal">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31800" y="2109723"/>
            <a:ext cx="10800000" cy="369332"/>
          </a:xfrm>
          <a:prstGeom prst="rect">
            <a:avLst/>
          </a:prstGeom>
        </p:spPr>
        <p:txBody>
          <a:bodyPr wrap="square" lIns="0" tIns="0" rIns="0" bIns="0" anchor="t">
            <a:spAutoFit/>
          </a:bodyPr>
          <a:lstStyle>
            <a:lvl1pPr marL="0" indent="0" algn="l">
              <a:buNone/>
              <a:defRPr sz="2400" b="0">
                <a:solidFill>
                  <a:schemeClr val="bg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431801" y="1663700"/>
            <a:ext cx="10798387" cy="459613"/>
          </a:xfrm>
          <a:prstGeom prst="rect">
            <a:avLst/>
          </a:prstGeom>
        </p:spPr>
        <p:txBody>
          <a:bodyPr wrap="square" lIns="0" tIns="0" rIns="0" bIns="0" anchor="t">
            <a:spAutoFit/>
          </a:bodyPr>
          <a:lstStyle>
            <a:lvl1pPr algn="l">
              <a:defRPr sz="3733">
                <a:solidFill>
                  <a:schemeClr val="bg1"/>
                </a:solidFill>
              </a:defRPr>
            </a:lvl1pPr>
          </a:lstStyle>
          <a:p>
            <a:r>
              <a:rPr lang="en-US" dirty="0"/>
              <a:t>Click to edit Master title style</a:t>
            </a:r>
            <a:endParaRPr lang="en-GB" dirty="0"/>
          </a:p>
        </p:txBody>
      </p:sp>
      <p:sp>
        <p:nvSpPr>
          <p:cNvPr id="30" name="Text Placeholder 29"/>
          <p:cNvSpPr>
            <a:spLocks noGrp="1"/>
          </p:cNvSpPr>
          <p:nvPr>
            <p:ph type="body" sz="quarter" idx="11" hasCustomPrompt="1"/>
          </p:nvPr>
        </p:nvSpPr>
        <p:spPr bwMode="gray">
          <a:xfrm>
            <a:off x="431800" y="4979896"/>
            <a:ext cx="5277864" cy="533480"/>
          </a:xfrm>
          <a:prstGeom prst="rect">
            <a:avLst/>
          </a:prstGeom>
        </p:spPr>
        <p:txBody>
          <a:bodyPr vert="horz" wrap="square" lIns="0" tIns="0" rIns="0" bIns="0" rtlCol="0" anchor="t" anchorCtr="0">
            <a:spAutoFit/>
          </a:bodyPr>
          <a:lstStyle>
            <a:lvl1pPr algn="l" defTabSz="1218786" rtl="0" eaLnBrk="1" latinLnBrk="0" hangingPunct="1">
              <a:lnSpc>
                <a:spcPct val="100000"/>
              </a:lnSpc>
              <a:spcBef>
                <a:spcPts val="0"/>
              </a:spcBef>
              <a:spcAft>
                <a:spcPts val="0"/>
              </a:spcAft>
              <a:buNone/>
              <a:defRPr lang="en-GB" sz="1867" b="1" kern="1200" cap="all" baseline="0" dirty="0" smtClean="0">
                <a:solidFill>
                  <a:schemeClr val="bg1"/>
                </a:solidFill>
                <a:latin typeface="+mn-lt"/>
                <a:ea typeface="+mj-ea"/>
                <a:cs typeface="+mj-cs"/>
              </a:defRPr>
            </a:lvl1pPr>
            <a:lvl2pPr>
              <a:spcBef>
                <a:spcPts val="0"/>
              </a:spcBef>
              <a:spcAft>
                <a:spcPts val="0"/>
              </a:spcAft>
              <a:defRPr sz="1600" b="0" cap="all" baseline="0">
                <a:solidFill>
                  <a:schemeClr val="bg1"/>
                </a:solidFill>
              </a:defRPr>
            </a:lvl2pPr>
            <a:lvl3pPr>
              <a:defRPr sz="1600" b="0" cap="all" baseline="0">
                <a:solidFill>
                  <a:schemeClr val="bg1"/>
                </a:solidFill>
              </a:defRPr>
            </a:lvl3pPr>
            <a:lvl4pPr>
              <a:defRPr sz="1600" b="0" cap="all" baseline="0">
                <a:solidFill>
                  <a:schemeClr val="bg1"/>
                </a:solidFill>
              </a:defRPr>
            </a:lvl4pPr>
            <a:lvl5pPr>
              <a:defRPr sz="1600" b="0" cap="all" baseline="0">
                <a:solidFill>
                  <a:schemeClr val="bg1"/>
                </a:solidFill>
              </a:defRPr>
            </a:lvl5pPr>
          </a:lstStyle>
          <a:p>
            <a:pPr lvl="0"/>
            <a:r>
              <a:rPr lang="en-US" dirty="0"/>
              <a:t>Author</a:t>
            </a:r>
          </a:p>
          <a:p>
            <a:pPr lvl="1"/>
            <a:r>
              <a:rPr lang="en-US" dirty="0"/>
              <a:t>Date</a:t>
            </a:r>
            <a:endParaRPr lang="en-GB" dirty="0"/>
          </a:p>
        </p:txBody>
      </p:sp>
      <p:grpSp>
        <p:nvGrpSpPr>
          <p:cNvPr id="4" name="Group 3"/>
          <p:cNvGrpSpPr/>
          <p:nvPr userDrawn="1"/>
        </p:nvGrpSpPr>
        <p:grpSpPr>
          <a:xfrm>
            <a:off x="685274" y="5774618"/>
            <a:ext cx="161925" cy="1089733"/>
            <a:chOff x="513955" y="4330963"/>
            <a:chExt cx="121444" cy="817300"/>
          </a:xfrm>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solidFill>
                  <a:schemeClr val="bg1"/>
                </a:solidFill>
              </a:endParaRPr>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solidFill>
                  <a:schemeClr val="bg1"/>
                </a:solidFill>
              </a:endParaRPr>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solidFill>
                  <a:schemeClr val="bg1"/>
                </a:solidFill>
              </a:endParaRPr>
            </a:p>
          </p:txBody>
        </p:sp>
      </p:grpSp>
      <p:grpSp>
        <p:nvGrpSpPr>
          <p:cNvPr id="7" name="Group 6"/>
          <p:cNvGrpSpPr/>
          <p:nvPr userDrawn="1"/>
        </p:nvGrpSpPr>
        <p:grpSpPr>
          <a:xfrm>
            <a:off x="686548" y="1"/>
            <a:ext cx="161925" cy="1403711"/>
            <a:chOff x="514911" y="0"/>
            <a:chExt cx="121444" cy="1052783"/>
          </a:xfrm>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grpSp>
    </p:spTree>
    <p:extLst>
      <p:ext uri="{BB962C8B-B14F-4D97-AF65-F5344CB8AC3E}">
        <p14:creationId xmlns:p14="http://schemas.microsoft.com/office/powerpoint/2010/main" val="3336292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_Plain">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31800" y="2109723"/>
            <a:ext cx="10800000" cy="369332"/>
          </a:xfrm>
          <a:prstGeom prst="rect">
            <a:avLst/>
          </a:prstGeom>
        </p:spPr>
        <p:txBody>
          <a:bodyPr wrap="square" lIns="0" tIns="0" rIns="0" bIns="0" anchor="t">
            <a:spAutoFit/>
          </a:bodyPr>
          <a:lstStyle>
            <a:lvl1pPr marL="0" indent="0" algn="l">
              <a:buNone/>
              <a:defRPr sz="2400" b="0">
                <a:solidFill>
                  <a:schemeClr val="tx2"/>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431801" y="1663700"/>
            <a:ext cx="10798387" cy="459613"/>
          </a:xfrm>
          <a:prstGeom prst="rect">
            <a:avLst/>
          </a:prstGeom>
        </p:spPr>
        <p:txBody>
          <a:bodyPr wrap="square" lIns="0" tIns="0" rIns="0" bIns="0" anchor="t">
            <a:spAutoFit/>
          </a:bodyPr>
          <a:lstStyle>
            <a:lvl1pPr algn="l">
              <a:defRPr sz="3733">
                <a:solidFill>
                  <a:schemeClr val="tx2"/>
                </a:solidFill>
              </a:defRPr>
            </a:lvl1pPr>
          </a:lstStyle>
          <a:p>
            <a:r>
              <a:rPr lang="en-US" dirty="0"/>
              <a:t>Click to edit Master title style</a:t>
            </a:r>
            <a:endParaRPr lang="en-GB" dirty="0"/>
          </a:p>
        </p:txBody>
      </p:sp>
      <p:sp>
        <p:nvSpPr>
          <p:cNvPr id="30" name="Text Placeholder 29"/>
          <p:cNvSpPr>
            <a:spLocks noGrp="1"/>
          </p:cNvSpPr>
          <p:nvPr>
            <p:ph type="body" sz="quarter" idx="11" hasCustomPrompt="1"/>
          </p:nvPr>
        </p:nvSpPr>
        <p:spPr bwMode="gray">
          <a:xfrm>
            <a:off x="431800" y="4979896"/>
            <a:ext cx="5277864" cy="533480"/>
          </a:xfrm>
          <a:prstGeom prst="rect">
            <a:avLst/>
          </a:prstGeom>
        </p:spPr>
        <p:txBody>
          <a:bodyPr vert="horz" wrap="square" lIns="0" tIns="0" rIns="0" bIns="0" rtlCol="0" anchor="t" anchorCtr="0">
            <a:spAutoFit/>
          </a:bodyPr>
          <a:lstStyle>
            <a:lvl1pPr algn="l" defTabSz="1218786" rtl="0" eaLnBrk="1" latinLnBrk="0" hangingPunct="1">
              <a:lnSpc>
                <a:spcPct val="100000"/>
              </a:lnSpc>
              <a:spcBef>
                <a:spcPts val="0"/>
              </a:spcBef>
              <a:spcAft>
                <a:spcPts val="0"/>
              </a:spcAft>
              <a:buNone/>
              <a:defRPr lang="en-GB" sz="1867" b="1" kern="1200" cap="all" baseline="0" dirty="0" smtClean="0">
                <a:solidFill>
                  <a:schemeClr val="tx1"/>
                </a:solidFill>
                <a:latin typeface="+mn-lt"/>
                <a:ea typeface="+mj-ea"/>
                <a:cs typeface="+mj-cs"/>
              </a:defRPr>
            </a:lvl1pPr>
            <a:lvl2pPr>
              <a:spcBef>
                <a:spcPts val="0"/>
              </a:spcBef>
              <a:spcAft>
                <a:spcPts val="0"/>
              </a:spcAft>
              <a:defRPr sz="1600" b="0" cap="all" baseline="0">
                <a:solidFill>
                  <a:schemeClr val="tx1"/>
                </a:solidFill>
              </a:defRPr>
            </a:lvl2pPr>
            <a:lvl3pPr>
              <a:defRPr sz="1600" b="0" cap="all" baseline="0">
                <a:solidFill>
                  <a:schemeClr val="bg1"/>
                </a:solidFill>
              </a:defRPr>
            </a:lvl3pPr>
            <a:lvl4pPr>
              <a:defRPr sz="1600" b="0" cap="all" baseline="0">
                <a:solidFill>
                  <a:schemeClr val="bg1"/>
                </a:solidFill>
              </a:defRPr>
            </a:lvl4pPr>
            <a:lvl5pPr>
              <a:defRPr sz="1600" b="0" cap="all" baseline="0">
                <a:solidFill>
                  <a:schemeClr val="bg1"/>
                </a:solidFill>
              </a:defRPr>
            </a:lvl5pPr>
          </a:lstStyle>
          <a:p>
            <a:pPr lvl="0"/>
            <a:r>
              <a:rPr lang="en-US" dirty="0"/>
              <a:t>Author</a:t>
            </a:r>
          </a:p>
          <a:p>
            <a:pPr lvl="1"/>
            <a:r>
              <a:rPr lang="en-US" dirty="0"/>
              <a:t>Date</a:t>
            </a:r>
            <a:endParaRPr lang="en-GB" dirty="0"/>
          </a:p>
        </p:txBody>
      </p:sp>
      <p:grpSp>
        <p:nvGrpSpPr>
          <p:cNvPr id="4" name="Group 3"/>
          <p:cNvGrpSpPr/>
          <p:nvPr userDrawn="1"/>
        </p:nvGrpSpPr>
        <p:grpSpPr>
          <a:xfrm>
            <a:off x="685274" y="5774618"/>
            <a:ext cx="161925" cy="1089733"/>
            <a:chOff x="513955" y="4330963"/>
            <a:chExt cx="121444" cy="817300"/>
          </a:xfrm>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solidFill>
                  <a:schemeClr val="tx1"/>
                </a:solidFill>
              </a:endParaRPr>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solidFill>
                  <a:schemeClr val="bg1"/>
                </a:solidFill>
              </a:endParaRPr>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solidFill>
                  <a:schemeClr val="bg1"/>
                </a:solidFill>
              </a:endParaRPr>
            </a:p>
          </p:txBody>
        </p:sp>
      </p:grpSp>
      <p:grpSp>
        <p:nvGrpSpPr>
          <p:cNvPr id="7" name="Group 6"/>
          <p:cNvGrpSpPr/>
          <p:nvPr userDrawn="1"/>
        </p:nvGrpSpPr>
        <p:grpSpPr>
          <a:xfrm>
            <a:off x="686548" y="1"/>
            <a:ext cx="161925" cy="1403711"/>
            <a:chOff x="514911" y="0"/>
            <a:chExt cx="121444" cy="1052783"/>
          </a:xfrm>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grpSp>
    </p:spTree>
    <p:extLst>
      <p:ext uri="{BB962C8B-B14F-4D97-AF65-F5344CB8AC3E}">
        <p14:creationId xmlns:p14="http://schemas.microsoft.com/office/powerpoint/2010/main" val="1603489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 Column layou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1804" y="770467"/>
            <a:ext cx="11349563" cy="426848"/>
          </a:xfrm>
        </p:spPr>
        <p:txBody>
          <a:bodyPr/>
          <a:lstStyle>
            <a:lvl1pPr>
              <a:lnSpc>
                <a:spcPct val="80000"/>
              </a:lnSpc>
              <a:defRPr/>
            </a:lvl1pPr>
          </a:lstStyle>
          <a:p>
            <a:r>
              <a:rPr lang="en-US" dirty="0"/>
              <a:t>Click to edit Master title style</a:t>
            </a:r>
            <a:endParaRPr lang="en-GB" dirty="0"/>
          </a:p>
        </p:txBody>
      </p:sp>
      <p:sp>
        <p:nvSpPr>
          <p:cNvPr id="7" name="Text Placeholder 6"/>
          <p:cNvSpPr>
            <a:spLocks noGrp="1"/>
          </p:cNvSpPr>
          <p:nvPr>
            <p:ph type="body" sz="quarter" idx="13"/>
          </p:nvPr>
        </p:nvSpPr>
        <p:spPr bwMode="gray">
          <a:xfrm>
            <a:off x="431803" y="1835150"/>
            <a:ext cx="11328399" cy="4001713"/>
          </a:xfrm>
        </p:spPr>
        <p:txBody>
          <a:bodyPr/>
          <a:lstStyle>
            <a:lvl1pPr>
              <a:lnSpc>
                <a:spcPct val="100000"/>
              </a:lnSpc>
              <a:spcBef>
                <a:spcPts val="800"/>
              </a:spcBef>
              <a:spcAft>
                <a:spcPts val="0"/>
              </a:spcAft>
              <a:defRPr/>
            </a:lvl1pPr>
            <a:lvl2pPr>
              <a:lnSpc>
                <a:spcPct val="100000"/>
              </a:lnSpc>
              <a:spcBef>
                <a:spcPts val="800"/>
              </a:spcBef>
              <a:spcAft>
                <a:spcPts val="0"/>
              </a:spcAft>
              <a:defRPr/>
            </a:lvl2pPr>
            <a:lvl3pPr>
              <a:lnSpc>
                <a:spcPct val="100000"/>
              </a:lnSpc>
              <a:spcBef>
                <a:spcPts val="800"/>
              </a:spcBef>
              <a:spcAft>
                <a:spcPts val="0"/>
              </a:spcAft>
              <a:defRPr/>
            </a:lvl3pPr>
            <a:lvl4pPr>
              <a:lnSpc>
                <a:spcPct val="100000"/>
              </a:lnSpc>
              <a:spcBef>
                <a:spcPts val="800"/>
              </a:spcBef>
              <a:spcAft>
                <a:spcPts val="0"/>
              </a:spcAft>
              <a:defRPr/>
            </a:lvl4pPr>
            <a:lvl5pPr>
              <a:lnSpc>
                <a:spcPct val="100000"/>
              </a:lnSpc>
              <a:spcBef>
                <a:spcPts val="80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p:cNvSpPr>
            <a:spLocks noGrp="1"/>
          </p:cNvSpPr>
          <p:nvPr>
            <p:ph type="body" sz="quarter" idx="14" hasCustomPrompt="1"/>
          </p:nvPr>
        </p:nvSpPr>
        <p:spPr bwMode="gray">
          <a:xfrm>
            <a:off x="431804" y="1170713"/>
            <a:ext cx="11349563" cy="295465"/>
          </a:xfrm>
        </p:spPr>
        <p:txBody>
          <a:bodyPr>
            <a:spAutoFit/>
          </a:bodyPr>
          <a:lstStyle>
            <a:lvl1pPr algn="l">
              <a:lnSpc>
                <a:spcPct val="80000"/>
              </a:lnSpc>
              <a:spcBef>
                <a:spcPts val="0"/>
              </a:spcBef>
              <a:spcAft>
                <a:spcPts val="0"/>
              </a:spcAft>
              <a:defRPr sz="2400" b="0">
                <a:solidFill>
                  <a:schemeClr val="tx1"/>
                </a:solidFill>
              </a:defRPr>
            </a:lvl1pPr>
          </a:lstStyle>
          <a:p>
            <a:pPr lvl="0"/>
            <a:r>
              <a:rPr lang="en-US" dirty="0"/>
              <a:t>[SUBTITLE]</a:t>
            </a:r>
          </a:p>
        </p:txBody>
      </p:sp>
    </p:spTree>
    <p:extLst>
      <p:ext uri="{BB962C8B-B14F-4D97-AF65-F5344CB8AC3E}">
        <p14:creationId xmlns:p14="http://schemas.microsoft.com/office/powerpoint/2010/main" val="3536519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DIVIDER_Charcoal">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30188" y="2109723"/>
            <a:ext cx="10800000" cy="369332"/>
          </a:xfrm>
          <a:prstGeom prst="rect">
            <a:avLst/>
          </a:prstGeom>
        </p:spPr>
        <p:txBody>
          <a:bodyPr wrap="square" lIns="0" tIns="0" rIns="0" bIns="0" anchor="t">
            <a:spAutoFit/>
          </a:bodyPr>
          <a:lstStyle>
            <a:lvl1pPr marL="0" indent="0" algn="l">
              <a:buNone/>
              <a:defRPr sz="2400" b="0">
                <a:solidFill>
                  <a:schemeClr val="bg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431801" y="1663700"/>
            <a:ext cx="10798387" cy="459613"/>
          </a:xfrm>
          <a:prstGeom prst="rect">
            <a:avLst/>
          </a:prstGeom>
        </p:spPr>
        <p:txBody>
          <a:bodyPr wrap="square" lIns="0" tIns="0" rIns="0" bIns="0" anchor="t">
            <a:spAutoFit/>
          </a:bodyPr>
          <a:lstStyle>
            <a:lvl1pPr algn="l">
              <a:defRPr sz="3733">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685274" y="5774618"/>
            <a:ext cx="161925" cy="1089733"/>
            <a:chOff x="513955" y="4330963"/>
            <a:chExt cx="121444" cy="817300"/>
          </a:xfrm>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solidFill>
                  <a:schemeClr val="bg1"/>
                </a:solidFill>
              </a:endParaRPr>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solidFill>
                  <a:schemeClr val="bg1"/>
                </a:solidFill>
              </a:endParaRPr>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solidFill>
                  <a:schemeClr val="bg1"/>
                </a:solidFill>
              </a:endParaRPr>
            </a:p>
          </p:txBody>
        </p:sp>
      </p:grpSp>
      <p:grpSp>
        <p:nvGrpSpPr>
          <p:cNvPr id="7" name="Group 6"/>
          <p:cNvGrpSpPr/>
          <p:nvPr userDrawn="1"/>
        </p:nvGrpSpPr>
        <p:grpSpPr>
          <a:xfrm>
            <a:off x="686548" y="1"/>
            <a:ext cx="161925" cy="1403711"/>
            <a:chOff x="514911" y="0"/>
            <a:chExt cx="121444" cy="1052783"/>
          </a:xfrm>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grpSp>
    </p:spTree>
    <p:extLst>
      <p:ext uri="{BB962C8B-B14F-4D97-AF65-F5344CB8AC3E}">
        <p14:creationId xmlns:p14="http://schemas.microsoft.com/office/powerpoint/2010/main" val="2269124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_Charcoal">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30188" y="2109723"/>
            <a:ext cx="10800000" cy="369332"/>
          </a:xfrm>
          <a:prstGeom prst="rect">
            <a:avLst/>
          </a:prstGeom>
        </p:spPr>
        <p:txBody>
          <a:bodyPr wrap="square" lIns="0" tIns="0" rIns="0" bIns="0" anchor="t">
            <a:spAutoFit/>
          </a:bodyPr>
          <a:lstStyle>
            <a:lvl1pPr marL="0" indent="0" algn="l">
              <a:buNone/>
              <a:defRPr sz="2400" b="0">
                <a:solidFill>
                  <a:schemeClr val="bg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431801" y="1663700"/>
            <a:ext cx="10798387" cy="459613"/>
          </a:xfrm>
          <a:prstGeom prst="rect">
            <a:avLst/>
          </a:prstGeom>
        </p:spPr>
        <p:txBody>
          <a:bodyPr wrap="square" lIns="0" tIns="0" rIns="0" bIns="0" anchor="t">
            <a:spAutoFit/>
          </a:bodyPr>
          <a:lstStyle>
            <a:lvl1pPr algn="l">
              <a:defRPr sz="3733">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685274" y="5774618"/>
            <a:ext cx="161925" cy="1089733"/>
            <a:chOff x="513955" y="4330963"/>
            <a:chExt cx="121444" cy="817300"/>
          </a:xfrm>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solidFill>
                  <a:schemeClr val="bg1"/>
                </a:solidFill>
              </a:endParaRPr>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solidFill>
                  <a:schemeClr val="bg1"/>
                </a:solidFill>
              </a:endParaRPr>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solidFill>
                  <a:schemeClr val="bg1"/>
                </a:solidFill>
              </a:endParaRPr>
            </a:p>
          </p:txBody>
        </p:sp>
      </p:grpSp>
      <p:grpSp>
        <p:nvGrpSpPr>
          <p:cNvPr id="7" name="Group 6"/>
          <p:cNvGrpSpPr/>
          <p:nvPr userDrawn="1"/>
        </p:nvGrpSpPr>
        <p:grpSpPr>
          <a:xfrm>
            <a:off x="686548" y="1"/>
            <a:ext cx="161925" cy="1403711"/>
            <a:chOff x="514911" y="0"/>
            <a:chExt cx="121444" cy="1052783"/>
          </a:xfrm>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grpSp>
    </p:spTree>
    <p:extLst>
      <p:ext uri="{BB962C8B-B14F-4D97-AF65-F5344CB8AC3E}">
        <p14:creationId xmlns:p14="http://schemas.microsoft.com/office/powerpoint/2010/main" val="492997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_Plain">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31800" y="2109723"/>
            <a:ext cx="10800000" cy="369332"/>
          </a:xfrm>
          <a:prstGeom prst="rect">
            <a:avLst/>
          </a:prstGeom>
        </p:spPr>
        <p:txBody>
          <a:bodyPr wrap="square" lIns="0" tIns="0" rIns="0" bIns="0" anchor="t">
            <a:spAutoFit/>
          </a:bodyPr>
          <a:lstStyle>
            <a:lvl1pPr marL="0" indent="0" algn="l">
              <a:buNone/>
              <a:defRPr sz="2400" b="0">
                <a:solidFill>
                  <a:schemeClr val="tx2"/>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431801" y="1663700"/>
            <a:ext cx="10798387" cy="459613"/>
          </a:xfrm>
          <a:prstGeom prst="rect">
            <a:avLst/>
          </a:prstGeom>
        </p:spPr>
        <p:txBody>
          <a:bodyPr wrap="square" lIns="0" tIns="0" rIns="0" bIns="0" anchor="t">
            <a:spAutoFit/>
          </a:bodyPr>
          <a:lstStyle>
            <a:lvl1pPr algn="l">
              <a:defRPr sz="3733">
                <a:solidFill>
                  <a:schemeClr val="tx2"/>
                </a:solidFill>
              </a:defRPr>
            </a:lvl1pPr>
          </a:lstStyle>
          <a:p>
            <a:r>
              <a:rPr lang="en-US" dirty="0"/>
              <a:t>Click to edit Master title style</a:t>
            </a:r>
            <a:endParaRPr lang="en-GB" dirty="0"/>
          </a:p>
        </p:txBody>
      </p:sp>
      <p:sp>
        <p:nvSpPr>
          <p:cNvPr id="14" name="Freeform 12"/>
          <p:cNvSpPr>
            <a:spLocks noChangeAspect="1"/>
          </p:cNvSpPr>
          <p:nvPr userDrawn="1"/>
        </p:nvSpPr>
        <p:spPr bwMode="gray">
          <a:xfrm>
            <a:off x="685274" y="5774618"/>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dirty="0">
              <a:solidFill>
                <a:schemeClr val="tx1"/>
              </a:solidFill>
            </a:endParaRPr>
          </a:p>
        </p:txBody>
      </p:sp>
      <p:sp>
        <p:nvSpPr>
          <p:cNvPr id="15" name="Freeform 12"/>
          <p:cNvSpPr>
            <a:spLocks noChangeAspect="1"/>
          </p:cNvSpPr>
          <p:nvPr userDrawn="1"/>
        </p:nvSpPr>
        <p:spPr bwMode="gray">
          <a:xfrm>
            <a:off x="685274" y="6082593"/>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dirty="0">
              <a:solidFill>
                <a:schemeClr val="bg1"/>
              </a:solidFill>
            </a:endParaRPr>
          </a:p>
        </p:txBody>
      </p:sp>
      <p:sp>
        <p:nvSpPr>
          <p:cNvPr id="17" name="Freeform 12"/>
          <p:cNvSpPr>
            <a:spLocks noChangeAspect="1"/>
          </p:cNvSpPr>
          <p:nvPr userDrawn="1"/>
        </p:nvSpPr>
        <p:spPr bwMode="gray">
          <a:xfrm>
            <a:off x="685274" y="624840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dirty="0">
              <a:solidFill>
                <a:schemeClr val="bg1"/>
              </a:solidFill>
            </a:endParaRPr>
          </a:p>
        </p:txBody>
      </p:sp>
      <p:grpSp>
        <p:nvGrpSpPr>
          <p:cNvPr id="7" name="Group 6"/>
          <p:cNvGrpSpPr/>
          <p:nvPr userDrawn="1"/>
        </p:nvGrpSpPr>
        <p:grpSpPr>
          <a:xfrm>
            <a:off x="686548" y="1"/>
            <a:ext cx="161925" cy="1403711"/>
            <a:chOff x="514911" y="0"/>
            <a:chExt cx="121444" cy="1052783"/>
          </a:xfrm>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grpSp>
    </p:spTree>
    <p:extLst>
      <p:ext uri="{BB962C8B-B14F-4D97-AF65-F5344CB8AC3E}">
        <p14:creationId xmlns:p14="http://schemas.microsoft.com/office/powerpoint/2010/main" val="2426171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_Image 02">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1F7CFC4-4D03-45DB-8799-6F472CDF278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6851" b="3550"/>
          <a:stretch/>
        </p:blipFill>
        <p:spPr>
          <a:xfrm>
            <a:off x="1" y="-1"/>
            <a:ext cx="12191999" cy="6861724"/>
          </a:xfrm>
          <a:prstGeom prst="rect">
            <a:avLst/>
          </a:prstGeom>
        </p:spPr>
      </p:pic>
      <p:sp>
        <p:nvSpPr>
          <p:cNvPr id="3" name="Subtitle 2"/>
          <p:cNvSpPr>
            <a:spLocks noGrp="1"/>
          </p:cNvSpPr>
          <p:nvPr>
            <p:ph type="subTitle" idx="1" hasCustomPrompt="1"/>
          </p:nvPr>
        </p:nvSpPr>
        <p:spPr bwMode="gray">
          <a:xfrm>
            <a:off x="431800" y="3922778"/>
            <a:ext cx="10800000" cy="369332"/>
          </a:xfrm>
          <a:prstGeom prst="rect">
            <a:avLst/>
          </a:prstGeom>
        </p:spPr>
        <p:txBody>
          <a:bodyPr wrap="square" lIns="0" tIns="0" rIns="0" bIns="0" anchor="t">
            <a:spAutoFit/>
          </a:bodyPr>
          <a:lstStyle>
            <a:lvl1pPr marL="0" indent="0" algn="l">
              <a:buNone/>
              <a:defRPr sz="2400" b="0">
                <a:solidFill>
                  <a:schemeClr val="tx2"/>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431800" y="3013711"/>
            <a:ext cx="5277864" cy="919227"/>
          </a:xfrm>
          <a:prstGeom prst="rect">
            <a:avLst/>
          </a:prstGeom>
        </p:spPr>
        <p:txBody>
          <a:bodyPr wrap="square" lIns="0" tIns="0" rIns="0" bIns="0" anchor="t">
            <a:spAutoFit/>
          </a:bodyPr>
          <a:lstStyle>
            <a:lvl1pPr algn="l">
              <a:defRPr sz="3733">
                <a:solidFill>
                  <a:schemeClr val="tx2"/>
                </a:solidFill>
              </a:defRPr>
            </a:lvl1pPr>
          </a:lstStyle>
          <a:p>
            <a:r>
              <a:rPr lang="en-US" dirty="0"/>
              <a:t>Click to edit Master title style</a:t>
            </a:r>
            <a:endParaRPr lang="en-GB" dirty="0"/>
          </a:p>
        </p:txBody>
      </p:sp>
      <p:sp>
        <p:nvSpPr>
          <p:cNvPr id="30" name="Text Placeholder 29"/>
          <p:cNvSpPr>
            <a:spLocks noGrp="1"/>
          </p:cNvSpPr>
          <p:nvPr>
            <p:ph type="body" sz="quarter" idx="11" hasCustomPrompt="1"/>
          </p:nvPr>
        </p:nvSpPr>
        <p:spPr bwMode="gray">
          <a:xfrm>
            <a:off x="431800" y="4979896"/>
            <a:ext cx="5277864" cy="533480"/>
          </a:xfrm>
          <a:prstGeom prst="rect">
            <a:avLst/>
          </a:prstGeom>
        </p:spPr>
        <p:txBody>
          <a:bodyPr vert="horz" wrap="square" lIns="0" tIns="0" rIns="0" bIns="0" rtlCol="0" anchor="t" anchorCtr="0">
            <a:spAutoFit/>
          </a:bodyPr>
          <a:lstStyle>
            <a:lvl1pPr algn="l" defTabSz="1218786" rtl="0" eaLnBrk="1" latinLnBrk="0" hangingPunct="1">
              <a:lnSpc>
                <a:spcPct val="100000"/>
              </a:lnSpc>
              <a:spcBef>
                <a:spcPts val="0"/>
              </a:spcBef>
              <a:spcAft>
                <a:spcPts val="0"/>
              </a:spcAft>
              <a:buNone/>
              <a:defRPr lang="en-GB" sz="1867" b="1" kern="1200" cap="all" baseline="0" dirty="0" smtClean="0">
                <a:solidFill>
                  <a:schemeClr val="tx1"/>
                </a:solidFill>
                <a:latin typeface="+mn-lt"/>
                <a:ea typeface="+mj-ea"/>
                <a:cs typeface="+mj-cs"/>
              </a:defRPr>
            </a:lvl1pPr>
            <a:lvl2pPr>
              <a:spcBef>
                <a:spcPts val="0"/>
              </a:spcBef>
              <a:spcAft>
                <a:spcPts val="0"/>
              </a:spcAft>
              <a:defRPr sz="1600" b="0" cap="all" baseline="0">
                <a:solidFill>
                  <a:schemeClr val="tx1"/>
                </a:solidFill>
              </a:defRPr>
            </a:lvl2pPr>
            <a:lvl3pPr>
              <a:defRPr sz="1600" b="0" cap="all" baseline="0">
                <a:solidFill>
                  <a:schemeClr val="bg1"/>
                </a:solidFill>
              </a:defRPr>
            </a:lvl3pPr>
            <a:lvl4pPr>
              <a:defRPr sz="1600" b="0" cap="all" baseline="0">
                <a:solidFill>
                  <a:schemeClr val="bg1"/>
                </a:solidFill>
              </a:defRPr>
            </a:lvl4pPr>
            <a:lvl5pPr>
              <a:defRPr sz="1600" b="0" cap="all" baseline="0">
                <a:solidFill>
                  <a:schemeClr val="bg1"/>
                </a:solidFill>
              </a:defRPr>
            </a:lvl5pPr>
          </a:lstStyle>
          <a:p>
            <a:pPr lvl="0"/>
            <a:r>
              <a:rPr lang="en-US" dirty="0"/>
              <a:t>Author</a:t>
            </a:r>
          </a:p>
          <a:p>
            <a:pPr lvl="1"/>
            <a:r>
              <a:rPr lang="en-US" dirty="0"/>
              <a:t>Date</a:t>
            </a:r>
            <a:endParaRPr lang="en-GB" dirty="0"/>
          </a:p>
        </p:txBody>
      </p:sp>
      <p:grpSp>
        <p:nvGrpSpPr>
          <p:cNvPr id="5" name="Group 4"/>
          <p:cNvGrpSpPr/>
          <p:nvPr userDrawn="1"/>
        </p:nvGrpSpPr>
        <p:grpSpPr>
          <a:xfrm>
            <a:off x="685274" y="5774618"/>
            <a:ext cx="161925" cy="1089733"/>
            <a:chOff x="513955" y="4330963"/>
            <a:chExt cx="121444" cy="817300"/>
          </a:xfrm>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grpSp>
      <p:grpSp>
        <p:nvGrpSpPr>
          <p:cNvPr id="7" name="Group 6"/>
          <p:cNvGrpSpPr/>
          <p:nvPr userDrawn="1"/>
        </p:nvGrpSpPr>
        <p:grpSpPr>
          <a:xfrm>
            <a:off x="686548" y="1"/>
            <a:ext cx="161925" cy="1403711"/>
            <a:chOff x="514911" y="0"/>
            <a:chExt cx="121444" cy="1052783"/>
          </a:xfrm>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grpSp>
    </p:spTree>
    <p:extLst>
      <p:ext uri="{BB962C8B-B14F-4D97-AF65-F5344CB8AC3E}">
        <p14:creationId xmlns:p14="http://schemas.microsoft.com/office/powerpoint/2010/main" val="346633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 layou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1801" y="770467"/>
            <a:ext cx="11328400" cy="426848"/>
          </a:xfrm>
        </p:spPr>
        <p:txBody>
          <a:bodyPr/>
          <a:lstStyle>
            <a:lvl1pPr>
              <a:lnSpc>
                <a:spcPct val="80000"/>
              </a:lnSpc>
              <a:defRPr/>
            </a:lvl1pPr>
          </a:lstStyle>
          <a:p>
            <a:r>
              <a:rPr lang="en-US" dirty="0"/>
              <a:t>Click to edit Master title style</a:t>
            </a:r>
            <a:endParaRPr lang="en-GB" dirty="0"/>
          </a:p>
        </p:txBody>
      </p:sp>
      <p:sp>
        <p:nvSpPr>
          <p:cNvPr id="7" name="Text Placeholder 6"/>
          <p:cNvSpPr>
            <a:spLocks noGrp="1"/>
          </p:cNvSpPr>
          <p:nvPr>
            <p:ph type="body" sz="quarter" idx="13"/>
          </p:nvPr>
        </p:nvSpPr>
        <p:spPr bwMode="gray">
          <a:xfrm>
            <a:off x="431803" y="1835150"/>
            <a:ext cx="5530851" cy="4001713"/>
          </a:xfrm>
        </p:spPr>
        <p:txBody>
          <a:bodyPr/>
          <a:lstStyle>
            <a:lvl1pPr>
              <a:lnSpc>
                <a:spcPct val="100000"/>
              </a:lnSpc>
              <a:spcBef>
                <a:spcPts val="800"/>
              </a:spcBef>
              <a:spcAft>
                <a:spcPts val="0"/>
              </a:spcAft>
              <a:defRPr>
                <a:solidFill>
                  <a:schemeClr val="tx2"/>
                </a:solidFill>
              </a:defRPr>
            </a:lvl1pPr>
            <a:lvl2pPr>
              <a:lnSpc>
                <a:spcPct val="100000"/>
              </a:lnSpc>
              <a:spcBef>
                <a:spcPts val="800"/>
              </a:spcBef>
              <a:spcAft>
                <a:spcPts val="0"/>
              </a:spcAft>
              <a:defRPr/>
            </a:lvl2pPr>
            <a:lvl3pPr>
              <a:lnSpc>
                <a:spcPct val="100000"/>
              </a:lnSpc>
              <a:spcBef>
                <a:spcPts val="800"/>
              </a:spcBef>
              <a:spcAft>
                <a:spcPts val="0"/>
              </a:spcAft>
              <a:defRPr/>
            </a:lvl3pPr>
            <a:lvl4pPr>
              <a:lnSpc>
                <a:spcPct val="100000"/>
              </a:lnSpc>
              <a:spcBef>
                <a:spcPts val="800"/>
              </a:spcBef>
              <a:spcAft>
                <a:spcPts val="0"/>
              </a:spcAft>
              <a:defRPr/>
            </a:lvl4pPr>
            <a:lvl5pPr>
              <a:lnSpc>
                <a:spcPct val="100000"/>
              </a:lnSpc>
              <a:spcBef>
                <a:spcPts val="80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p:cNvSpPr>
            <a:spLocks noGrp="1"/>
          </p:cNvSpPr>
          <p:nvPr>
            <p:ph type="body" sz="quarter" idx="14" hasCustomPrompt="1"/>
          </p:nvPr>
        </p:nvSpPr>
        <p:spPr bwMode="gray">
          <a:xfrm>
            <a:off x="431801" y="1170713"/>
            <a:ext cx="11328400" cy="295465"/>
          </a:xfrm>
        </p:spPr>
        <p:txBody>
          <a:bodyPr>
            <a:spAutoFit/>
          </a:bodyPr>
          <a:lstStyle>
            <a:lvl1pPr algn="l">
              <a:lnSpc>
                <a:spcPct val="80000"/>
              </a:lnSpc>
              <a:spcBef>
                <a:spcPts val="0"/>
              </a:spcBef>
              <a:spcAft>
                <a:spcPts val="0"/>
              </a:spcAft>
              <a:defRPr sz="2400" b="0">
                <a:solidFill>
                  <a:schemeClr val="tx1"/>
                </a:solidFill>
              </a:defRPr>
            </a:lvl1pPr>
          </a:lstStyle>
          <a:p>
            <a:pPr lvl="0"/>
            <a:r>
              <a:rPr lang="en-US" dirty="0"/>
              <a:t>[SUBTITLE]</a:t>
            </a:r>
          </a:p>
        </p:txBody>
      </p:sp>
      <p:sp>
        <p:nvSpPr>
          <p:cNvPr id="6" name="Text Placeholder 6"/>
          <p:cNvSpPr>
            <a:spLocks noGrp="1"/>
          </p:cNvSpPr>
          <p:nvPr>
            <p:ph type="body" sz="quarter" idx="15"/>
          </p:nvPr>
        </p:nvSpPr>
        <p:spPr bwMode="gray">
          <a:xfrm>
            <a:off x="6246289" y="1835150"/>
            <a:ext cx="5513916" cy="4001713"/>
          </a:xfrm>
        </p:spPr>
        <p:txBody>
          <a:bodyPr/>
          <a:lstStyle>
            <a:lvl1pPr>
              <a:lnSpc>
                <a:spcPct val="100000"/>
              </a:lnSpc>
              <a:spcBef>
                <a:spcPts val="800"/>
              </a:spcBef>
              <a:spcAft>
                <a:spcPts val="0"/>
              </a:spcAft>
              <a:defRPr/>
            </a:lvl1pPr>
            <a:lvl2pPr>
              <a:lnSpc>
                <a:spcPct val="100000"/>
              </a:lnSpc>
              <a:spcBef>
                <a:spcPts val="800"/>
              </a:spcBef>
              <a:spcAft>
                <a:spcPts val="0"/>
              </a:spcAft>
              <a:defRPr/>
            </a:lvl2pPr>
            <a:lvl3pPr>
              <a:lnSpc>
                <a:spcPct val="100000"/>
              </a:lnSpc>
              <a:spcBef>
                <a:spcPts val="800"/>
              </a:spcBef>
              <a:spcAft>
                <a:spcPts val="0"/>
              </a:spcAft>
              <a:defRPr/>
            </a:lvl3pPr>
            <a:lvl4pPr>
              <a:lnSpc>
                <a:spcPct val="100000"/>
              </a:lnSpc>
              <a:spcBef>
                <a:spcPts val="800"/>
              </a:spcBef>
              <a:spcAft>
                <a:spcPts val="0"/>
              </a:spcAft>
              <a:defRPr/>
            </a:lvl4pPr>
            <a:lvl5pPr>
              <a:lnSpc>
                <a:spcPct val="100000"/>
              </a:lnSpc>
              <a:spcBef>
                <a:spcPts val="80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48818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_Charcoal">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31800" y="2109723"/>
            <a:ext cx="10800000" cy="369332"/>
          </a:xfrm>
          <a:prstGeom prst="rect">
            <a:avLst/>
          </a:prstGeom>
        </p:spPr>
        <p:txBody>
          <a:bodyPr wrap="square" lIns="0" tIns="0" rIns="0" bIns="0" anchor="t">
            <a:spAutoFit/>
          </a:bodyPr>
          <a:lstStyle>
            <a:lvl1pPr marL="0" indent="0" algn="l">
              <a:buNone/>
              <a:defRPr sz="2400" b="0">
                <a:solidFill>
                  <a:schemeClr val="bg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431801" y="1663700"/>
            <a:ext cx="10798387" cy="459613"/>
          </a:xfrm>
          <a:prstGeom prst="rect">
            <a:avLst/>
          </a:prstGeom>
        </p:spPr>
        <p:txBody>
          <a:bodyPr wrap="square" lIns="0" tIns="0" rIns="0" bIns="0" anchor="t">
            <a:spAutoFit/>
          </a:bodyPr>
          <a:lstStyle>
            <a:lvl1pPr algn="l">
              <a:defRPr sz="3733">
                <a:solidFill>
                  <a:schemeClr val="bg1"/>
                </a:solidFill>
              </a:defRPr>
            </a:lvl1pPr>
          </a:lstStyle>
          <a:p>
            <a:r>
              <a:rPr lang="en-US" dirty="0"/>
              <a:t>Click to edit Master title style</a:t>
            </a:r>
            <a:endParaRPr lang="en-GB" dirty="0"/>
          </a:p>
        </p:txBody>
      </p:sp>
      <p:sp>
        <p:nvSpPr>
          <p:cNvPr id="30" name="Text Placeholder 29"/>
          <p:cNvSpPr>
            <a:spLocks noGrp="1"/>
          </p:cNvSpPr>
          <p:nvPr>
            <p:ph type="body" sz="quarter" idx="11" hasCustomPrompt="1"/>
          </p:nvPr>
        </p:nvSpPr>
        <p:spPr bwMode="gray">
          <a:xfrm>
            <a:off x="431800" y="4979896"/>
            <a:ext cx="5277864" cy="533480"/>
          </a:xfrm>
          <a:prstGeom prst="rect">
            <a:avLst/>
          </a:prstGeom>
        </p:spPr>
        <p:txBody>
          <a:bodyPr vert="horz" wrap="square" lIns="0" tIns="0" rIns="0" bIns="0" rtlCol="0" anchor="t" anchorCtr="0">
            <a:spAutoFit/>
          </a:bodyPr>
          <a:lstStyle>
            <a:lvl1pPr algn="l" defTabSz="1218786" rtl="0" eaLnBrk="1" latinLnBrk="0" hangingPunct="1">
              <a:lnSpc>
                <a:spcPct val="100000"/>
              </a:lnSpc>
              <a:spcBef>
                <a:spcPts val="0"/>
              </a:spcBef>
              <a:spcAft>
                <a:spcPts val="0"/>
              </a:spcAft>
              <a:buNone/>
              <a:defRPr lang="en-GB" sz="1867" b="1" kern="1200" cap="all" baseline="0" dirty="0" smtClean="0">
                <a:solidFill>
                  <a:schemeClr val="bg1"/>
                </a:solidFill>
                <a:latin typeface="+mn-lt"/>
                <a:ea typeface="+mj-ea"/>
                <a:cs typeface="+mj-cs"/>
              </a:defRPr>
            </a:lvl1pPr>
            <a:lvl2pPr>
              <a:spcBef>
                <a:spcPts val="0"/>
              </a:spcBef>
              <a:spcAft>
                <a:spcPts val="0"/>
              </a:spcAft>
              <a:defRPr sz="1600" b="0" cap="all" baseline="0">
                <a:solidFill>
                  <a:schemeClr val="bg1"/>
                </a:solidFill>
              </a:defRPr>
            </a:lvl2pPr>
            <a:lvl3pPr>
              <a:defRPr sz="1600" b="0" cap="all" baseline="0">
                <a:solidFill>
                  <a:schemeClr val="bg1"/>
                </a:solidFill>
              </a:defRPr>
            </a:lvl3pPr>
            <a:lvl4pPr>
              <a:defRPr sz="1600" b="0" cap="all" baseline="0">
                <a:solidFill>
                  <a:schemeClr val="bg1"/>
                </a:solidFill>
              </a:defRPr>
            </a:lvl4pPr>
            <a:lvl5pPr>
              <a:defRPr sz="1600" b="0" cap="all" baseline="0">
                <a:solidFill>
                  <a:schemeClr val="bg1"/>
                </a:solidFill>
              </a:defRPr>
            </a:lvl5pPr>
          </a:lstStyle>
          <a:p>
            <a:pPr lvl="0"/>
            <a:r>
              <a:rPr lang="en-US" dirty="0"/>
              <a:t>Author</a:t>
            </a:r>
          </a:p>
          <a:p>
            <a:pPr lvl="1"/>
            <a:r>
              <a:rPr lang="en-US" dirty="0"/>
              <a:t>Date</a:t>
            </a:r>
            <a:endParaRPr lang="en-GB" dirty="0"/>
          </a:p>
        </p:txBody>
      </p:sp>
      <p:grpSp>
        <p:nvGrpSpPr>
          <p:cNvPr id="4" name="Group 3"/>
          <p:cNvGrpSpPr/>
          <p:nvPr userDrawn="1"/>
        </p:nvGrpSpPr>
        <p:grpSpPr>
          <a:xfrm>
            <a:off x="685274" y="5774618"/>
            <a:ext cx="161925" cy="1089733"/>
            <a:chOff x="513955" y="4330963"/>
            <a:chExt cx="121444" cy="817300"/>
          </a:xfrm>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solidFill>
                  <a:schemeClr val="bg1"/>
                </a:solidFill>
              </a:endParaRPr>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solidFill>
                  <a:schemeClr val="bg1"/>
                </a:solidFill>
              </a:endParaRPr>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solidFill>
                  <a:schemeClr val="bg1"/>
                </a:solidFill>
              </a:endParaRPr>
            </a:p>
          </p:txBody>
        </p:sp>
      </p:grpSp>
      <p:grpSp>
        <p:nvGrpSpPr>
          <p:cNvPr id="7" name="Group 6"/>
          <p:cNvGrpSpPr/>
          <p:nvPr userDrawn="1"/>
        </p:nvGrpSpPr>
        <p:grpSpPr>
          <a:xfrm>
            <a:off x="686548" y="1"/>
            <a:ext cx="161925" cy="1403711"/>
            <a:chOff x="514911" y="0"/>
            <a:chExt cx="121444" cy="1052783"/>
          </a:xfrm>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grpSp>
    </p:spTree>
    <p:extLst>
      <p:ext uri="{BB962C8B-B14F-4D97-AF65-F5344CB8AC3E}">
        <p14:creationId xmlns:p14="http://schemas.microsoft.com/office/powerpoint/2010/main" val="4058134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_Plain">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31800" y="2109723"/>
            <a:ext cx="10800000" cy="369332"/>
          </a:xfrm>
          <a:prstGeom prst="rect">
            <a:avLst/>
          </a:prstGeom>
        </p:spPr>
        <p:txBody>
          <a:bodyPr wrap="square" lIns="0" tIns="0" rIns="0" bIns="0" anchor="t">
            <a:spAutoFit/>
          </a:bodyPr>
          <a:lstStyle>
            <a:lvl1pPr marL="0" indent="0" algn="l">
              <a:buNone/>
              <a:defRPr sz="2400" b="0">
                <a:solidFill>
                  <a:schemeClr val="tx2"/>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431801" y="1663700"/>
            <a:ext cx="10798387" cy="459613"/>
          </a:xfrm>
          <a:prstGeom prst="rect">
            <a:avLst/>
          </a:prstGeom>
        </p:spPr>
        <p:txBody>
          <a:bodyPr wrap="square" lIns="0" tIns="0" rIns="0" bIns="0" anchor="t">
            <a:spAutoFit/>
          </a:bodyPr>
          <a:lstStyle>
            <a:lvl1pPr algn="l">
              <a:defRPr sz="3733">
                <a:solidFill>
                  <a:schemeClr val="tx2"/>
                </a:solidFill>
              </a:defRPr>
            </a:lvl1pPr>
          </a:lstStyle>
          <a:p>
            <a:r>
              <a:rPr lang="en-US" dirty="0"/>
              <a:t>Click to edit Master title style</a:t>
            </a:r>
            <a:endParaRPr lang="en-GB" dirty="0"/>
          </a:p>
        </p:txBody>
      </p:sp>
      <p:sp>
        <p:nvSpPr>
          <p:cNvPr id="30" name="Text Placeholder 29"/>
          <p:cNvSpPr>
            <a:spLocks noGrp="1"/>
          </p:cNvSpPr>
          <p:nvPr>
            <p:ph type="body" sz="quarter" idx="11" hasCustomPrompt="1"/>
          </p:nvPr>
        </p:nvSpPr>
        <p:spPr bwMode="gray">
          <a:xfrm>
            <a:off x="431800" y="4979896"/>
            <a:ext cx="5277864" cy="533480"/>
          </a:xfrm>
          <a:prstGeom prst="rect">
            <a:avLst/>
          </a:prstGeom>
        </p:spPr>
        <p:txBody>
          <a:bodyPr vert="horz" wrap="square" lIns="0" tIns="0" rIns="0" bIns="0" rtlCol="0" anchor="t" anchorCtr="0">
            <a:spAutoFit/>
          </a:bodyPr>
          <a:lstStyle>
            <a:lvl1pPr algn="l" defTabSz="1218786" rtl="0" eaLnBrk="1" latinLnBrk="0" hangingPunct="1">
              <a:lnSpc>
                <a:spcPct val="100000"/>
              </a:lnSpc>
              <a:spcBef>
                <a:spcPts val="0"/>
              </a:spcBef>
              <a:spcAft>
                <a:spcPts val="0"/>
              </a:spcAft>
              <a:buNone/>
              <a:defRPr lang="en-GB" sz="1867" b="1" kern="1200" cap="all" baseline="0" dirty="0" smtClean="0">
                <a:solidFill>
                  <a:schemeClr val="tx1"/>
                </a:solidFill>
                <a:latin typeface="+mn-lt"/>
                <a:ea typeface="+mj-ea"/>
                <a:cs typeface="+mj-cs"/>
              </a:defRPr>
            </a:lvl1pPr>
            <a:lvl2pPr>
              <a:spcBef>
                <a:spcPts val="0"/>
              </a:spcBef>
              <a:spcAft>
                <a:spcPts val="0"/>
              </a:spcAft>
              <a:defRPr sz="1600" b="0" cap="all" baseline="0">
                <a:solidFill>
                  <a:schemeClr val="tx1"/>
                </a:solidFill>
              </a:defRPr>
            </a:lvl2pPr>
            <a:lvl3pPr>
              <a:defRPr sz="1600" b="0" cap="all" baseline="0">
                <a:solidFill>
                  <a:schemeClr val="bg1"/>
                </a:solidFill>
              </a:defRPr>
            </a:lvl3pPr>
            <a:lvl4pPr>
              <a:defRPr sz="1600" b="0" cap="all" baseline="0">
                <a:solidFill>
                  <a:schemeClr val="bg1"/>
                </a:solidFill>
              </a:defRPr>
            </a:lvl4pPr>
            <a:lvl5pPr>
              <a:defRPr sz="1600" b="0" cap="all" baseline="0">
                <a:solidFill>
                  <a:schemeClr val="bg1"/>
                </a:solidFill>
              </a:defRPr>
            </a:lvl5pPr>
          </a:lstStyle>
          <a:p>
            <a:pPr lvl="0"/>
            <a:r>
              <a:rPr lang="en-US" dirty="0"/>
              <a:t>Author</a:t>
            </a:r>
          </a:p>
          <a:p>
            <a:pPr lvl="1"/>
            <a:r>
              <a:rPr lang="en-US" dirty="0"/>
              <a:t>Date</a:t>
            </a:r>
            <a:endParaRPr lang="en-GB" dirty="0"/>
          </a:p>
        </p:txBody>
      </p:sp>
      <p:grpSp>
        <p:nvGrpSpPr>
          <p:cNvPr id="4" name="Group 3"/>
          <p:cNvGrpSpPr/>
          <p:nvPr userDrawn="1"/>
        </p:nvGrpSpPr>
        <p:grpSpPr>
          <a:xfrm>
            <a:off x="685274" y="5774618"/>
            <a:ext cx="161925" cy="1089733"/>
            <a:chOff x="513955" y="4330963"/>
            <a:chExt cx="121444" cy="817300"/>
          </a:xfrm>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solidFill>
                  <a:schemeClr val="tx1"/>
                </a:solidFill>
              </a:endParaRPr>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solidFill>
                  <a:schemeClr val="bg1"/>
                </a:solidFill>
              </a:endParaRPr>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solidFill>
                  <a:schemeClr val="bg1"/>
                </a:solidFill>
              </a:endParaRPr>
            </a:p>
          </p:txBody>
        </p:sp>
      </p:grpSp>
      <p:grpSp>
        <p:nvGrpSpPr>
          <p:cNvPr id="7" name="Group 6"/>
          <p:cNvGrpSpPr/>
          <p:nvPr userDrawn="1"/>
        </p:nvGrpSpPr>
        <p:grpSpPr>
          <a:xfrm>
            <a:off x="686548" y="1"/>
            <a:ext cx="161925" cy="1403711"/>
            <a:chOff x="514911" y="0"/>
            <a:chExt cx="121444" cy="1052783"/>
          </a:xfrm>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dirty="0"/>
            </a:p>
          </p:txBody>
        </p:sp>
      </p:grpSp>
    </p:spTree>
    <p:extLst>
      <p:ext uri="{BB962C8B-B14F-4D97-AF65-F5344CB8AC3E}">
        <p14:creationId xmlns:p14="http://schemas.microsoft.com/office/powerpoint/2010/main" val="1023690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 Column layou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1804" y="770467"/>
            <a:ext cx="11349563" cy="393955"/>
          </a:xfrm>
        </p:spPr>
        <p:txBody>
          <a:bodyPr/>
          <a:lstStyle>
            <a:lvl1pPr>
              <a:lnSpc>
                <a:spcPct val="80000"/>
              </a:lnSpc>
              <a:defRPr/>
            </a:lvl1pPr>
          </a:lstStyle>
          <a:p>
            <a:r>
              <a:rPr lang="en-US" dirty="0"/>
              <a:t>Click to edit Master title style</a:t>
            </a:r>
            <a:endParaRPr lang="en-GB" dirty="0"/>
          </a:p>
        </p:txBody>
      </p:sp>
      <p:sp>
        <p:nvSpPr>
          <p:cNvPr id="7" name="Text Placeholder 6"/>
          <p:cNvSpPr>
            <a:spLocks noGrp="1"/>
          </p:cNvSpPr>
          <p:nvPr>
            <p:ph type="body" sz="quarter" idx="13"/>
          </p:nvPr>
        </p:nvSpPr>
        <p:spPr bwMode="gray">
          <a:xfrm>
            <a:off x="431803" y="1835150"/>
            <a:ext cx="11328399" cy="4001713"/>
          </a:xfrm>
        </p:spPr>
        <p:txBody>
          <a:bodyPr/>
          <a:lstStyle>
            <a:lvl1pPr>
              <a:lnSpc>
                <a:spcPct val="100000"/>
              </a:lnSpc>
              <a:spcBef>
                <a:spcPts val="800"/>
              </a:spcBef>
              <a:spcAft>
                <a:spcPts val="0"/>
              </a:spcAft>
              <a:defRPr/>
            </a:lvl1pPr>
            <a:lvl2pPr>
              <a:lnSpc>
                <a:spcPct val="100000"/>
              </a:lnSpc>
              <a:spcBef>
                <a:spcPts val="800"/>
              </a:spcBef>
              <a:spcAft>
                <a:spcPts val="0"/>
              </a:spcAft>
              <a:defRPr/>
            </a:lvl2pPr>
            <a:lvl3pPr>
              <a:lnSpc>
                <a:spcPct val="100000"/>
              </a:lnSpc>
              <a:spcBef>
                <a:spcPts val="800"/>
              </a:spcBef>
              <a:spcAft>
                <a:spcPts val="0"/>
              </a:spcAft>
              <a:defRPr/>
            </a:lvl3pPr>
            <a:lvl4pPr>
              <a:lnSpc>
                <a:spcPct val="100000"/>
              </a:lnSpc>
              <a:spcBef>
                <a:spcPts val="800"/>
              </a:spcBef>
              <a:spcAft>
                <a:spcPts val="0"/>
              </a:spcAft>
              <a:defRPr/>
            </a:lvl4pPr>
            <a:lvl5pPr>
              <a:lnSpc>
                <a:spcPct val="100000"/>
              </a:lnSpc>
              <a:spcBef>
                <a:spcPts val="80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p:cNvSpPr>
            <a:spLocks noGrp="1"/>
          </p:cNvSpPr>
          <p:nvPr>
            <p:ph type="body" sz="quarter" idx="14" hasCustomPrompt="1"/>
          </p:nvPr>
        </p:nvSpPr>
        <p:spPr bwMode="gray">
          <a:xfrm>
            <a:off x="431804" y="1170713"/>
            <a:ext cx="11349563" cy="295465"/>
          </a:xfrm>
        </p:spPr>
        <p:txBody>
          <a:bodyPr>
            <a:spAutoFit/>
          </a:bodyPr>
          <a:lstStyle>
            <a:lvl1pPr algn="l">
              <a:lnSpc>
                <a:spcPct val="80000"/>
              </a:lnSpc>
              <a:spcBef>
                <a:spcPts val="0"/>
              </a:spcBef>
              <a:spcAft>
                <a:spcPts val="0"/>
              </a:spcAft>
              <a:defRPr sz="2400" b="0">
                <a:solidFill>
                  <a:schemeClr val="tx1"/>
                </a:solidFill>
              </a:defRPr>
            </a:lvl1pPr>
          </a:lstStyle>
          <a:p>
            <a:pPr lvl="0"/>
            <a:r>
              <a:rPr lang="en-US" dirty="0"/>
              <a:t>[SUBTITLE]</a:t>
            </a:r>
          </a:p>
        </p:txBody>
      </p:sp>
    </p:spTree>
    <p:extLst>
      <p:ext uri="{BB962C8B-B14F-4D97-AF65-F5344CB8AC3E}">
        <p14:creationId xmlns:p14="http://schemas.microsoft.com/office/powerpoint/2010/main" val="319546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umn layou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1801" y="770467"/>
            <a:ext cx="11328400" cy="426784"/>
          </a:xfrm>
        </p:spPr>
        <p:txBody>
          <a:bodyPr/>
          <a:lstStyle>
            <a:lvl1pPr>
              <a:lnSpc>
                <a:spcPct val="80000"/>
              </a:lnSpc>
              <a:defRPr>
                <a:solidFill>
                  <a:schemeClr val="tx2"/>
                </a:solidFill>
              </a:defRPr>
            </a:lvl1pPr>
          </a:lstStyle>
          <a:p>
            <a:r>
              <a:rPr lang="en-US" dirty="0"/>
              <a:t>Click to edit Master title style</a:t>
            </a:r>
            <a:endParaRPr lang="en-GB" dirty="0"/>
          </a:p>
        </p:txBody>
      </p:sp>
      <p:sp>
        <p:nvSpPr>
          <p:cNvPr id="7" name="Text Placeholder 6"/>
          <p:cNvSpPr>
            <a:spLocks noGrp="1"/>
          </p:cNvSpPr>
          <p:nvPr>
            <p:ph type="body" sz="quarter" idx="13" hasCustomPrompt="1"/>
          </p:nvPr>
        </p:nvSpPr>
        <p:spPr bwMode="gray">
          <a:xfrm>
            <a:off x="431803" y="1835150"/>
            <a:ext cx="3552000" cy="4001713"/>
          </a:xfrm>
        </p:spPr>
        <p:txBody>
          <a:bodyPr/>
          <a:lstStyle>
            <a:lvl1pPr>
              <a:lnSpc>
                <a:spcPct val="100000"/>
              </a:lnSpc>
              <a:spcBef>
                <a:spcPts val="800"/>
              </a:spcBef>
              <a:spcAft>
                <a:spcPts val="0"/>
              </a:spcAft>
              <a:defRPr sz="2133"/>
            </a:lvl1pPr>
            <a:lvl2pPr>
              <a:lnSpc>
                <a:spcPct val="100000"/>
              </a:lnSpc>
              <a:spcBef>
                <a:spcPts val="800"/>
              </a:spcBef>
              <a:spcAft>
                <a:spcPts val="0"/>
              </a:spcAft>
              <a:defRPr sz="2133"/>
            </a:lvl2pPr>
            <a:lvl3pPr>
              <a:lnSpc>
                <a:spcPct val="100000"/>
              </a:lnSpc>
              <a:spcBef>
                <a:spcPts val="800"/>
              </a:spcBef>
              <a:spcAft>
                <a:spcPts val="0"/>
              </a:spcAft>
              <a:defRPr sz="2133"/>
            </a:lvl3pPr>
            <a:lvl4pPr>
              <a:lnSpc>
                <a:spcPct val="100000"/>
              </a:lnSpc>
              <a:spcBef>
                <a:spcPts val="800"/>
              </a:spcBef>
              <a:spcAft>
                <a:spcPts val="0"/>
              </a:spcAft>
              <a:defRPr sz="2133"/>
            </a:lvl4pPr>
            <a:lvl5pPr>
              <a:lnSpc>
                <a:spcPct val="100000"/>
              </a:lnSpc>
              <a:spcBef>
                <a:spcPts val="800"/>
              </a:spcBef>
              <a:spcAft>
                <a:spcPts val="0"/>
              </a:spcAft>
              <a:defRPr sz="2133"/>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p:cNvSpPr>
            <a:spLocks noGrp="1"/>
          </p:cNvSpPr>
          <p:nvPr>
            <p:ph type="body" sz="quarter" idx="14" hasCustomPrompt="1"/>
          </p:nvPr>
        </p:nvSpPr>
        <p:spPr bwMode="gray">
          <a:xfrm>
            <a:off x="431801" y="1170713"/>
            <a:ext cx="11328400" cy="295465"/>
          </a:xfrm>
        </p:spPr>
        <p:txBody>
          <a:bodyPr>
            <a:spAutoFit/>
          </a:bodyPr>
          <a:lstStyle>
            <a:lvl1pPr algn="l">
              <a:lnSpc>
                <a:spcPct val="80000"/>
              </a:lnSpc>
              <a:spcBef>
                <a:spcPts val="0"/>
              </a:spcBef>
              <a:spcAft>
                <a:spcPts val="0"/>
              </a:spcAft>
              <a:defRPr sz="2400" b="0">
                <a:solidFill>
                  <a:schemeClr val="tx1"/>
                </a:solidFill>
              </a:defRPr>
            </a:lvl1pPr>
          </a:lstStyle>
          <a:p>
            <a:pPr lvl="0"/>
            <a:r>
              <a:rPr lang="en-US" dirty="0"/>
              <a:t>[SUBTITLE]</a:t>
            </a:r>
          </a:p>
        </p:txBody>
      </p:sp>
      <p:sp>
        <p:nvSpPr>
          <p:cNvPr id="6" name="Text Placeholder 6"/>
          <p:cNvSpPr>
            <a:spLocks noGrp="1"/>
          </p:cNvSpPr>
          <p:nvPr>
            <p:ph type="body" sz="quarter" idx="15" hasCustomPrompt="1"/>
          </p:nvPr>
        </p:nvSpPr>
        <p:spPr bwMode="gray">
          <a:xfrm>
            <a:off x="4330584" y="1835150"/>
            <a:ext cx="3552000" cy="4001713"/>
          </a:xfrm>
        </p:spPr>
        <p:txBody>
          <a:bodyPr/>
          <a:lstStyle>
            <a:lvl1pPr>
              <a:lnSpc>
                <a:spcPct val="100000"/>
              </a:lnSpc>
              <a:spcBef>
                <a:spcPts val="800"/>
              </a:spcBef>
              <a:spcAft>
                <a:spcPts val="0"/>
              </a:spcAft>
              <a:defRPr sz="2133"/>
            </a:lvl1pPr>
            <a:lvl2pPr>
              <a:lnSpc>
                <a:spcPct val="100000"/>
              </a:lnSpc>
              <a:spcBef>
                <a:spcPts val="800"/>
              </a:spcBef>
              <a:spcAft>
                <a:spcPts val="0"/>
              </a:spcAft>
              <a:defRPr sz="2133"/>
            </a:lvl2pPr>
            <a:lvl3pPr>
              <a:lnSpc>
                <a:spcPct val="100000"/>
              </a:lnSpc>
              <a:spcBef>
                <a:spcPts val="800"/>
              </a:spcBef>
              <a:spcAft>
                <a:spcPts val="0"/>
              </a:spcAft>
              <a:defRPr sz="2133"/>
            </a:lvl3pPr>
            <a:lvl4pPr>
              <a:lnSpc>
                <a:spcPct val="100000"/>
              </a:lnSpc>
              <a:spcBef>
                <a:spcPts val="800"/>
              </a:spcBef>
              <a:spcAft>
                <a:spcPts val="0"/>
              </a:spcAft>
              <a:defRPr sz="2133"/>
            </a:lvl4pPr>
            <a:lvl5pPr>
              <a:lnSpc>
                <a:spcPct val="100000"/>
              </a:lnSpc>
              <a:spcBef>
                <a:spcPts val="800"/>
              </a:spcBef>
              <a:spcAft>
                <a:spcPts val="0"/>
              </a:spcAft>
              <a:defRPr sz="2133"/>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6" hasCustomPrompt="1"/>
          </p:nvPr>
        </p:nvSpPr>
        <p:spPr>
          <a:xfrm>
            <a:off x="8229367" y="1835151"/>
            <a:ext cx="3552000" cy="4002616"/>
          </a:xfrm>
        </p:spPr>
        <p:txBody>
          <a:bodyPr/>
          <a:lstStyle>
            <a:lvl1pPr>
              <a:defRPr sz="2133"/>
            </a:lvl1pPr>
            <a:lvl2pPr>
              <a:defRPr sz="2133"/>
            </a:lvl2pPr>
            <a:lvl3pPr>
              <a:defRPr sz="2133"/>
            </a:lvl3pPr>
            <a:lvl4pPr>
              <a:defRPr sz="2133"/>
            </a:lvl4pPr>
            <a:lvl5pPr>
              <a:defRPr sz="2133"/>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23979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1801" y="770467"/>
            <a:ext cx="11328400" cy="426848"/>
          </a:xfrm>
        </p:spPr>
        <p:txBody>
          <a:bodyPr/>
          <a:lstStyle>
            <a:lvl1pPr>
              <a:lnSpc>
                <a:spcPct val="80000"/>
              </a:lnSpc>
              <a:defRPr/>
            </a:lvl1pPr>
          </a:lstStyle>
          <a:p>
            <a:r>
              <a:rPr lang="en-US" dirty="0"/>
              <a:t>Click to edit Master title style</a:t>
            </a:r>
            <a:endParaRPr lang="en-GB" dirty="0"/>
          </a:p>
        </p:txBody>
      </p:sp>
      <p:sp>
        <p:nvSpPr>
          <p:cNvPr id="9" name="Text Placeholder 8"/>
          <p:cNvSpPr>
            <a:spLocks noGrp="1"/>
          </p:cNvSpPr>
          <p:nvPr>
            <p:ph type="body" sz="quarter" idx="14" hasCustomPrompt="1"/>
          </p:nvPr>
        </p:nvSpPr>
        <p:spPr bwMode="gray">
          <a:xfrm>
            <a:off x="431801" y="1170713"/>
            <a:ext cx="11328400" cy="295465"/>
          </a:xfrm>
        </p:spPr>
        <p:txBody>
          <a:bodyPr>
            <a:spAutoFit/>
          </a:bodyPr>
          <a:lstStyle>
            <a:lvl1pPr algn="l">
              <a:lnSpc>
                <a:spcPct val="80000"/>
              </a:lnSpc>
              <a:spcBef>
                <a:spcPts val="0"/>
              </a:spcBef>
              <a:spcAft>
                <a:spcPts val="0"/>
              </a:spcAft>
              <a:defRPr sz="2400" b="0">
                <a:solidFill>
                  <a:schemeClr val="tx1"/>
                </a:solidFill>
              </a:defRPr>
            </a:lvl1pPr>
          </a:lstStyle>
          <a:p>
            <a:pPr lvl="0"/>
            <a:r>
              <a:rPr lang="en-US" dirty="0"/>
              <a:t>[SUBTITLE]</a:t>
            </a:r>
          </a:p>
        </p:txBody>
      </p:sp>
    </p:spTree>
    <p:extLst>
      <p:ext uri="{BB962C8B-B14F-4D97-AF65-F5344CB8AC3E}">
        <p14:creationId xmlns:p14="http://schemas.microsoft.com/office/powerpoint/2010/main" val="1933350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717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layou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1804" y="770467"/>
            <a:ext cx="11349563" cy="426848"/>
          </a:xfrm>
        </p:spPr>
        <p:txBody>
          <a:bodyPr/>
          <a:lstStyle>
            <a:lvl1pPr>
              <a:lnSpc>
                <a:spcPct val="80000"/>
              </a:lnSpc>
              <a:defRPr/>
            </a:lvl1pPr>
          </a:lstStyle>
          <a:p>
            <a:r>
              <a:rPr lang="en-US" dirty="0"/>
              <a:t>Click to edit Master title style</a:t>
            </a:r>
            <a:endParaRPr lang="en-GB" dirty="0"/>
          </a:p>
        </p:txBody>
      </p:sp>
      <p:sp>
        <p:nvSpPr>
          <p:cNvPr id="7" name="Text Placeholder 6"/>
          <p:cNvSpPr>
            <a:spLocks noGrp="1"/>
          </p:cNvSpPr>
          <p:nvPr>
            <p:ph type="body" sz="quarter" idx="13"/>
          </p:nvPr>
        </p:nvSpPr>
        <p:spPr bwMode="gray">
          <a:xfrm>
            <a:off x="431803" y="1835150"/>
            <a:ext cx="11328399" cy="4001713"/>
          </a:xfrm>
        </p:spPr>
        <p:txBody>
          <a:bodyPr/>
          <a:lstStyle>
            <a:lvl1pPr>
              <a:lnSpc>
                <a:spcPct val="100000"/>
              </a:lnSpc>
              <a:spcBef>
                <a:spcPts val="800"/>
              </a:spcBef>
              <a:spcAft>
                <a:spcPts val="0"/>
              </a:spcAft>
              <a:defRPr/>
            </a:lvl1pPr>
            <a:lvl2pPr>
              <a:lnSpc>
                <a:spcPct val="100000"/>
              </a:lnSpc>
              <a:spcBef>
                <a:spcPts val="800"/>
              </a:spcBef>
              <a:spcAft>
                <a:spcPts val="0"/>
              </a:spcAft>
              <a:defRPr/>
            </a:lvl2pPr>
            <a:lvl3pPr>
              <a:lnSpc>
                <a:spcPct val="100000"/>
              </a:lnSpc>
              <a:spcBef>
                <a:spcPts val="800"/>
              </a:spcBef>
              <a:spcAft>
                <a:spcPts val="0"/>
              </a:spcAft>
              <a:defRPr/>
            </a:lvl3pPr>
            <a:lvl4pPr>
              <a:lnSpc>
                <a:spcPct val="100000"/>
              </a:lnSpc>
              <a:spcBef>
                <a:spcPts val="800"/>
              </a:spcBef>
              <a:spcAft>
                <a:spcPts val="0"/>
              </a:spcAft>
              <a:defRPr/>
            </a:lvl4pPr>
            <a:lvl5pPr>
              <a:lnSpc>
                <a:spcPct val="100000"/>
              </a:lnSpc>
              <a:spcBef>
                <a:spcPts val="80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p:cNvSpPr>
            <a:spLocks noGrp="1"/>
          </p:cNvSpPr>
          <p:nvPr>
            <p:ph type="body" sz="quarter" idx="14" hasCustomPrompt="1"/>
          </p:nvPr>
        </p:nvSpPr>
        <p:spPr bwMode="gray">
          <a:xfrm>
            <a:off x="431804" y="1170713"/>
            <a:ext cx="11349563" cy="295465"/>
          </a:xfrm>
        </p:spPr>
        <p:txBody>
          <a:bodyPr>
            <a:spAutoFit/>
          </a:bodyPr>
          <a:lstStyle>
            <a:lvl1pPr algn="l">
              <a:lnSpc>
                <a:spcPct val="80000"/>
              </a:lnSpc>
              <a:spcBef>
                <a:spcPts val="0"/>
              </a:spcBef>
              <a:spcAft>
                <a:spcPts val="0"/>
              </a:spcAft>
              <a:defRPr sz="2400" b="0">
                <a:solidFill>
                  <a:schemeClr val="tx1"/>
                </a:solidFill>
              </a:defRPr>
            </a:lvl1pPr>
          </a:lstStyle>
          <a:p>
            <a:pPr lvl="0"/>
            <a:r>
              <a:rPr lang="en-US" dirty="0"/>
              <a:t>[SUBTITLE]</a:t>
            </a:r>
          </a:p>
        </p:txBody>
      </p:sp>
    </p:spTree>
    <p:extLst>
      <p:ext uri="{BB962C8B-B14F-4D97-AF65-F5344CB8AC3E}">
        <p14:creationId xmlns:p14="http://schemas.microsoft.com/office/powerpoint/2010/main" val="249609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layou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1801" y="770467"/>
            <a:ext cx="11328400" cy="426848"/>
          </a:xfrm>
        </p:spPr>
        <p:txBody>
          <a:bodyPr/>
          <a:lstStyle>
            <a:lvl1pPr>
              <a:lnSpc>
                <a:spcPct val="80000"/>
              </a:lnSpc>
              <a:defRPr/>
            </a:lvl1pPr>
          </a:lstStyle>
          <a:p>
            <a:r>
              <a:rPr lang="en-US" dirty="0"/>
              <a:t>Click to edit Master title style</a:t>
            </a:r>
            <a:endParaRPr lang="en-GB" dirty="0"/>
          </a:p>
        </p:txBody>
      </p:sp>
      <p:sp>
        <p:nvSpPr>
          <p:cNvPr id="7" name="Text Placeholder 6"/>
          <p:cNvSpPr>
            <a:spLocks noGrp="1"/>
          </p:cNvSpPr>
          <p:nvPr>
            <p:ph type="body" sz="quarter" idx="13"/>
          </p:nvPr>
        </p:nvSpPr>
        <p:spPr bwMode="gray">
          <a:xfrm>
            <a:off x="431803" y="1835150"/>
            <a:ext cx="5530851" cy="4001713"/>
          </a:xfrm>
        </p:spPr>
        <p:txBody>
          <a:bodyPr/>
          <a:lstStyle>
            <a:lvl1pPr>
              <a:lnSpc>
                <a:spcPct val="100000"/>
              </a:lnSpc>
              <a:spcBef>
                <a:spcPts val="800"/>
              </a:spcBef>
              <a:spcAft>
                <a:spcPts val="0"/>
              </a:spcAft>
              <a:defRPr>
                <a:solidFill>
                  <a:schemeClr val="tx2"/>
                </a:solidFill>
              </a:defRPr>
            </a:lvl1pPr>
            <a:lvl2pPr>
              <a:lnSpc>
                <a:spcPct val="100000"/>
              </a:lnSpc>
              <a:spcBef>
                <a:spcPts val="800"/>
              </a:spcBef>
              <a:spcAft>
                <a:spcPts val="0"/>
              </a:spcAft>
              <a:defRPr/>
            </a:lvl2pPr>
            <a:lvl3pPr>
              <a:lnSpc>
                <a:spcPct val="100000"/>
              </a:lnSpc>
              <a:spcBef>
                <a:spcPts val="800"/>
              </a:spcBef>
              <a:spcAft>
                <a:spcPts val="0"/>
              </a:spcAft>
              <a:defRPr/>
            </a:lvl3pPr>
            <a:lvl4pPr>
              <a:lnSpc>
                <a:spcPct val="100000"/>
              </a:lnSpc>
              <a:spcBef>
                <a:spcPts val="800"/>
              </a:spcBef>
              <a:spcAft>
                <a:spcPts val="0"/>
              </a:spcAft>
              <a:defRPr/>
            </a:lvl4pPr>
            <a:lvl5pPr>
              <a:lnSpc>
                <a:spcPct val="100000"/>
              </a:lnSpc>
              <a:spcBef>
                <a:spcPts val="80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p:cNvSpPr>
            <a:spLocks noGrp="1"/>
          </p:cNvSpPr>
          <p:nvPr>
            <p:ph type="body" sz="quarter" idx="14" hasCustomPrompt="1"/>
          </p:nvPr>
        </p:nvSpPr>
        <p:spPr bwMode="gray">
          <a:xfrm>
            <a:off x="431801" y="1170713"/>
            <a:ext cx="11328400" cy="295465"/>
          </a:xfrm>
        </p:spPr>
        <p:txBody>
          <a:bodyPr>
            <a:spAutoFit/>
          </a:bodyPr>
          <a:lstStyle>
            <a:lvl1pPr algn="l">
              <a:lnSpc>
                <a:spcPct val="80000"/>
              </a:lnSpc>
              <a:spcBef>
                <a:spcPts val="0"/>
              </a:spcBef>
              <a:spcAft>
                <a:spcPts val="0"/>
              </a:spcAft>
              <a:defRPr sz="2400" b="0">
                <a:solidFill>
                  <a:schemeClr val="tx1"/>
                </a:solidFill>
              </a:defRPr>
            </a:lvl1pPr>
          </a:lstStyle>
          <a:p>
            <a:pPr lvl="0"/>
            <a:r>
              <a:rPr lang="en-US" dirty="0"/>
              <a:t>[SUBTITLE]</a:t>
            </a:r>
          </a:p>
        </p:txBody>
      </p:sp>
      <p:sp>
        <p:nvSpPr>
          <p:cNvPr id="6" name="Text Placeholder 6"/>
          <p:cNvSpPr>
            <a:spLocks noGrp="1"/>
          </p:cNvSpPr>
          <p:nvPr>
            <p:ph type="body" sz="quarter" idx="15"/>
          </p:nvPr>
        </p:nvSpPr>
        <p:spPr bwMode="gray">
          <a:xfrm>
            <a:off x="6246289" y="1835150"/>
            <a:ext cx="5513916" cy="4001713"/>
          </a:xfrm>
        </p:spPr>
        <p:txBody>
          <a:bodyPr/>
          <a:lstStyle>
            <a:lvl1pPr>
              <a:lnSpc>
                <a:spcPct val="100000"/>
              </a:lnSpc>
              <a:spcBef>
                <a:spcPts val="800"/>
              </a:spcBef>
              <a:spcAft>
                <a:spcPts val="0"/>
              </a:spcAft>
              <a:defRPr/>
            </a:lvl1pPr>
            <a:lvl2pPr>
              <a:lnSpc>
                <a:spcPct val="100000"/>
              </a:lnSpc>
              <a:spcBef>
                <a:spcPts val="800"/>
              </a:spcBef>
              <a:spcAft>
                <a:spcPts val="0"/>
              </a:spcAft>
              <a:defRPr/>
            </a:lvl2pPr>
            <a:lvl3pPr>
              <a:lnSpc>
                <a:spcPct val="100000"/>
              </a:lnSpc>
              <a:spcBef>
                <a:spcPts val="800"/>
              </a:spcBef>
              <a:spcAft>
                <a:spcPts val="0"/>
              </a:spcAft>
              <a:defRPr/>
            </a:lvl3pPr>
            <a:lvl4pPr>
              <a:lnSpc>
                <a:spcPct val="100000"/>
              </a:lnSpc>
              <a:spcBef>
                <a:spcPts val="800"/>
              </a:spcBef>
              <a:spcAft>
                <a:spcPts val="0"/>
              </a:spcAft>
              <a:defRPr/>
            </a:lvl4pPr>
            <a:lvl5pPr>
              <a:lnSpc>
                <a:spcPct val="100000"/>
              </a:lnSpc>
              <a:spcBef>
                <a:spcPts val="80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3544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layou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1801" y="770467"/>
            <a:ext cx="11328400" cy="426784"/>
          </a:xfrm>
        </p:spPr>
        <p:txBody>
          <a:bodyPr/>
          <a:lstStyle>
            <a:lvl1pPr>
              <a:lnSpc>
                <a:spcPct val="80000"/>
              </a:lnSpc>
              <a:defRPr>
                <a:solidFill>
                  <a:schemeClr val="tx2"/>
                </a:solidFill>
              </a:defRPr>
            </a:lvl1pPr>
          </a:lstStyle>
          <a:p>
            <a:r>
              <a:rPr lang="en-US" dirty="0"/>
              <a:t>Click to edit Master title style</a:t>
            </a:r>
            <a:endParaRPr lang="en-GB" dirty="0"/>
          </a:p>
        </p:txBody>
      </p:sp>
      <p:sp>
        <p:nvSpPr>
          <p:cNvPr id="7" name="Text Placeholder 6"/>
          <p:cNvSpPr>
            <a:spLocks noGrp="1"/>
          </p:cNvSpPr>
          <p:nvPr>
            <p:ph type="body" sz="quarter" idx="13" hasCustomPrompt="1"/>
          </p:nvPr>
        </p:nvSpPr>
        <p:spPr bwMode="gray">
          <a:xfrm>
            <a:off x="431803" y="1835150"/>
            <a:ext cx="3552000" cy="4001713"/>
          </a:xfrm>
        </p:spPr>
        <p:txBody>
          <a:bodyPr/>
          <a:lstStyle>
            <a:lvl1pPr>
              <a:lnSpc>
                <a:spcPct val="100000"/>
              </a:lnSpc>
              <a:spcBef>
                <a:spcPts val="800"/>
              </a:spcBef>
              <a:spcAft>
                <a:spcPts val="0"/>
              </a:spcAft>
              <a:defRPr sz="2133"/>
            </a:lvl1pPr>
            <a:lvl2pPr>
              <a:lnSpc>
                <a:spcPct val="100000"/>
              </a:lnSpc>
              <a:spcBef>
                <a:spcPts val="800"/>
              </a:spcBef>
              <a:spcAft>
                <a:spcPts val="0"/>
              </a:spcAft>
              <a:defRPr sz="2133"/>
            </a:lvl2pPr>
            <a:lvl3pPr>
              <a:lnSpc>
                <a:spcPct val="100000"/>
              </a:lnSpc>
              <a:spcBef>
                <a:spcPts val="800"/>
              </a:spcBef>
              <a:spcAft>
                <a:spcPts val="0"/>
              </a:spcAft>
              <a:defRPr sz="2133"/>
            </a:lvl3pPr>
            <a:lvl4pPr>
              <a:lnSpc>
                <a:spcPct val="100000"/>
              </a:lnSpc>
              <a:spcBef>
                <a:spcPts val="800"/>
              </a:spcBef>
              <a:spcAft>
                <a:spcPts val="0"/>
              </a:spcAft>
              <a:defRPr sz="2133"/>
            </a:lvl4pPr>
            <a:lvl5pPr>
              <a:lnSpc>
                <a:spcPct val="100000"/>
              </a:lnSpc>
              <a:spcBef>
                <a:spcPts val="800"/>
              </a:spcBef>
              <a:spcAft>
                <a:spcPts val="0"/>
              </a:spcAft>
              <a:defRPr sz="2133"/>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p:cNvSpPr>
            <a:spLocks noGrp="1"/>
          </p:cNvSpPr>
          <p:nvPr>
            <p:ph type="body" sz="quarter" idx="14" hasCustomPrompt="1"/>
          </p:nvPr>
        </p:nvSpPr>
        <p:spPr bwMode="gray">
          <a:xfrm>
            <a:off x="431801" y="1170713"/>
            <a:ext cx="11328400" cy="295465"/>
          </a:xfrm>
        </p:spPr>
        <p:txBody>
          <a:bodyPr>
            <a:spAutoFit/>
          </a:bodyPr>
          <a:lstStyle>
            <a:lvl1pPr algn="l">
              <a:lnSpc>
                <a:spcPct val="80000"/>
              </a:lnSpc>
              <a:spcBef>
                <a:spcPts val="0"/>
              </a:spcBef>
              <a:spcAft>
                <a:spcPts val="0"/>
              </a:spcAft>
              <a:defRPr sz="2400" b="0">
                <a:solidFill>
                  <a:schemeClr val="tx1"/>
                </a:solidFill>
              </a:defRPr>
            </a:lvl1pPr>
          </a:lstStyle>
          <a:p>
            <a:pPr lvl="0"/>
            <a:r>
              <a:rPr lang="en-US" dirty="0"/>
              <a:t>[SUBTITLE]</a:t>
            </a:r>
          </a:p>
        </p:txBody>
      </p:sp>
      <p:sp>
        <p:nvSpPr>
          <p:cNvPr id="6" name="Text Placeholder 6"/>
          <p:cNvSpPr>
            <a:spLocks noGrp="1"/>
          </p:cNvSpPr>
          <p:nvPr>
            <p:ph type="body" sz="quarter" idx="15" hasCustomPrompt="1"/>
          </p:nvPr>
        </p:nvSpPr>
        <p:spPr bwMode="gray">
          <a:xfrm>
            <a:off x="4330584" y="1835150"/>
            <a:ext cx="3552000" cy="4001713"/>
          </a:xfrm>
        </p:spPr>
        <p:txBody>
          <a:bodyPr/>
          <a:lstStyle>
            <a:lvl1pPr>
              <a:lnSpc>
                <a:spcPct val="100000"/>
              </a:lnSpc>
              <a:spcBef>
                <a:spcPts val="800"/>
              </a:spcBef>
              <a:spcAft>
                <a:spcPts val="0"/>
              </a:spcAft>
              <a:defRPr sz="2133"/>
            </a:lvl1pPr>
            <a:lvl2pPr>
              <a:lnSpc>
                <a:spcPct val="100000"/>
              </a:lnSpc>
              <a:spcBef>
                <a:spcPts val="800"/>
              </a:spcBef>
              <a:spcAft>
                <a:spcPts val="0"/>
              </a:spcAft>
              <a:defRPr sz="2133"/>
            </a:lvl2pPr>
            <a:lvl3pPr>
              <a:lnSpc>
                <a:spcPct val="100000"/>
              </a:lnSpc>
              <a:spcBef>
                <a:spcPts val="800"/>
              </a:spcBef>
              <a:spcAft>
                <a:spcPts val="0"/>
              </a:spcAft>
              <a:defRPr sz="2133"/>
            </a:lvl3pPr>
            <a:lvl4pPr>
              <a:lnSpc>
                <a:spcPct val="100000"/>
              </a:lnSpc>
              <a:spcBef>
                <a:spcPts val="800"/>
              </a:spcBef>
              <a:spcAft>
                <a:spcPts val="0"/>
              </a:spcAft>
              <a:defRPr sz="2133"/>
            </a:lvl4pPr>
            <a:lvl5pPr>
              <a:lnSpc>
                <a:spcPct val="100000"/>
              </a:lnSpc>
              <a:spcBef>
                <a:spcPts val="800"/>
              </a:spcBef>
              <a:spcAft>
                <a:spcPts val="0"/>
              </a:spcAft>
              <a:defRPr sz="2133"/>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6" hasCustomPrompt="1"/>
          </p:nvPr>
        </p:nvSpPr>
        <p:spPr>
          <a:xfrm>
            <a:off x="8229367" y="1835151"/>
            <a:ext cx="3552000" cy="4002616"/>
          </a:xfrm>
        </p:spPr>
        <p:txBody>
          <a:bodyPr/>
          <a:lstStyle>
            <a:lvl1pPr>
              <a:defRPr sz="2133"/>
            </a:lvl1pPr>
            <a:lvl2pPr>
              <a:defRPr sz="2133"/>
            </a:lvl2pPr>
            <a:lvl3pPr>
              <a:defRPr sz="2133"/>
            </a:lvl3pPr>
            <a:lvl4pPr>
              <a:defRPr sz="2133"/>
            </a:lvl4pPr>
            <a:lvl5pPr>
              <a:defRPr sz="2133"/>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91486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1801" y="770467"/>
            <a:ext cx="11328400" cy="426848"/>
          </a:xfrm>
        </p:spPr>
        <p:txBody>
          <a:bodyPr/>
          <a:lstStyle>
            <a:lvl1pPr>
              <a:lnSpc>
                <a:spcPct val="80000"/>
              </a:lnSpc>
              <a:defRPr/>
            </a:lvl1pPr>
          </a:lstStyle>
          <a:p>
            <a:r>
              <a:rPr lang="en-US" dirty="0"/>
              <a:t>Click to edit Master title style</a:t>
            </a:r>
            <a:endParaRPr lang="en-GB" dirty="0"/>
          </a:p>
        </p:txBody>
      </p:sp>
      <p:sp>
        <p:nvSpPr>
          <p:cNvPr id="9" name="Text Placeholder 8"/>
          <p:cNvSpPr>
            <a:spLocks noGrp="1"/>
          </p:cNvSpPr>
          <p:nvPr>
            <p:ph type="body" sz="quarter" idx="14" hasCustomPrompt="1"/>
          </p:nvPr>
        </p:nvSpPr>
        <p:spPr bwMode="gray">
          <a:xfrm>
            <a:off x="431801" y="1170713"/>
            <a:ext cx="11328400" cy="295465"/>
          </a:xfrm>
        </p:spPr>
        <p:txBody>
          <a:bodyPr>
            <a:spAutoFit/>
          </a:bodyPr>
          <a:lstStyle>
            <a:lvl1pPr algn="l">
              <a:lnSpc>
                <a:spcPct val="80000"/>
              </a:lnSpc>
              <a:spcBef>
                <a:spcPts val="0"/>
              </a:spcBef>
              <a:spcAft>
                <a:spcPts val="0"/>
              </a:spcAft>
              <a:defRPr sz="2400" b="0">
                <a:solidFill>
                  <a:schemeClr val="tx1"/>
                </a:solidFill>
              </a:defRPr>
            </a:lvl1pPr>
          </a:lstStyle>
          <a:p>
            <a:pPr lvl="0"/>
            <a:r>
              <a:rPr lang="en-US" dirty="0"/>
              <a:t>[SUBTITLE]</a:t>
            </a:r>
          </a:p>
        </p:txBody>
      </p:sp>
    </p:spTree>
    <p:extLst>
      <p:ext uri="{BB962C8B-B14F-4D97-AF65-F5344CB8AC3E}">
        <p14:creationId xmlns:p14="http://schemas.microsoft.com/office/powerpoint/2010/main" val="30213315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5.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31800" y="770467"/>
            <a:ext cx="11328397" cy="426784"/>
          </a:xfrm>
          <a:prstGeom prst="rect">
            <a:avLst/>
          </a:prstGeom>
        </p:spPr>
        <p:txBody>
          <a:bodyPr vert="horz" wrap="square" lIns="0" tIns="0" rIns="0" bIns="0" rtlCol="0" anchor="t" anchorCtr="0">
            <a:spAutoFit/>
          </a:bodyPr>
          <a:lstStyle/>
          <a:p>
            <a:r>
              <a:rPr lang="en-US" dirty="0"/>
              <a:t>CLICK TO EDIT MASTER TITLE STYLE</a:t>
            </a:r>
            <a:endParaRPr lang="en-GB" dirty="0"/>
          </a:p>
        </p:txBody>
      </p:sp>
      <p:sp>
        <p:nvSpPr>
          <p:cNvPr id="3" name="Text Placeholder 2"/>
          <p:cNvSpPr>
            <a:spLocks noGrp="1"/>
          </p:cNvSpPr>
          <p:nvPr>
            <p:ph type="body" idx="1"/>
          </p:nvPr>
        </p:nvSpPr>
        <p:spPr bwMode="gray">
          <a:xfrm>
            <a:off x="431803" y="1835150"/>
            <a:ext cx="11328399" cy="400171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reeform 12"/>
          <p:cNvSpPr>
            <a:spLocks noChangeAspect="1"/>
          </p:cNvSpPr>
          <p:nvPr userDrawn="1"/>
        </p:nvSpPr>
        <p:spPr bwMode="gray">
          <a:xfrm>
            <a:off x="676815" y="624205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a:p>
        </p:txBody>
      </p:sp>
      <p:sp>
        <p:nvSpPr>
          <p:cNvPr id="4" name="TextBox 3"/>
          <p:cNvSpPr txBox="1"/>
          <p:nvPr userDrawn="1"/>
        </p:nvSpPr>
        <p:spPr>
          <a:xfrm>
            <a:off x="1037618" y="6488292"/>
            <a:ext cx="553396" cy="164212"/>
          </a:xfrm>
          <a:prstGeom prst="rect">
            <a:avLst/>
          </a:prstGeom>
          <a:noFill/>
        </p:spPr>
        <p:txBody>
          <a:bodyPr wrap="square" lIns="0" tIns="0" rIns="0" bIns="0" rtlCol="0" anchor="b" anchorCtr="0">
            <a:spAutoFit/>
          </a:bodyPr>
          <a:lstStyle/>
          <a:p>
            <a:fld id="{BFB441F5-AB9F-4FDC-AD6C-CB1DCDA421C0}" type="slidenum">
              <a:rPr lang="en-GB" sz="1067" smtClean="0">
                <a:solidFill>
                  <a:schemeClr val="tx1"/>
                </a:solidFill>
              </a:rPr>
              <a:t>‹#›</a:t>
            </a:fld>
            <a:endParaRPr lang="en-GB" sz="1067" dirty="0">
              <a:solidFill>
                <a:schemeClr val="tx1"/>
              </a:solidFill>
            </a:endParaRPr>
          </a:p>
        </p:txBody>
      </p:sp>
      <p:sp>
        <p:nvSpPr>
          <p:cNvPr id="13" name="Freeform 12"/>
          <p:cNvSpPr>
            <a:spLocks noChangeAspect="1"/>
          </p:cNvSpPr>
          <p:nvPr userDrawn="1"/>
        </p:nvSpPr>
        <p:spPr bwMode="gray">
          <a:xfrm rot="10800000">
            <a:off x="676815" y="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a:p>
        </p:txBody>
      </p:sp>
    </p:spTree>
    <p:extLst>
      <p:ext uri="{BB962C8B-B14F-4D97-AF65-F5344CB8AC3E}">
        <p14:creationId xmlns:p14="http://schemas.microsoft.com/office/powerpoint/2010/main" val="36182714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lgn="l" defTabSz="1218786" rtl="0" eaLnBrk="1" latinLnBrk="0" hangingPunct="1">
        <a:lnSpc>
          <a:spcPct val="80000"/>
        </a:lnSpc>
        <a:spcBef>
          <a:spcPct val="0"/>
        </a:spcBef>
        <a:buNone/>
        <a:defRPr sz="3467" b="1" kern="1200" cap="all" baseline="0">
          <a:solidFill>
            <a:schemeClr val="tx2"/>
          </a:solidFill>
          <a:latin typeface="+mj-lt"/>
          <a:ea typeface="+mj-ea"/>
          <a:cs typeface="+mj-cs"/>
        </a:defRPr>
      </a:lvl1pPr>
    </p:titleStyle>
    <p:bodyStyle>
      <a:lvl1pPr marL="0" indent="0" algn="l" defTabSz="1218786" rtl="0" eaLnBrk="1" latinLnBrk="0" hangingPunct="1">
        <a:lnSpc>
          <a:spcPct val="100000"/>
        </a:lnSpc>
        <a:spcBef>
          <a:spcPts val="0"/>
        </a:spcBef>
        <a:spcAft>
          <a:spcPts val="800"/>
        </a:spcAft>
        <a:buFont typeface="Arial" pitchFamily="34" charset="0"/>
        <a:buNone/>
        <a:defRPr sz="2400" b="1" kern="1200">
          <a:solidFill>
            <a:schemeClr val="tx2"/>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5415" indent="-364058" algn="l" defTabSz="1218786" rtl="0" eaLnBrk="1" latinLnBrk="0" hangingPunct="1">
        <a:lnSpc>
          <a:spcPct val="100000"/>
        </a:lnSpc>
        <a:spcBef>
          <a:spcPts val="0"/>
        </a:spcBef>
        <a:spcAft>
          <a:spcPts val="800"/>
        </a:spcAft>
        <a:buClr>
          <a:schemeClr val="tx2"/>
        </a:buClr>
        <a:buFont typeface="Arial" panose="020B0604020202020204"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786" rtl="0" eaLnBrk="1" latinLnBrk="0" hangingPunct="1">
        <a:defRPr sz="2400" kern="1200">
          <a:solidFill>
            <a:schemeClr val="tx1"/>
          </a:solidFill>
          <a:latin typeface="+mn-lt"/>
          <a:ea typeface="+mn-ea"/>
          <a:cs typeface="+mn-cs"/>
        </a:defRPr>
      </a:lvl1pPr>
      <a:lvl2pPr marL="609391" algn="l" defTabSz="1218786" rtl="0" eaLnBrk="1" latinLnBrk="0" hangingPunct="1">
        <a:defRPr sz="2400" kern="1200">
          <a:solidFill>
            <a:schemeClr val="tx1"/>
          </a:solidFill>
          <a:latin typeface="+mn-lt"/>
          <a:ea typeface="+mn-ea"/>
          <a:cs typeface="+mn-cs"/>
        </a:defRPr>
      </a:lvl2pPr>
      <a:lvl3pPr marL="1218786" algn="l" defTabSz="1218786" rtl="0" eaLnBrk="1" latinLnBrk="0" hangingPunct="1">
        <a:defRPr sz="2400" kern="1200">
          <a:solidFill>
            <a:schemeClr val="tx1"/>
          </a:solidFill>
          <a:latin typeface="+mn-lt"/>
          <a:ea typeface="+mn-ea"/>
          <a:cs typeface="+mn-cs"/>
        </a:defRPr>
      </a:lvl3pPr>
      <a:lvl4pPr marL="1828178" algn="l" defTabSz="1218786" rtl="0" eaLnBrk="1" latinLnBrk="0" hangingPunct="1">
        <a:defRPr sz="2400" kern="1200">
          <a:solidFill>
            <a:schemeClr val="tx1"/>
          </a:solidFill>
          <a:latin typeface="+mn-lt"/>
          <a:ea typeface="+mn-ea"/>
          <a:cs typeface="+mn-cs"/>
        </a:defRPr>
      </a:lvl4pPr>
      <a:lvl5pPr marL="2437570" algn="l" defTabSz="1218786" rtl="0" eaLnBrk="1" latinLnBrk="0" hangingPunct="1">
        <a:defRPr sz="2400" kern="1200">
          <a:solidFill>
            <a:schemeClr val="tx1"/>
          </a:solidFill>
          <a:latin typeface="+mn-lt"/>
          <a:ea typeface="+mn-ea"/>
          <a:cs typeface="+mn-cs"/>
        </a:defRPr>
      </a:lvl5pPr>
      <a:lvl6pPr marL="3046962" algn="l" defTabSz="1218786" rtl="0" eaLnBrk="1" latinLnBrk="0" hangingPunct="1">
        <a:defRPr sz="2400" kern="1200">
          <a:solidFill>
            <a:schemeClr val="tx1"/>
          </a:solidFill>
          <a:latin typeface="+mn-lt"/>
          <a:ea typeface="+mn-ea"/>
          <a:cs typeface="+mn-cs"/>
        </a:defRPr>
      </a:lvl6pPr>
      <a:lvl7pPr marL="3656355" algn="l" defTabSz="1218786" rtl="0" eaLnBrk="1" latinLnBrk="0" hangingPunct="1">
        <a:defRPr sz="2400" kern="1200">
          <a:solidFill>
            <a:schemeClr val="tx1"/>
          </a:solidFill>
          <a:latin typeface="+mn-lt"/>
          <a:ea typeface="+mn-ea"/>
          <a:cs typeface="+mn-cs"/>
        </a:defRPr>
      </a:lvl7pPr>
      <a:lvl8pPr marL="4265748" algn="l" defTabSz="1218786" rtl="0" eaLnBrk="1" latinLnBrk="0" hangingPunct="1">
        <a:defRPr sz="2400" kern="1200">
          <a:solidFill>
            <a:schemeClr val="tx1"/>
          </a:solidFill>
          <a:latin typeface="+mn-lt"/>
          <a:ea typeface="+mn-ea"/>
          <a:cs typeface="+mn-cs"/>
        </a:defRPr>
      </a:lvl8pPr>
      <a:lvl9pPr marL="4875141" algn="l" defTabSz="121878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31800" y="770467"/>
            <a:ext cx="11328397" cy="426784"/>
          </a:xfrm>
          <a:prstGeom prst="rect">
            <a:avLst/>
          </a:prstGeom>
        </p:spPr>
        <p:txBody>
          <a:bodyPr vert="horz" wrap="square" lIns="0" tIns="0" rIns="0" bIns="0" rtlCol="0" anchor="t" anchorCtr="0">
            <a:spAutoFit/>
          </a:bodyPr>
          <a:lstStyle/>
          <a:p>
            <a:r>
              <a:rPr lang="en-US" dirty="0"/>
              <a:t>CLICK TO EDIT MASTER TITLE STYLE</a:t>
            </a:r>
            <a:endParaRPr lang="en-GB" dirty="0"/>
          </a:p>
        </p:txBody>
      </p:sp>
      <p:sp>
        <p:nvSpPr>
          <p:cNvPr id="3" name="Text Placeholder 2"/>
          <p:cNvSpPr>
            <a:spLocks noGrp="1"/>
          </p:cNvSpPr>
          <p:nvPr>
            <p:ph type="body" idx="1"/>
          </p:nvPr>
        </p:nvSpPr>
        <p:spPr bwMode="gray">
          <a:xfrm>
            <a:off x="431803" y="1835150"/>
            <a:ext cx="11328399" cy="400171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reeform 12"/>
          <p:cNvSpPr>
            <a:spLocks noChangeAspect="1"/>
          </p:cNvSpPr>
          <p:nvPr userDrawn="1"/>
        </p:nvSpPr>
        <p:spPr bwMode="gray">
          <a:xfrm>
            <a:off x="676815" y="624205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a:p>
        </p:txBody>
      </p:sp>
      <p:sp>
        <p:nvSpPr>
          <p:cNvPr id="4" name="TextBox 3"/>
          <p:cNvSpPr txBox="1"/>
          <p:nvPr userDrawn="1"/>
        </p:nvSpPr>
        <p:spPr>
          <a:xfrm>
            <a:off x="1037618" y="6488292"/>
            <a:ext cx="553396" cy="164212"/>
          </a:xfrm>
          <a:prstGeom prst="rect">
            <a:avLst/>
          </a:prstGeom>
          <a:noFill/>
        </p:spPr>
        <p:txBody>
          <a:bodyPr wrap="square" lIns="0" tIns="0" rIns="0" bIns="0" rtlCol="0" anchor="b" anchorCtr="0">
            <a:spAutoFit/>
          </a:bodyPr>
          <a:lstStyle/>
          <a:p>
            <a:fld id="{BFB441F5-AB9F-4FDC-AD6C-CB1DCDA421C0}" type="slidenum">
              <a:rPr lang="en-GB" sz="1067" smtClean="0">
                <a:solidFill>
                  <a:schemeClr val="tx1"/>
                </a:solidFill>
              </a:rPr>
              <a:t>‹#›</a:t>
            </a:fld>
            <a:endParaRPr lang="en-GB" sz="1333" dirty="0">
              <a:solidFill>
                <a:schemeClr val="tx1"/>
              </a:solidFill>
            </a:endParaRPr>
          </a:p>
        </p:txBody>
      </p:sp>
      <p:sp>
        <p:nvSpPr>
          <p:cNvPr id="13" name="Freeform 12"/>
          <p:cNvSpPr>
            <a:spLocks noChangeAspect="1"/>
          </p:cNvSpPr>
          <p:nvPr userDrawn="1"/>
        </p:nvSpPr>
        <p:spPr bwMode="gray">
          <a:xfrm rot="10800000">
            <a:off x="676815" y="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a:p>
        </p:txBody>
      </p:sp>
    </p:spTree>
    <p:extLst>
      <p:ext uri="{BB962C8B-B14F-4D97-AF65-F5344CB8AC3E}">
        <p14:creationId xmlns:p14="http://schemas.microsoft.com/office/powerpoint/2010/main" val="91259125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sldNum="0" hdr="0" ftr="0" dt="0"/>
  <p:txStyles>
    <p:titleStyle>
      <a:lvl1pPr algn="l" defTabSz="1218786" rtl="0" eaLnBrk="1" latinLnBrk="0" hangingPunct="1">
        <a:lnSpc>
          <a:spcPct val="80000"/>
        </a:lnSpc>
        <a:spcBef>
          <a:spcPct val="0"/>
        </a:spcBef>
        <a:buNone/>
        <a:defRPr sz="3467" b="1" kern="1200" cap="all" baseline="0">
          <a:solidFill>
            <a:schemeClr val="tx2"/>
          </a:solidFill>
          <a:latin typeface="+mj-lt"/>
          <a:ea typeface="+mj-ea"/>
          <a:cs typeface="+mj-cs"/>
        </a:defRPr>
      </a:lvl1pPr>
    </p:titleStyle>
    <p:bodyStyle>
      <a:lvl1pPr marL="0" indent="0" algn="l" defTabSz="1218786" rtl="0" eaLnBrk="1" latinLnBrk="0" hangingPunct="1">
        <a:lnSpc>
          <a:spcPct val="100000"/>
        </a:lnSpc>
        <a:spcBef>
          <a:spcPts val="0"/>
        </a:spcBef>
        <a:spcAft>
          <a:spcPts val="800"/>
        </a:spcAft>
        <a:buFont typeface="Arial" pitchFamily="34" charset="0"/>
        <a:buNone/>
        <a:defRPr sz="2400" b="1" kern="1200">
          <a:solidFill>
            <a:schemeClr val="tx2"/>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5415" indent="-364058" algn="l" defTabSz="1218786" rtl="0" eaLnBrk="1" latinLnBrk="0" hangingPunct="1">
        <a:lnSpc>
          <a:spcPct val="100000"/>
        </a:lnSpc>
        <a:spcBef>
          <a:spcPts val="0"/>
        </a:spcBef>
        <a:spcAft>
          <a:spcPts val="800"/>
        </a:spcAft>
        <a:buClr>
          <a:schemeClr val="tx2"/>
        </a:buClr>
        <a:buFont typeface="Arial" panose="020B0604020202020204"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786" rtl="0" eaLnBrk="1" latinLnBrk="0" hangingPunct="1">
        <a:defRPr sz="2400" kern="1200">
          <a:solidFill>
            <a:schemeClr val="tx1"/>
          </a:solidFill>
          <a:latin typeface="+mn-lt"/>
          <a:ea typeface="+mn-ea"/>
          <a:cs typeface="+mn-cs"/>
        </a:defRPr>
      </a:lvl1pPr>
      <a:lvl2pPr marL="609391" algn="l" defTabSz="1218786" rtl="0" eaLnBrk="1" latinLnBrk="0" hangingPunct="1">
        <a:defRPr sz="2400" kern="1200">
          <a:solidFill>
            <a:schemeClr val="tx1"/>
          </a:solidFill>
          <a:latin typeface="+mn-lt"/>
          <a:ea typeface="+mn-ea"/>
          <a:cs typeface="+mn-cs"/>
        </a:defRPr>
      </a:lvl2pPr>
      <a:lvl3pPr marL="1218786" algn="l" defTabSz="1218786" rtl="0" eaLnBrk="1" latinLnBrk="0" hangingPunct="1">
        <a:defRPr sz="2400" kern="1200">
          <a:solidFill>
            <a:schemeClr val="tx1"/>
          </a:solidFill>
          <a:latin typeface="+mn-lt"/>
          <a:ea typeface="+mn-ea"/>
          <a:cs typeface="+mn-cs"/>
        </a:defRPr>
      </a:lvl3pPr>
      <a:lvl4pPr marL="1828178" algn="l" defTabSz="1218786" rtl="0" eaLnBrk="1" latinLnBrk="0" hangingPunct="1">
        <a:defRPr sz="2400" kern="1200">
          <a:solidFill>
            <a:schemeClr val="tx1"/>
          </a:solidFill>
          <a:latin typeface="+mn-lt"/>
          <a:ea typeface="+mn-ea"/>
          <a:cs typeface="+mn-cs"/>
        </a:defRPr>
      </a:lvl4pPr>
      <a:lvl5pPr marL="2437570" algn="l" defTabSz="1218786" rtl="0" eaLnBrk="1" latinLnBrk="0" hangingPunct="1">
        <a:defRPr sz="2400" kern="1200">
          <a:solidFill>
            <a:schemeClr val="tx1"/>
          </a:solidFill>
          <a:latin typeface="+mn-lt"/>
          <a:ea typeface="+mn-ea"/>
          <a:cs typeface="+mn-cs"/>
        </a:defRPr>
      </a:lvl5pPr>
      <a:lvl6pPr marL="3046962" algn="l" defTabSz="1218786" rtl="0" eaLnBrk="1" latinLnBrk="0" hangingPunct="1">
        <a:defRPr sz="2400" kern="1200">
          <a:solidFill>
            <a:schemeClr val="tx1"/>
          </a:solidFill>
          <a:latin typeface="+mn-lt"/>
          <a:ea typeface="+mn-ea"/>
          <a:cs typeface="+mn-cs"/>
        </a:defRPr>
      </a:lvl6pPr>
      <a:lvl7pPr marL="3656355" algn="l" defTabSz="1218786" rtl="0" eaLnBrk="1" latinLnBrk="0" hangingPunct="1">
        <a:defRPr sz="2400" kern="1200">
          <a:solidFill>
            <a:schemeClr val="tx1"/>
          </a:solidFill>
          <a:latin typeface="+mn-lt"/>
          <a:ea typeface="+mn-ea"/>
          <a:cs typeface="+mn-cs"/>
        </a:defRPr>
      </a:lvl7pPr>
      <a:lvl8pPr marL="4265748" algn="l" defTabSz="1218786" rtl="0" eaLnBrk="1" latinLnBrk="0" hangingPunct="1">
        <a:defRPr sz="2400" kern="1200">
          <a:solidFill>
            <a:schemeClr val="tx1"/>
          </a:solidFill>
          <a:latin typeface="+mn-lt"/>
          <a:ea typeface="+mn-ea"/>
          <a:cs typeface="+mn-cs"/>
        </a:defRPr>
      </a:lvl8pPr>
      <a:lvl9pPr marL="4875141" algn="l" defTabSz="1218786"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6" name="Freeform 12"/>
          <p:cNvSpPr>
            <a:spLocks noChangeAspect="1"/>
          </p:cNvSpPr>
          <p:nvPr userDrawn="1"/>
        </p:nvSpPr>
        <p:spPr bwMode="gray">
          <a:xfrm>
            <a:off x="676815" y="624205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dirty="0"/>
          </a:p>
        </p:txBody>
      </p:sp>
      <p:sp>
        <p:nvSpPr>
          <p:cNvPr id="7" name="TextBox 6"/>
          <p:cNvSpPr txBox="1"/>
          <p:nvPr userDrawn="1"/>
        </p:nvSpPr>
        <p:spPr>
          <a:xfrm>
            <a:off x="1037618" y="6447384"/>
            <a:ext cx="553396" cy="205121"/>
          </a:xfrm>
          <a:prstGeom prst="rect">
            <a:avLst/>
          </a:prstGeom>
          <a:noFill/>
        </p:spPr>
        <p:txBody>
          <a:bodyPr wrap="square" lIns="0" tIns="0" rIns="0" bIns="0" rtlCol="0" anchor="b" anchorCtr="0">
            <a:spAutoFit/>
          </a:bodyPr>
          <a:lstStyle/>
          <a:p>
            <a:fld id="{BFB441F5-AB9F-4FDC-AD6C-CB1DCDA421C0}" type="slidenum">
              <a:rPr lang="en-GB" sz="1333" smtClean="0">
                <a:solidFill>
                  <a:schemeClr val="tx1"/>
                </a:solidFill>
              </a:rPr>
              <a:t>‹#›</a:t>
            </a:fld>
            <a:endParaRPr lang="en-GB" sz="1333" dirty="0">
              <a:solidFill>
                <a:schemeClr val="tx1"/>
              </a:solidFill>
            </a:endParaRPr>
          </a:p>
        </p:txBody>
      </p:sp>
      <p:sp>
        <p:nvSpPr>
          <p:cNvPr id="11" name="Freeform 10"/>
          <p:cNvSpPr>
            <a:spLocks noChangeAspect="1"/>
          </p:cNvSpPr>
          <p:nvPr userDrawn="1"/>
        </p:nvSpPr>
        <p:spPr bwMode="gray">
          <a:xfrm rot="10800000">
            <a:off x="676815" y="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dirty="0"/>
          </a:p>
        </p:txBody>
      </p:sp>
    </p:spTree>
    <p:extLst>
      <p:ext uri="{BB962C8B-B14F-4D97-AF65-F5344CB8AC3E}">
        <p14:creationId xmlns:p14="http://schemas.microsoft.com/office/powerpoint/2010/main" val="1006103635"/>
      </p:ext>
    </p:extLst>
  </p:cSld>
  <p:clrMap bg1="lt1" tx1="dk1" bg2="lt2" tx2="dk2" accent1="accent1" accent2="accent2" accent3="accent3" accent4="accent4" accent5="accent5" accent6="accent6" hlink="hlink" folHlink="folHlink"/>
  <p:sldLayoutIdLst>
    <p:sldLayoutId id="2147483682" r:id="rId1"/>
    <p:sldLayoutId id="2147483684" r:id="rId2"/>
    <p:sldLayoutId id="2147483690" r:id="rId3"/>
    <p:sldLayoutId id="2147483713" r:id="rId4"/>
    <p:sldLayoutId id="2147483714" r:id="rId5"/>
  </p:sldLayoutIdLst>
  <p:hf sldNum="0" hdr="0" ftr="0" dt="0"/>
  <p:txStyles>
    <p:title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p:titleStyle>
    <p:bodyStyle>
      <a:lvl1pPr marL="0" indent="0" algn="l" defTabSz="1218786" rtl="0" eaLnBrk="1" latinLnBrk="0" hangingPunct="1">
        <a:lnSpc>
          <a:spcPct val="100000"/>
        </a:lnSpc>
        <a:spcBef>
          <a:spcPts val="0"/>
        </a:spcBef>
        <a:spcAft>
          <a:spcPts val="800"/>
        </a:spcAft>
        <a:buFont typeface="Arial" pitchFamily="34" charset="0"/>
        <a:buNone/>
        <a:defRPr sz="2400" b="1" kern="1200">
          <a:solidFill>
            <a:schemeClr val="tx2"/>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786" rtl="0" eaLnBrk="1" latinLnBrk="0" hangingPunct="1">
        <a:defRPr sz="2400" kern="1200">
          <a:solidFill>
            <a:schemeClr val="tx1"/>
          </a:solidFill>
          <a:latin typeface="+mn-lt"/>
          <a:ea typeface="+mn-ea"/>
          <a:cs typeface="+mn-cs"/>
        </a:defRPr>
      </a:lvl1pPr>
      <a:lvl2pPr marL="609391" algn="l" defTabSz="1218786" rtl="0" eaLnBrk="1" latinLnBrk="0" hangingPunct="1">
        <a:defRPr sz="2400" kern="1200">
          <a:solidFill>
            <a:schemeClr val="tx1"/>
          </a:solidFill>
          <a:latin typeface="+mn-lt"/>
          <a:ea typeface="+mn-ea"/>
          <a:cs typeface="+mn-cs"/>
        </a:defRPr>
      </a:lvl2pPr>
      <a:lvl3pPr marL="1218786" algn="l" defTabSz="1218786" rtl="0" eaLnBrk="1" latinLnBrk="0" hangingPunct="1">
        <a:defRPr sz="2400" kern="1200">
          <a:solidFill>
            <a:schemeClr val="tx1"/>
          </a:solidFill>
          <a:latin typeface="+mn-lt"/>
          <a:ea typeface="+mn-ea"/>
          <a:cs typeface="+mn-cs"/>
        </a:defRPr>
      </a:lvl3pPr>
      <a:lvl4pPr marL="1828178" algn="l" defTabSz="1218786" rtl="0" eaLnBrk="1" latinLnBrk="0" hangingPunct="1">
        <a:defRPr sz="2400" kern="1200">
          <a:solidFill>
            <a:schemeClr val="tx1"/>
          </a:solidFill>
          <a:latin typeface="+mn-lt"/>
          <a:ea typeface="+mn-ea"/>
          <a:cs typeface="+mn-cs"/>
        </a:defRPr>
      </a:lvl4pPr>
      <a:lvl5pPr marL="2437570" algn="l" defTabSz="1218786" rtl="0" eaLnBrk="1" latinLnBrk="0" hangingPunct="1">
        <a:defRPr sz="2400" kern="1200">
          <a:solidFill>
            <a:schemeClr val="tx1"/>
          </a:solidFill>
          <a:latin typeface="+mn-lt"/>
          <a:ea typeface="+mn-ea"/>
          <a:cs typeface="+mn-cs"/>
        </a:defRPr>
      </a:lvl5pPr>
      <a:lvl6pPr marL="3046962" algn="l" defTabSz="1218786" rtl="0" eaLnBrk="1" latinLnBrk="0" hangingPunct="1">
        <a:defRPr sz="2400" kern="1200">
          <a:solidFill>
            <a:schemeClr val="tx1"/>
          </a:solidFill>
          <a:latin typeface="+mn-lt"/>
          <a:ea typeface="+mn-ea"/>
          <a:cs typeface="+mn-cs"/>
        </a:defRPr>
      </a:lvl6pPr>
      <a:lvl7pPr marL="3656355" algn="l" defTabSz="1218786" rtl="0" eaLnBrk="1" latinLnBrk="0" hangingPunct="1">
        <a:defRPr sz="2400" kern="1200">
          <a:solidFill>
            <a:schemeClr val="tx1"/>
          </a:solidFill>
          <a:latin typeface="+mn-lt"/>
          <a:ea typeface="+mn-ea"/>
          <a:cs typeface="+mn-cs"/>
        </a:defRPr>
      </a:lvl7pPr>
      <a:lvl8pPr marL="4265748" algn="l" defTabSz="1218786" rtl="0" eaLnBrk="1" latinLnBrk="0" hangingPunct="1">
        <a:defRPr sz="2400" kern="1200">
          <a:solidFill>
            <a:schemeClr val="tx1"/>
          </a:solidFill>
          <a:latin typeface="+mn-lt"/>
          <a:ea typeface="+mn-ea"/>
          <a:cs typeface="+mn-cs"/>
        </a:defRPr>
      </a:lvl8pPr>
      <a:lvl9pPr marL="4875141" algn="l" defTabSz="1218786"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5" name="Freeform 12"/>
          <p:cNvSpPr>
            <a:spLocks noChangeAspect="1"/>
          </p:cNvSpPr>
          <p:nvPr userDrawn="1"/>
        </p:nvSpPr>
        <p:spPr bwMode="gray">
          <a:xfrm>
            <a:off x="676815" y="624205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dirty="0"/>
          </a:p>
        </p:txBody>
      </p:sp>
      <p:sp>
        <p:nvSpPr>
          <p:cNvPr id="6" name="TextBox 5"/>
          <p:cNvSpPr txBox="1"/>
          <p:nvPr userDrawn="1"/>
        </p:nvSpPr>
        <p:spPr>
          <a:xfrm>
            <a:off x="1037618" y="6447384"/>
            <a:ext cx="553396" cy="205121"/>
          </a:xfrm>
          <a:prstGeom prst="rect">
            <a:avLst/>
          </a:prstGeom>
          <a:noFill/>
        </p:spPr>
        <p:txBody>
          <a:bodyPr wrap="square" lIns="0" tIns="0" rIns="0" bIns="0" rtlCol="0" anchor="b" anchorCtr="0">
            <a:spAutoFit/>
          </a:bodyPr>
          <a:lstStyle/>
          <a:p>
            <a:fld id="{BFB441F5-AB9F-4FDC-AD6C-CB1DCDA421C0}" type="slidenum">
              <a:rPr lang="en-GB" sz="1333" smtClean="0">
                <a:solidFill>
                  <a:schemeClr val="tx1"/>
                </a:solidFill>
              </a:rPr>
              <a:t>‹#›</a:t>
            </a:fld>
            <a:endParaRPr lang="en-GB" sz="1333" dirty="0">
              <a:solidFill>
                <a:schemeClr val="tx1"/>
              </a:solidFill>
            </a:endParaRPr>
          </a:p>
        </p:txBody>
      </p:sp>
      <p:sp>
        <p:nvSpPr>
          <p:cNvPr id="7" name="Freeform 6"/>
          <p:cNvSpPr>
            <a:spLocks noChangeAspect="1"/>
          </p:cNvSpPr>
          <p:nvPr userDrawn="1"/>
        </p:nvSpPr>
        <p:spPr bwMode="gray">
          <a:xfrm rot="10800000">
            <a:off x="676815" y="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dirty="0"/>
          </a:p>
        </p:txBody>
      </p:sp>
    </p:spTree>
    <p:extLst>
      <p:ext uri="{BB962C8B-B14F-4D97-AF65-F5344CB8AC3E}">
        <p14:creationId xmlns:p14="http://schemas.microsoft.com/office/powerpoint/2010/main" val="2306758914"/>
      </p:ext>
    </p:extLst>
  </p:cSld>
  <p:clrMap bg1="lt1" tx1="dk1" bg2="lt2" tx2="dk2" accent1="accent1" accent2="accent2" accent3="accent3" accent4="accent4" accent5="accent5" accent6="accent6" hlink="hlink" folHlink="folHlink"/>
  <p:sldLayoutIdLst>
    <p:sldLayoutId id="2147483692" r:id="rId1"/>
    <p:sldLayoutId id="2147483698" r:id="rId2"/>
  </p:sldLayoutIdLst>
  <p:hf sldNum="0" hdr="0" ftr="0" dt="0"/>
  <p:txStyles>
    <p:title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p:titleStyle>
    <p:bodyStyle>
      <a:lvl1pPr marL="0" indent="0" algn="l" defTabSz="1218786" rtl="0" eaLnBrk="1" latinLnBrk="0" hangingPunct="1">
        <a:lnSpc>
          <a:spcPct val="100000"/>
        </a:lnSpc>
        <a:spcBef>
          <a:spcPts val="0"/>
        </a:spcBef>
        <a:spcAft>
          <a:spcPts val="800"/>
        </a:spcAft>
        <a:buFont typeface="Arial" pitchFamily="34" charset="0"/>
        <a:buNone/>
        <a:defRPr sz="2400" b="1" kern="1200">
          <a:solidFill>
            <a:schemeClr val="tx2"/>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786" rtl="0" eaLnBrk="1" latinLnBrk="0" hangingPunct="1">
        <a:defRPr sz="2400" kern="1200">
          <a:solidFill>
            <a:schemeClr val="tx1"/>
          </a:solidFill>
          <a:latin typeface="+mn-lt"/>
          <a:ea typeface="+mn-ea"/>
          <a:cs typeface="+mn-cs"/>
        </a:defRPr>
      </a:lvl1pPr>
      <a:lvl2pPr marL="609391" algn="l" defTabSz="1218786" rtl="0" eaLnBrk="1" latinLnBrk="0" hangingPunct="1">
        <a:defRPr sz="2400" kern="1200">
          <a:solidFill>
            <a:schemeClr val="tx1"/>
          </a:solidFill>
          <a:latin typeface="+mn-lt"/>
          <a:ea typeface="+mn-ea"/>
          <a:cs typeface="+mn-cs"/>
        </a:defRPr>
      </a:lvl2pPr>
      <a:lvl3pPr marL="1218786" algn="l" defTabSz="1218786" rtl="0" eaLnBrk="1" latinLnBrk="0" hangingPunct="1">
        <a:defRPr sz="2400" kern="1200">
          <a:solidFill>
            <a:schemeClr val="tx1"/>
          </a:solidFill>
          <a:latin typeface="+mn-lt"/>
          <a:ea typeface="+mn-ea"/>
          <a:cs typeface="+mn-cs"/>
        </a:defRPr>
      </a:lvl3pPr>
      <a:lvl4pPr marL="1828178" algn="l" defTabSz="1218786" rtl="0" eaLnBrk="1" latinLnBrk="0" hangingPunct="1">
        <a:defRPr sz="2400" kern="1200">
          <a:solidFill>
            <a:schemeClr val="tx1"/>
          </a:solidFill>
          <a:latin typeface="+mn-lt"/>
          <a:ea typeface="+mn-ea"/>
          <a:cs typeface="+mn-cs"/>
        </a:defRPr>
      </a:lvl4pPr>
      <a:lvl5pPr marL="2437570" algn="l" defTabSz="1218786" rtl="0" eaLnBrk="1" latinLnBrk="0" hangingPunct="1">
        <a:defRPr sz="2400" kern="1200">
          <a:solidFill>
            <a:schemeClr val="tx1"/>
          </a:solidFill>
          <a:latin typeface="+mn-lt"/>
          <a:ea typeface="+mn-ea"/>
          <a:cs typeface="+mn-cs"/>
        </a:defRPr>
      </a:lvl5pPr>
      <a:lvl6pPr marL="3046962" algn="l" defTabSz="1218786" rtl="0" eaLnBrk="1" latinLnBrk="0" hangingPunct="1">
        <a:defRPr sz="2400" kern="1200">
          <a:solidFill>
            <a:schemeClr val="tx1"/>
          </a:solidFill>
          <a:latin typeface="+mn-lt"/>
          <a:ea typeface="+mn-ea"/>
          <a:cs typeface="+mn-cs"/>
        </a:defRPr>
      </a:lvl6pPr>
      <a:lvl7pPr marL="3656355" algn="l" defTabSz="1218786" rtl="0" eaLnBrk="1" latinLnBrk="0" hangingPunct="1">
        <a:defRPr sz="2400" kern="1200">
          <a:solidFill>
            <a:schemeClr val="tx1"/>
          </a:solidFill>
          <a:latin typeface="+mn-lt"/>
          <a:ea typeface="+mn-ea"/>
          <a:cs typeface="+mn-cs"/>
        </a:defRPr>
      </a:lvl7pPr>
      <a:lvl8pPr marL="4265748" algn="l" defTabSz="1218786" rtl="0" eaLnBrk="1" latinLnBrk="0" hangingPunct="1">
        <a:defRPr sz="2400" kern="1200">
          <a:solidFill>
            <a:schemeClr val="tx1"/>
          </a:solidFill>
          <a:latin typeface="+mn-lt"/>
          <a:ea typeface="+mn-ea"/>
          <a:cs typeface="+mn-cs"/>
        </a:defRPr>
      </a:lvl8pPr>
      <a:lvl9pPr marL="4875141" algn="l" defTabSz="121878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6" name="Freeform 12"/>
          <p:cNvSpPr>
            <a:spLocks noChangeAspect="1"/>
          </p:cNvSpPr>
          <p:nvPr userDrawn="1"/>
        </p:nvSpPr>
        <p:spPr bwMode="gray">
          <a:xfrm>
            <a:off x="676815" y="624205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dirty="0"/>
          </a:p>
        </p:txBody>
      </p:sp>
      <p:sp>
        <p:nvSpPr>
          <p:cNvPr id="7" name="TextBox 6"/>
          <p:cNvSpPr txBox="1"/>
          <p:nvPr userDrawn="1"/>
        </p:nvSpPr>
        <p:spPr>
          <a:xfrm>
            <a:off x="1037618" y="6447384"/>
            <a:ext cx="553396" cy="205121"/>
          </a:xfrm>
          <a:prstGeom prst="rect">
            <a:avLst/>
          </a:prstGeom>
          <a:noFill/>
        </p:spPr>
        <p:txBody>
          <a:bodyPr wrap="square" lIns="0" tIns="0" rIns="0" bIns="0" rtlCol="0" anchor="b" anchorCtr="0">
            <a:spAutoFit/>
          </a:bodyPr>
          <a:lstStyle/>
          <a:p>
            <a:fld id="{BFB441F5-AB9F-4FDC-AD6C-CB1DCDA421C0}" type="slidenum">
              <a:rPr lang="en-GB" sz="1333" smtClean="0">
                <a:solidFill>
                  <a:schemeClr val="tx1"/>
                </a:solidFill>
              </a:rPr>
              <a:t>‹#›</a:t>
            </a:fld>
            <a:endParaRPr lang="en-GB" sz="1333" dirty="0">
              <a:solidFill>
                <a:schemeClr val="tx1"/>
              </a:solidFill>
            </a:endParaRPr>
          </a:p>
        </p:txBody>
      </p:sp>
      <p:sp>
        <p:nvSpPr>
          <p:cNvPr id="11" name="Freeform 10"/>
          <p:cNvSpPr>
            <a:spLocks noChangeAspect="1"/>
          </p:cNvSpPr>
          <p:nvPr userDrawn="1"/>
        </p:nvSpPr>
        <p:spPr bwMode="gray">
          <a:xfrm rot="10800000">
            <a:off x="676815" y="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dirty="0"/>
          </a:p>
        </p:txBody>
      </p:sp>
    </p:spTree>
    <p:extLst>
      <p:ext uri="{BB962C8B-B14F-4D97-AF65-F5344CB8AC3E}">
        <p14:creationId xmlns:p14="http://schemas.microsoft.com/office/powerpoint/2010/main" val="2268124751"/>
      </p:ext>
    </p:extLst>
  </p:cSld>
  <p:clrMap bg1="lt1" tx1="dk1" bg2="lt2" tx2="dk2" accent1="accent1" accent2="accent2" accent3="accent3" accent4="accent4" accent5="accent5" accent6="accent6" hlink="hlink" folHlink="folHlink"/>
  <p:sldLayoutIdLst>
    <p:sldLayoutId id="2147483700" r:id="rId1"/>
    <p:sldLayoutId id="2147483702" r:id="rId2"/>
    <p:sldLayoutId id="2147483708" r:id="rId3"/>
    <p:sldLayoutId id="2147483709" r:id="rId4"/>
  </p:sldLayoutIdLst>
  <p:hf sldNum="0" hdr="0" ftr="0" dt="0"/>
  <p:txStyles>
    <p:title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p:titleStyle>
    <p:bodyStyle>
      <a:lvl1pPr marL="0" indent="0" algn="l" defTabSz="1218786" rtl="0" eaLnBrk="1" latinLnBrk="0" hangingPunct="1">
        <a:lnSpc>
          <a:spcPct val="100000"/>
        </a:lnSpc>
        <a:spcBef>
          <a:spcPts val="0"/>
        </a:spcBef>
        <a:spcAft>
          <a:spcPts val="800"/>
        </a:spcAft>
        <a:buFont typeface="Arial" pitchFamily="34" charset="0"/>
        <a:buNone/>
        <a:defRPr sz="2400" b="1" kern="1200">
          <a:solidFill>
            <a:schemeClr val="tx2"/>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786" rtl="0" eaLnBrk="1" latinLnBrk="0" hangingPunct="1">
        <a:defRPr sz="2400" kern="1200">
          <a:solidFill>
            <a:schemeClr val="tx1"/>
          </a:solidFill>
          <a:latin typeface="+mn-lt"/>
          <a:ea typeface="+mn-ea"/>
          <a:cs typeface="+mn-cs"/>
        </a:defRPr>
      </a:lvl1pPr>
      <a:lvl2pPr marL="609391" algn="l" defTabSz="1218786" rtl="0" eaLnBrk="1" latinLnBrk="0" hangingPunct="1">
        <a:defRPr sz="2400" kern="1200">
          <a:solidFill>
            <a:schemeClr val="tx1"/>
          </a:solidFill>
          <a:latin typeface="+mn-lt"/>
          <a:ea typeface="+mn-ea"/>
          <a:cs typeface="+mn-cs"/>
        </a:defRPr>
      </a:lvl2pPr>
      <a:lvl3pPr marL="1218786" algn="l" defTabSz="1218786" rtl="0" eaLnBrk="1" latinLnBrk="0" hangingPunct="1">
        <a:defRPr sz="2400" kern="1200">
          <a:solidFill>
            <a:schemeClr val="tx1"/>
          </a:solidFill>
          <a:latin typeface="+mn-lt"/>
          <a:ea typeface="+mn-ea"/>
          <a:cs typeface="+mn-cs"/>
        </a:defRPr>
      </a:lvl3pPr>
      <a:lvl4pPr marL="1828178" algn="l" defTabSz="1218786" rtl="0" eaLnBrk="1" latinLnBrk="0" hangingPunct="1">
        <a:defRPr sz="2400" kern="1200">
          <a:solidFill>
            <a:schemeClr val="tx1"/>
          </a:solidFill>
          <a:latin typeface="+mn-lt"/>
          <a:ea typeface="+mn-ea"/>
          <a:cs typeface="+mn-cs"/>
        </a:defRPr>
      </a:lvl4pPr>
      <a:lvl5pPr marL="2437570" algn="l" defTabSz="1218786" rtl="0" eaLnBrk="1" latinLnBrk="0" hangingPunct="1">
        <a:defRPr sz="2400" kern="1200">
          <a:solidFill>
            <a:schemeClr val="tx1"/>
          </a:solidFill>
          <a:latin typeface="+mn-lt"/>
          <a:ea typeface="+mn-ea"/>
          <a:cs typeface="+mn-cs"/>
        </a:defRPr>
      </a:lvl5pPr>
      <a:lvl6pPr marL="3046962" algn="l" defTabSz="1218786" rtl="0" eaLnBrk="1" latinLnBrk="0" hangingPunct="1">
        <a:defRPr sz="2400" kern="1200">
          <a:solidFill>
            <a:schemeClr val="tx1"/>
          </a:solidFill>
          <a:latin typeface="+mn-lt"/>
          <a:ea typeface="+mn-ea"/>
          <a:cs typeface="+mn-cs"/>
        </a:defRPr>
      </a:lvl6pPr>
      <a:lvl7pPr marL="3656355" algn="l" defTabSz="1218786" rtl="0" eaLnBrk="1" latinLnBrk="0" hangingPunct="1">
        <a:defRPr sz="2400" kern="1200">
          <a:solidFill>
            <a:schemeClr val="tx1"/>
          </a:solidFill>
          <a:latin typeface="+mn-lt"/>
          <a:ea typeface="+mn-ea"/>
          <a:cs typeface="+mn-cs"/>
        </a:defRPr>
      </a:lvl7pPr>
      <a:lvl8pPr marL="4265748" algn="l" defTabSz="1218786" rtl="0" eaLnBrk="1" latinLnBrk="0" hangingPunct="1">
        <a:defRPr sz="2400" kern="1200">
          <a:solidFill>
            <a:schemeClr val="tx1"/>
          </a:solidFill>
          <a:latin typeface="+mn-lt"/>
          <a:ea typeface="+mn-ea"/>
          <a:cs typeface="+mn-cs"/>
        </a:defRPr>
      </a:lvl8pPr>
      <a:lvl9pPr marL="4875141" algn="l" defTabSz="121878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15.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3">
            <a:extLst>
              <a:ext uri="{FF2B5EF4-FFF2-40B4-BE49-F238E27FC236}">
                <a16:creationId xmlns:a16="http://schemas.microsoft.com/office/drawing/2014/main" id="{F94F8503-583A-4B63-BE9D-CC7B16FB4351}"/>
              </a:ext>
            </a:extLst>
          </p:cNvPr>
          <p:cNvSpPr>
            <a:spLocks noGrp="1"/>
          </p:cNvSpPr>
          <p:nvPr>
            <p:ph type="body" sz="quarter" idx="11"/>
          </p:nvPr>
        </p:nvSpPr>
        <p:spPr>
          <a:xfrm>
            <a:off x="431800" y="4965722"/>
            <a:ext cx="5277864" cy="492443"/>
          </a:xfrm>
        </p:spPr>
        <p:txBody>
          <a:bodyPr/>
          <a:lstStyle/>
          <a:p>
            <a:r>
              <a:rPr lang="nl-NL" sz="1600" b="0" cap="none" dirty="0">
                <a:solidFill>
                  <a:schemeClr val="bg1"/>
                </a:solidFill>
                <a:latin typeface="Trebuchet MS"/>
              </a:rPr>
              <a:t>RAJIV BHUTANI</a:t>
            </a:r>
          </a:p>
          <a:p>
            <a:r>
              <a:rPr lang="nl-NL" sz="1600" b="0" cap="none" dirty="0">
                <a:solidFill>
                  <a:schemeClr val="bg1"/>
                </a:solidFill>
              </a:rPr>
              <a:t>14TH OCTOBER 2023</a:t>
            </a:r>
          </a:p>
        </p:txBody>
      </p:sp>
      <p:sp>
        <p:nvSpPr>
          <p:cNvPr id="15" name="Title 2">
            <a:extLst>
              <a:ext uri="{FF2B5EF4-FFF2-40B4-BE49-F238E27FC236}">
                <a16:creationId xmlns:a16="http://schemas.microsoft.com/office/drawing/2014/main" id="{71BD4A50-3FC0-4419-B6FC-54038B9ADCE6}"/>
              </a:ext>
            </a:extLst>
          </p:cNvPr>
          <p:cNvSpPr txBox="1">
            <a:spLocks/>
          </p:cNvSpPr>
          <p:nvPr/>
        </p:nvSpPr>
        <p:spPr>
          <a:xfrm>
            <a:off x="335178" y="2362200"/>
            <a:ext cx="11280199" cy="853567"/>
          </a:xfrm>
          <a:prstGeom prst="rect">
            <a:avLst/>
          </a:prstGeom>
        </p:spPr>
        <p:txBody>
          <a:bodyPr/>
          <a:lst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a:lstStyle>
          <a:p>
            <a:pPr defTabSz="1218786">
              <a:spcBef>
                <a:spcPts val="400"/>
              </a:spcBef>
              <a:spcAft>
                <a:spcPts val="400"/>
              </a:spcAft>
              <a:defRPr/>
            </a:pPr>
            <a:r>
              <a:rPr lang="en-IN" sz="4000" spc="-13" dirty="0">
                <a:solidFill>
                  <a:srgbClr val="FF0000"/>
                </a:solidFill>
                <a:latin typeface="Trebuchet MS"/>
              </a:rPr>
              <a:t>TRANSFER PRICING</a:t>
            </a:r>
          </a:p>
          <a:p>
            <a:pPr defTabSz="1218786">
              <a:spcBef>
                <a:spcPts val="400"/>
              </a:spcBef>
              <a:spcAft>
                <a:spcPts val="400"/>
              </a:spcAft>
              <a:defRPr/>
            </a:pPr>
            <a:r>
              <a:rPr lang="en-IN" sz="3200" spc="-13" dirty="0">
                <a:solidFill>
                  <a:srgbClr val="FFFFFF"/>
                </a:solidFill>
                <a:latin typeface="Trebuchet MS"/>
              </a:rPr>
              <a:t>EMERGING TRENDS AND COMPLIANCE REQUIREMENTS</a:t>
            </a:r>
          </a:p>
        </p:txBody>
      </p:sp>
      <p:sp>
        <p:nvSpPr>
          <p:cNvPr id="2" name="Freeform 12">
            <a:extLst>
              <a:ext uri="{FF2B5EF4-FFF2-40B4-BE49-F238E27FC236}">
                <a16:creationId xmlns:a16="http://schemas.microsoft.com/office/drawing/2014/main" id="{7DDAE5E3-3F4B-5496-7F70-0585E19B3D0B}"/>
              </a:ext>
            </a:extLst>
          </p:cNvPr>
          <p:cNvSpPr>
            <a:spLocks noChangeAspect="1"/>
          </p:cNvSpPr>
          <p:nvPr/>
        </p:nvSpPr>
        <p:spPr bwMode="gray">
          <a:xfrm>
            <a:off x="676815" y="624205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dirty="0"/>
          </a:p>
        </p:txBody>
      </p:sp>
      <p:sp>
        <p:nvSpPr>
          <p:cNvPr id="3" name="Freeform 12">
            <a:extLst>
              <a:ext uri="{FF2B5EF4-FFF2-40B4-BE49-F238E27FC236}">
                <a16:creationId xmlns:a16="http://schemas.microsoft.com/office/drawing/2014/main" id="{096CC2EF-DABD-C023-8043-239D4FE40373}"/>
              </a:ext>
            </a:extLst>
          </p:cNvPr>
          <p:cNvSpPr>
            <a:spLocks noChangeAspect="1"/>
          </p:cNvSpPr>
          <p:nvPr/>
        </p:nvSpPr>
        <p:spPr bwMode="gray">
          <a:xfrm rot="10800000">
            <a:off x="676815" y="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dirty="0"/>
          </a:p>
        </p:txBody>
      </p:sp>
    </p:spTree>
    <p:extLst>
      <p:ext uri="{BB962C8B-B14F-4D97-AF65-F5344CB8AC3E}">
        <p14:creationId xmlns:p14="http://schemas.microsoft.com/office/powerpoint/2010/main" val="1150608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3C8AE0-29E2-DB48-61E6-164D5B6590E3}"/>
              </a:ext>
            </a:extLst>
          </p:cNvPr>
          <p:cNvSpPr txBox="1">
            <a:spLocks/>
          </p:cNvSpPr>
          <p:nvPr/>
        </p:nvSpPr>
        <p:spPr bwMode="gray">
          <a:xfrm>
            <a:off x="431804" y="685800"/>
            <a:ext cx="11349563" cy="320088"/>
          </a:xfrm>
        </p:spPr>
        <p:txBody>
          <a:bodyPr/>
          <a:lst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a:lstStyle>
          <a:p>
            <a:r>
              <a:rPr lang="en-IN" sz="2600" b="0" dirty="0"/>
              <a:t>MOST APPROPRIATE METHOD</a:t>
            </a:r>
          </a:p>
        </p:txBody>
      </p:sp>
      <p:sp>
        <p:nvSpPr>
          <p:cNvPr id="10" name="Text Placeholder 3">
            <a:extLst>
              <a:ext uri="{FF2B5EF4-FFF2-40B4-BE49-F238E27FC236}">
                <a16:creationId xmlns:a16="http://schemas.microsoft.com/office/drawing/2014/main" id="{6FFAAF90-8309-DF3C-B15E-C9875F85E5E3}"/>
              </a:ext>
            </a:extLst>
          </p:cNvPr>
          <p:cNvSpPr txBox="1">
            <a:spLocks/>
          </p:cNvSpPr>
          <p:nvPr/>
        </p:nvSpPr>
        <p:spPr bwMode="gray">
          <a:xfrm>
            <a:off x="431804" y="1073801"/>
            <a:ext cx="11349563" cy="221599"/>
          </a:xfrm>
        </p:spPr>
        <p:txBody>
          <a:bodyPr>
            <a:spAutoFit/>
          </a:bodyPr>
          <a:lstStyle>
            <a:lvl1pPr marL="0" indent="0" algn="l" defTabSz="1218786" rtl="0" eaLnBrk="1" latinLnBrk="0" hangingPunct="1">
              <a:lnSpc>
                <a:spcPct val="80000"/>
              </a:lnSpc>
              <a:spcBef>
                <a:spcPts val="0"/>
              </a:spcBef>
              <a:spcAft>
                <a:spcPts val="0"/>
              </a:spcAft>
              <a:buFont typeface="Arial" pitchFamily="34" charset="0"/>
              <a:buNone/>
              <a:defRPr sz="24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IN" sz="1800" dirty="0"/>
              <a:t>COST </a:t>
            </a:r>
            <a:r>
              <a:rPr lang="en-IN" sz="1800"/>
              <a:t>PLUS METHOD</a:t>
            </a:r>
            <a:endParaRPr lang="en-IN" sz="1800" dirty="0"/>
          </a:p>
        </p:txBody>
      </p:sp>
      <p:sp>
        <p:nvSpPr>
          <p:cNvPr id="8" name="Rectangle 7">
            <a:extLst>
              <a:ext uri="{FF2B5EF4-FFF2-40B4-BE49-F238E27FC236}">
                <a16:creationId xmlns:a16="http://schemas.microsoft.com/office/drawing/2014/main" id="{5CFC3260-6A45-8190-0362-02DDDB6C0DD1}"/>
              </a:ext>
            </a:extLst>
          </p:cNvPr>
          <p:cNvSpPr/>
          <p:nvPr/>
        </p:nvSpPr>
        <p:spPr>
          <a:xfrm>
            <a:off x="533400" y="1858452"/>
            <a:ext cx="6257144" cy="4212563"/>
          </a:xfrm>
          <a:prstGeom prst="rect">
            <a:avLst/>
          </a:prstGeom>
          <a:noFill/>
          <a:ln w="508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285750" indent="-285750" algn="just">
              <a:lnSpc>
                <a:spcPts val="1800"/>
              </a:lnSpc>
              <a:spcBef>
                <a:spcPts val="600"/>
              </a:spcBef>
              <a:spcAft>
                <a:spcPts val="600"/>
              </a:spcAft>
              <a:buFont typeface="Wingdings" panose="05000000000000000000" pitchFamily="2" charset="2"/>
              <a:buChar char="§"/>
            </a:pPr>
            <a:endParaRPr lang="en-US" sz="1400" dirty="0">
              <a:solidFill>
                <a:schemeClr val="accent2">
                  <a:lumMod val="50000"/>
                </a:schemeClr>
              </a:solidFill>
            </a:endParaRPr>
          </a:p>
          <a:p>
            <a:pPr marL="285750" indent="-285750" algn="just">
              <a:lnSpc>
                <a:spcPts val="1800"/>
              </a:lnSpc>
              <a:spcBef>
                <a:spcPts val="600"/>
              </a:spcBef>
              <a:spcAft>
                <a:spcPts val="600"/>
              </a:spcAft>
              <a:buFont typeface="Wingdings" panose="05000000000000000000" pitchFamily="2" charset="2"/>
              <a:buChar char="§"/>
            </a:pPr>
            <a:r>
              <a:rPr lang="en-US" sz="1400" dirty="0">
                <a:solidFill>
                  <a:schemeClr val="accent2">
                    <a:lumMod val="50000"/>
                  </a:schemeClr>
                </a:solidFill>
              </a:rPr>
              <a:t>Compares and identifies mark-up earned on direct and indirect costs of production incurred with that  of comparable independent companies</a:t>
            </a:r>
          </a:p>
          <a:p>
            <a:pPr marL="285750" indent="-285750" algn="just">
              <a:lnSpc>
                <a:spcPts val="1800"/>
              </a:lnSpc>
              <a:spcBef>
                <a:spcPts val="600"/>
              </a:spcBef>
              <a:spcAft>
                <a:spcPts val="600"/>
              </a:spcAft>
              <a:buFont typeface="Wingdings" panose="05000000000000000000" pitchFamily="2" charset="2"/>
              <a:buChar char="§"/>
            </a:pPr>
            <a:r>
              <a:rPr lang="en-US" sz="1400" dirty="0">
                <a:solidFill>
                  <a:schemeClr val="accent2">
                    <a:lumMod val="50000"/>
                  </a:schemeClr>
                </a:solidFill>
              </a:rPr>
              <a:t>Preferred method in case:</a:t>
            </a:r>
          </a:p>
          <a:p>
            <a:pPr marL="285750" indent="-285750" algn="just">
              <a:lnSpc>
                <a:spcPts val="1800"/>
              </a:lnSpc>
              <a:spcBef>
                <a:spcPts val="600"/>
              </a:spcBef>
              <a:spcAft>
                <a:spcPts val="600"/>
              </a:spcAft>
              <a:buFont typeface="Wingdings" panose="05000000000000000000" pitchFamily="2" charset="2"/>
              <a:buChar char="§"/>
            </a:pPr>
            <a:r>
              <a:rPr lang="en-US" sz="1400" dirty="0">
                <a:solidFill>
                  <a:schemeClr val="accent2">
                    <a:lumMod val="50000"/>
                  </a:schemeClr>
                </a:solidFill>
              </a:rPr>
              <a:t>Semi-finished	goods	sold	between     parties</a:t>
            </a:r>
          </a:p>
          <a:p>
            <a:pPr marL="742950" lvl="1" indent="-285750" algn="just">
              <a:lnSpc>
                <a:spcPts val="1800"/>
              </a:lnSpc>
              <a:spcBef>
                <a:spcPts val="600"/>
              </a:spcBef>
              <a:spcAft>
                <a:spcPts val="600"/>
              </a:spcAft>
              <a:buFont typeface="Wingdings" panose="05000000000000000000" pitchFamily="2" charset="2"/>
              <a:buChar char="§"/>
            </a:pPr>
            <a:r>
              <a:rPr lang="en-US" sz="1400" dirty="0">
                <a:solidFill>
                  <a:schemeClr val="accent2">
                    <a:lumMod val="50000"/>
                  </a:schemeClr>
                </a:solidFill>
              </a:rPr>
              <a:t>Long term buy and supply arrangements</a:t>
            </a:r>
          </a:p>
          <a:p>
            <a:pPr marL="742950" lvl="1" indent="-285750" algn="just">
              <a:lnSpc>
                <a:spcPts val="1800"/>
              </a:lnSpc>
              <a:spcBef>
                <a:spcPts val="600"/>
              </a:spcBef>
              <a:spcAft>
                <a:spcPts val="600"/>
              </a:spcAft>
              <a:buFont typeface="Wingdings" panose="05000000000000000000" pitchFamily="2" charset="2"/>
              <a:buChar char="§"/>
            </a:pPr>
            <a:r>
              <a:rPr lang="en-US" sz="1400" dirty="0">
                <a:solidFill>
                  <a:schemeClr val="accent2">
                    <a:lumMod val="50000"/>
                  </a:schemeClr>
                </a:solidFill>
              </a:rPr>
              <a:t>Provision of services</a:t>
            </a:r>
          </a:p>
          <a:p>
            <a:pPr marL="285750" indent="-285750" algn="just">
              <a:lnSpc>
                <a:spcPts val="1800"/>
              </a:lnSpc>
              <a:spcBef>
                <a:spcPts val="600"/>
              </a:spcBef>
              <a:spcAft>
                <a:spcPts val="600"/>
              </a:spcAft>
              <a:buFont typeface="Wingdings" panose="05000000000000000000" pitchFamily="2" charset="2"/>
              <a:buChar char="§"/>
            </a:pPr>
            <a:r>
              <a:rPr lang="en-US" sz="1400" dirty="0">
                <a:solidFill>
                  <a:schemeClr val="accent2">
                    <a:lumMod val="50000"/>
                  </a:schemeClr>
                </a:solidFill>
              </a:rPr>
              <a:t>Not applied in transaction involves full fledged manufacturer. </a:t>
            </a:r>
            <a:r>
              <a:rPr lang="en-US" sz="1400" dirty="0" err="1">
                <a:solidFill>
                  <a:schemeClr val="accent2">
                    <a:lumMod val="50000"/>
                  </a:schemeClr>
                </a:solidFill>
              </a:rPr>
              <a:t>i.e</a:t>
            </a:r>
            <a:r>
              <a:rPr lang="en-US" sz="1400" dirty="0">
                <a:solidFill>
                  <a:schemeClr val="accent2">
                    <a:lumMod val="50000"/>
                  </a:schemeClr>
                </a:solidFill>
              </a:rPr>
              <a:t> Supplier is contract/toll manufacturer</a:t>
            </a:r>
          </a:p>
          <a:p>
            <a:pPr marL="285750" indent="-285750" algn="just">
              <a:lnSpc>
                <a:spcPts val="1800"/>
              </a:lnSpc>
              <a:spcBef>
                <a:spcPts val="600"/>
              </a:spcBef>
              <a:spcAft>
                <a:spcPts val="600"/>
              </a:spcAft>
              <a:buFont typeface="Wingdings" panose="05000000000000000000" pitchFamily="2" charset="2"/>
              <a:buChar char="§"/>
            </a:pPr>
            <a:r>
              <a:rPr lang="en-US" sz="1400" dirty="0">
                <a:solidFill>
                  <a:schemeClr val="accent2">
                    <a:lumMod val="50000"/>
                  </a:schemeClr>
                </a:solidFill>
              </a:rPr>
              <a:t>Comparability is relatively less dependent on strict product comparability and additional emphasis is on similarity of functions performed &amp; risks  assumed</a:t>
            </a:r>
          </a:p>
        </p:txBody>
      </p:sp>
      <p:pic>
        <p:nvPicPr>
          <p:cNvPr id="4" name="Picture 3">
            <a:extLst>
              <a:ext uri="{FF2B5EF4-FFF2-40B4-BE49-F238E27FC236}">
                <a16:creationId xmlns:a16="http://schemas.microsoft.com/office/drawing/2014/main" id="{37FCF087-671B-48BE-47ED-E7238B9CE33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32731"/>
          <a:stretch/>
        </p:blipFill>
        <p:spPr>
          <a:xfrm>
            <a:off x="7135317" y="1828800"/>
            <a:ext cx="4452079" cy="4203476"/>
          </a:xfrm>
          <a:prstGeom prst="rect">
            <a:avLst/>
          </a:prstGeom>
        </p:spPr>
      </p:pic>
    </p:spTree>
    <p:extLst>
      <p:ext uri="{BB962C8B-B14F-4D97-AF65-F5344CB8AC3E}">
        <p14:creationId xmlns:p14="http://schemas.microsoft.com/office/powerpoint/2010/main" val="1631391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3C8AE0-29E2-DB48-61E6-164D5B6590E3}"/>
              </a:ext>
            </a:extLst>
          </p:cNvPr>
          <p:cNvSpPr txBox="1">
            <a:spLocks/>
          </p:cNvSpPr>
          <p:nvPr/>
        </p:nvSpPr>
        <p:spPr bwMode="gray">
          <a:xfrm>
            <a:off x="431804" y="685800"/>
            <a:ext cx="11349563" cy="320088"/>
          </a:xfrm>
        </p:spPr>
        <p:txBody>
          <a:bodyPr/>
          <a:lst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a:lstStyle>
          <a:p>
            <a:r>
              <a:rPr lang="en-IN" sz="2600" b="0" dirty="0"/>
              <a:t>MOST APPROPRIATE METHOD</a:t>
            </a:r>
          </a:p>
        </p:txBody>
      </p:sp>
      <p:sp>
        <p:nvSpPr>
          <p:cNvPr id="10" name="Text Placeholder 3">
            <a:extLst>
              <a:ext uri="{FF2B5EF4-FFF2-40B4-BE49-F238E27FC236}">
                <a16:creationId xmlns:a16="http://schemas.microsoft.com/office/drawing/2014/main" id="{6FFAAF90-8309-DF3C-B15E-C9875F85E5E3}"/>
              </a:ext>
            </a:extLst>
          </p:cNvPr>
          <p:cNvSpPr txBox="1">
            <a:spLocks/>
          </p:cNvSpPr>
          <p:nvPr/>
        </p:nvSpPr>
        <p:spPr bwMode="gray">
          <a:xfrm>
            <a:off x="431804" y="1073801"/>
            <a:ext cx="11349563" cy="221599"/>
          </a:xfrm>
        </p:spPr>
        <p:txBody>
          <a:bodyPr>
            <a:spAutoFit/>
          </a:bodyPr>
          <a:lstStyle>
            <a:lvl1pPr marL="0" indent="0" algn="l" defTabSz="1218786" rtl="0" eaLnBrk="1" latinLnBrk="0" hangingPunct="1">
              <a:lnSpc>
                <a:spcPct val="80000"/>
              </a:lnSpc>
              <a:spcBef>
                <a:spcPts val="0"/>
              </a:spcBef>
              <a:spcAft>
                <a:spcPts val="0"/>
              </a:spcAft>
              <a:buFont typeface="Arial" pitchFamily="34" charset="0"/>
              <a:buNone/>
              <a:defRPr sz="24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IN" sz="1800" dirty="0"/>
              <a:t>PROFIT SPLIT METHOD</a:t>
            </a:r>
          </a:p>
        </p:txBody>
      </p:sp>
      <p:sp>
        <p:nvSpPr>
          <p:cNvPr id="8" name="Rectangle 7">
            <a:extLst>
              <a:ext uri="{FF2B5EF4-FFF2-40B4-BE49-F238E27FC236}">
                <a16:creationId xmlns:a16="http://schemas.microsoft.com/office/drawing/2014/main" id="{5CFC3260-6A45-8190-0362-02DDDB6C0DD1}"/>
              </a:ext>
            </a:extLst>
          </p:cNvPr>
          <p:cNvSpPr/>
          <p:nvPr/>
        </p:nvSpPr>
        <p:spPr>
          <a:xfrm>
            <a:off x="533400" y="1858452"/>
            <a:ext cx="6257144" cy="4212563"/>
          </a:xfrm>
          <a:prstGeom prst="rect">
            <a:avLst/>
          </a:prstGeom>
          <a:noFill/>
          <a:ln w="508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285750" indent="-285750" algn="just">
              <a:lnSpc>
                <a:spcPts val="1800"/>
              </a:lnSpc>
              <a:spcBef>
                <a:spcPts val="600"/>
              </a:spcBef>
              <a:spcAft>
                <a:spcPts val="600"/>
              </a:spcAft>
              <a:buFont typeface="Wingdings" panose="05000000000000000000" pitchFamily="2" charset="2"/>
              <a:buChar char="§"/>
            </a:pPr>
            <a:r>
              <a:rPr lang="en-US" sz="1400" dirty="0">
                <a:solidFill>
                  <a:schemeClr val="tx2"/>
                </a:solidFill>
              </a:rPr>
              <a:t>PSM is applied in cases:</a:t>
            </a:r>
          </a:p>
          <a:p>
            <a:pPr marL="742950" lvl="1" indent="-285750" algn="just">
              <a:lnSpc>
                <a:spcPts val="1800"/>
              </a:lnSpc>
              <a:spcBef>
                <a:spcPts val="600"/>
              </a:spcBef>
              <a:spcAft>
                <a:spcPts val="600"/>
              </a:spcAft>
              <a:buFont typeface="Wingdings" panose="05000000000000000000" pitchFamily="2" charset="2"/>
              <a:buChar char="§"/>
            </a:pPr>
            <a:r>
              <a:rPr lang="en-US" sz="1400" dirty="0">
                <a:solidFill>
                  <a:schemeClr val="tx2"/>
                </a:solidFill>
              </a:rPr>
              <a:t>involving transfer of unique intangibles or</a:t>
            </a:r>
          </a:p>
          <a:p>
            <a:pPr marL="742950" lvl="1" indent="-285750" algn="just">
              <a:lnSpc>
                <a:spcPts val="1800"/>
              </a:lnSpc>
              <a:spcBef>
                <a:spcPts val="600"/>
              </a:spcBef>
              <a:spcAft>
                <a:spcPts val="600"/>
              </a:spcAft>
              <a:buFont typeface="Wingdings" panose="05000000000000000000" pitchFamily="2" charset="2"/>
              <a:buChar char="§"/>
            </a:pPr>
            <a:r>
              <a:rPr lang="en-US" sz="1400" dirty="0">
                <a:solidFill>
                  <a:schemeClr val="tx2"/>
                </a:solidFill>
              </a:rPr>
              <a:t>multiple transactions that cannot be evaluated separately</a:t>
            </a:r>
          </a:p>
          <a:p>
            <a:pPr marL="285750" indent="-285750" algn="just">
              <a:lnSpc>
                <a:spcPts val="1800"/>
              </a:lnSpc>
              <a:spcBef>
                <a:spcPts val="600"/>
              </a:spcBef>
              <a:spcAft>
                <a:spcPts val="600"/>
              </a:spcAft>
              <a:buFont typeface="Wingdings" panose="05000000000000000000" pitchFamily="2" charset="2"/>
              <a:buChar char="§"/>
            </a:pPr>
            <a:r>
              <a:rPr lang="en-US" sz="1400" dirty="0">
                <a:solidFill>
                  <a:schemeClr val="tx2"/>
                </a:solidFill>
              </a:rPr>
              <a:t>PSM requires selection and application of appropriate allocation keys for splitting profits amongst the  members of the MNE group contributing to generation of combined profits.</a:t>
            </a:r>
          </a:p>
          <a:p>
            <a:pPr algn="just">
              <a:lnSpc>
                <a:spcPts val="1800"/>
              </a:lnSpc>
              <a:spcBef>
                <a:spcPts val="600"/>
              </a:spcBef>
              <a:spcAft>
                <a:spcPts val="600"/>
              </a:spcAft>
            </a:pPr>
            <a:r>
              <a:rPr lang="en-US" sz="1400" dirty="0">
                <a:solidFill>
                  <a:schemeClr val="tx2"/>
                </a:solidFill>
              </a:rPr>
              <a:t>     </a:t>
            </a:r>
            <a:r>
              <a:rPr lang="en-US" sz="1400" b="1" dirty="0">
                <a:solidFill>
                  <a:schemeClr val="tx2"/>
                </a:solidFill>
              </a:rPr>
              <a:t>Strengths of PSM:</a:t>
            </a:r>
          </a:p>
          <a:p>
            <a:pPr marL="285750" indent="-285750" algn="just">
              <a:lnSpc>
                <a:spcPts val="1800"/>
              </a:lnSpc>
              <a:spcBef>
                <a:spcPts val="600"/>
              </a:spcBef>
              <a:spcAft>
                <a:spcPts val="600"/>
              </a:spcAft>
              <a:buFont typeface="Wingdings" panose="05000000000000000000" pitchFamily="2" charset="2"/>
              <a:buChar char="§"/>
            </a:pPr>
            <a:r>
              <a:rPr lang="en-US" sz="1400" dirty="0">
                <a:solidFill>
                  <a:schemeClr val="tx2"/>
                </a:solidFill>
              </a:rPr>
              <a:t>Offers solutions for integrated operations</a:t>
            </a:r>
          </a:p>
          <a:p>
            <a:pPr marL="285750" indent="-285750" algn="just">
              <a:lnSpc>
                <a:spcPts val="1800"/>
              </a:lnSpc>
              <a:spcBef>
                <a:spcPts val="600"/>
              </a:spcBef>
              <a:spcAft>
                <a:spcPts val="600"/>
              </a:spcAft>
              <a:buFont typeface="Wingdings" panose="05000000000000000000" pitchFamily="2" charset="2"/>
              <a:buChar char="§"/>
            </a:pPr>
            <a:r>
              <a:rPr lang="en-US" sz="1400" dirty="0">
                <a:solidFill>
                  <a:schemeClr val="tx2"/>
                </a:solidFill>
              </a:rPr>
              <a:t>Helps share profits for unique intangibles contributed</a:t>
            </a:r>
          </a:p>
          <a:p>
            <a:pPr algn="just">
              <a:lnSpc>
                <a:spcPts val="1800"/>
              </a:lnSpc>
              <a:spcBef>
                <a:spcPts val="600"/>
              </a:spcBef>
              <a:spcAft>
                <a:spcPts val="600"/>
              </a:spcAft>
            </a:pPr>
            <a:r>
              <a:rPr lang="en-US" sz="1400" dirty="0">
                <a:solidFill>
                  <a:schemeClr val="tx2"/>
                </a:solidFill>
              </a:rPr>
              <a:t>     </a:t>
            </a:r>
            <a:r>
              <a:rPr lang="en-US" sz="1400" b="1" dirty="0">
                <a:solidFill>
                  <a:schemeClr val="tx2"/>
                </a:solidFill>
              </a:rPr>
              <a:t>Weaknesses of PSM:</a:t>
            </a:r>
            <a:endParaRPr lang="en-US" sz="1400" dirty="0">
              <a:solidFill>
                <a:schemeClr val="tx2"/>
              </a:solidFill>
            </a:endParaRPr>
          </a:p>
          <a:p>
            <a:pPr marL="285750" indent="-285750" algn="just">
              <a:lnSpc>
                <a:spcPts val="1800"/>
              </a:lnSpc>
              <a:spcBef>
                <a:spcPts val="600"/>
              </a:spcBef>
              <a:spcAft>
                <a:spcPts val="600"/>
              </a:spcAft>
              <a:buFont typeface="Wingdings" panose="05000000000000000000" pitchFamily="2" charset="2"/>
              <a:buChar char="§"/>
            </a:pPr>
            <a:r>
              <a:rPr lang="en-US" sz="1400" dirty="0">
                <a:solidFill>
                  <a:schemeClr val="tx2"/>
                </a:solidFill>
              </a:rPr>
              <a:t>Difficulty in application – selection of allocation keys</a:t>
            </a:r>
          </a:p>
          <a:p>
            <a:pPr marL="285750" indent="-285750" algn="just">
              <a:lnSpc>
                <a:spcPts val="1800"/>
              </a:lnSpc>
              <a:spcBef>
                <a:spcPts val="600"/>
              </a:spcBef>
              <a:spcAft>
                <a:spcPts val="600"/>
              </a:spcAft>
              <a:buFont typeface="Wingdings" panose="05000000000000000000" pitchFamily="2" charset="2"/>
              <a:buChar char="§"/>
            </a:pPr>
            <a:r>
              <a:rPr lang="en-US" sz="1400" dirty="0">
                <a:solidFill>
                  <a:schemeClr val="tx2"/>
                </a:solidFill>
              </a:rPr>
              <a:t>Reluctance of tax authorities to accept</a:t>
            </a:r>
          </a:p>
        </p:txBody>
      </p:sp>
      <p:pic>
        <p:nvPicPr>
          <p:cNvPr id="2" name="Picture 1">
            <a:extLst>
              <a:ext uri="{FF2B5EF4-FFF2-40B4-BE49-F238E27FC236}">
                <a16:creationId xmlns:a16="http://schemas.microsoft.com/office/drawing/2014/main" id="{1E1D7B11-38D7-2AC6-C6AB-EC97D51B9F3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542" t="3784" r="6616" b="-1158"/>
          <a:stretch/>
        </p:blipFill>
        <p:spPr>
          <a:xfrm>
            <a:off x="7162800" y="1828800"/>
            <a:ext cx="4439926" cy="4167266"/>
          </a:xfrm>
          <a:prstGeom prst="rect">
            <a:avLst/>
          </a:prstGeom>
        </p:spPr>
      </p:pic>
    </p:spTree>
    <p:extLst>
      <p:ext uri="{BB962C8B-B14F-4D97-AF65-F5344CB8AC3E}">
        <p14:creationId xmlns:p14="http://schemas.microsoft.com/office/powerpoint/2010/main" val="3701632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3C8AE0-29E2-DB48-61E6-164D5B6590E3}"/>
              </a:ext>
            </a:extLst>
          </p:cNvPr>
          <p:cNvSpPr txBox="1">
            <a:spLocks/>
          </p:cNvSpPr>
          <p:nvPr/>
        </p:nvSpPr>
        <p:spPr bwMode="gray">
          <a:xfrm>
            <a:off x="431804" y="685800"/>
            <a:ext cx="11349563" cy="320088"/>
          </a:xfrm>
        </p:spPr>
        <p:txBody>
          <a:bodyPr/>
          <a:lst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a:lstStyle>
          <a:p>
            <a:r>
              <a:rPr lang="en-IN" sz="2600" b="0" dirty="0"/>
              <a:t>MOST APPROPRIATE METHOD</a:t>
            </a:r>
          </a:p>
        </p:txBody>
      </p:sp>
      <p:sp>
        <p:nvSpPr>
          <p:cNvPr id="10" name="Text Placeholder 3">
            <a:extLst>
              <a:ext uri="{FF2B5EF4-FFF2-40B4-BE49-F238E27FC236}">
                <a16:creationId xmlns:a16="http://schemas.microsoft.com/office/drawing/2014/main" id="{6FFAAF90-8309-DF3C-B15E-C9875F85E5E3}"/>
              </a:ext>
            </a:extLst>
          </p:cNvPr>
          <p:cNvSpPr txBox="1">
            <a:spLocks/>
          </p:cNvSpPr>
          <p:nvPr/>
        </p:nvSpPr>
        <p:spPr bwMode="gray">
          <a:xfrm>
            <a:off x="431804" y="1073801"/>
            <a:ext cx="11349563" cy="221599"/>
          </a:xfrm>
        </p:spPr>
        <p:txBody>
          <a:bodyPr>
            <a:spAutoFit/>
          </a:bodyPr>
          <a:lstStyle>
            <a:lvl1pPr marL="0" indent="0" algn="l" defTabSz="1218786" rtl="0" eaLnBrk="1" latinLnBrk="0" hangingPunct="1">
              <a:lnSpc>
                <a:spcPct val="80000"/>
              </a:lnSpc>
              <a:spcBef>
                <a:spcPts val="0"/>
              </a:spcBef>
              <a:spcAft>
                <a:spcPts val="0"/>
              </a:spcAft>
              <a:buFont typeface="Arial" pitchFamily="34" charset="0"/>
              <a:buNone/>
              <a:defRPr sz="24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IN" sz="1800" dirty="0"/>
              <a:t>TRANSACTIONAL NET </a:t>
            </a:r>
            <a:r>
              <a:rPr lang="en-IN" sz="1800"/>
              <a:t>MARGIN METHOD</a:t>
            </a:r>
            <a:endParaRPr lang="en-IN" sz="1800" dirty="0"/>
          </a:p>
        </p:txBody>
      </p:sp>
      <p:sp>
        <p:nvSpPr>
          <p:cNvPr id="8" name="Rectangle 7">
            <a:extLst>
              <a:ext uri="{FF2B5EF4-FFF2-40B4-BE49-F238E27FC236}">
                <a16:creationId xmlns:a16="http://schemas.microsoft.com/office/drawing/2014/main" id="{5CFC3260-6A45-8190-0362-02DDDB6C0DD1}"/>
              </a:ext>
            </a:extLst>
          </p:cNvPr>
          <p:cNvSpPr/>
          <p:nvPr/>
        </p:nvSpPr>
        <p:spPr>
          <a:xfrm>
            <a:off x="533400" y="1858452"/>
            <a:ext cx="6257144" cy="4212563"/>
          </a:xfrm>
          <a:prstGeom prst="rect">
            <a:avLst/>
          </a:prstGeom>
          <a:noFill/>
          <a:ln w="508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just">
              <a:lnSpc>
                <a:spcPts val="1800"/>
              </a:lnSpc>
              <a:spcBef>
                <a:spcPts val="600"/>
              </a:spcBef>
              <a:spcAft>
                <a:spcPts val="600"/>
              </a:spcAft>
            </a:pPr>
            <a:endParaRPr lang="en-US" sz="1400" dirty="0">
              <a:solidFill>
                <a:srgbClr val="002060"/>
              </a:solidFill>
            </a:endParaRPr>
          </a:p>
          <a:p>
            <a:pPr marL="285750" indent="-285750" algn="just">
              <a:lnSpc>
                <a:spcPts val="1800"/>
              </a:lnSpc>
              <a:spcBef>
                <a:spcPts val="600"/>
              </a:spcBef>
              <a:spcAft>
                <a:spcPts val="600"/>
              </a:spcAft>
              <a:buFont typeface="Wingdings" panose="05000000000000000000" pitchFamily="2" charset="2"/>
              <a:buChar char="§"/>
            </a:pPr>
            <a:r>
              <a:rPr lang="en-US" sz="1400" dirty="0">
                <a:solidFill>
                  <a:srgbClr val="002060"/>
                </a:solidFill>
              </a:rPr>
              <a:t>Most frequently used method, due to lack of  availability of data for application of other methods</a:t>
            </a:r>
          </a:p>
          <a:p>
            <a:pPr marL="285750" indent="-285750" algn="just">
              <a:lnSpc>
                <a:spcPts val="1800"/>
              </a:lnSpc>
              <a:spcBef>
                <a:spcPts val="600"/>
              </a:spcBef>
              <a:spcAft>
                <a:spcPts val="600"/>
              </a:spcAft>
              <a:buFont typeface="Wingdings" panose="05000000000000000000" pitchFamily="2" charset="2"/>
              <a:buChar char="§"/>
            </a:pPr>
            <a:r>
              <a:rPr lang="en-US" sz="1400" dirty="0">
                <a:solidFill>
                  <a:srgbClr val="002060"/>
                </a:solidFill>
              </a:rPr>
              <a:t>Examines net operating profit from transactions as  a percentage of a certain base (can use different  bases i.e., costs, turnover, etc.)</a:t>
            </a:r>
          </a:p>
          <a:p>
            <a:pPr marL="285750" indent="-285750" algn="just">
              <a:lnSpc>
                <a:spcPts val="1800"/>
              </a:lnSpc>
              <a:spcBef>
                <a:spcPts val="600"/>
              </a:spcBef>
              <a:spcAft>
                <a:spcPts val="600"/>
              </a:spcAft>
              <a:buFont typeface="Wingdings" panose="05000000000000000000" pitchFamily="2" charset="2"/>
              <a:buChar char="§"/>
            </a:pPr>
            <a:r>
              <a:rPr lang="en-US" sz="1400" dirty="0">
                <a:solidFill>
                  <a:srgbClr val="002060"/>
                </a:solidFill>
              </a:rPr>
              <a:t>Broad level of product comparability and high level  of functional comparability</a:t>
            </a:r>
          </a:p>
          <a:p>
            <a:pPr marL="285750" indent="-285750" algn="just">
              <a:lnSpc>
                <a:spcPts val="1800"/>
              </a:lnSpc>
              <a:spcBef>
                <a:spcPts val="600"/>
              </a:spcBef>
              <a:spcAft>
                <a:spcPts val="600"/>
              </a:spcAft>
              <a:buFont typeface="Wingdings" panose="05000000000000000000" pitchFamily="2" charset="2"/>
              <a:buChar char="§"/>
            </a:pPr>
            <a:r>
              <a:rPr lang="en-US" sz="1400" dirty="0">
                <a:solidFill>
                  <a:srgbClr val="002060"/>
                </a:solidFill>
              </a:rPr>
              <a:t>Applicable for most categories of transaction and  often used to supplement analysis under other methods</a:t>
            </a:r>
          </a:p>
          <a:p>
            <a:pPr marL="285750" indent="-285750" algn="just">
              <a:lnSpc>
                <a:spcPts val="1800"/>
              </a:lnSpc>
              <a:spcBef>
                <a:spcPts val="600"/>
              </a:spcBef>
              <a:spcAft>
                <a:spcPts val="600"/>
              </a:spcAft>
              <a:buFont typeface="Wingdings" panose="05000000000000000000" pitchFamily="2" charset="2"/>
              <a:buChar char="§"/>
            </a:pPr>
            <a:r>
              <a:rPr lang="en-US" sz="1400" dirty="0">
                <a:solidFill>
                  <a:srgbClr val="002060"/>
                </a:solidFill>
              </a:rPr>
              <a:t>Grouping of transaction - Relevant controlled transactions require to be aggregated to test whether the  controlled transaction earn a reasonable margin as compared to uncontrolled transaction</a:t>
            </a:r>
          </a:p>
          <a:p>
            <a:pPr algn="just">
              <a:lnSpc>
                <a:spcPts val="1800"/>
              </a:lnSpc>
              <a:spcBef>
                <a:spcPts val="600"/>
              </a:spcBef>
              <a:spcAft>
                <a:spcPts val="600"/>
              </a:spcAft>
            </a:pPr>
            <a:endParaRPr lang="en-US" sz="1400" dirty="0">
              <a:solidFill>
                <a:srgbClr val="002060"/>
              </a:solidFill>
            </a:endParaRPr>
          </a:p>
        </p:txBody>
      </p:sp>
      <p:pic>
        <p:nvPicPr>
          <p:cNvPr id="4" name="Picture 3" descr="A close-up of a computer&#10;&#10;Description automatically generated with low confidence">
            <a:extLst>
              <a:ext uri="{FF2B5EF4-FFF2-40B4-BE49-F238E27FC236}">
                <a16:creationId xmlns:a16="http://schemas.microsoft.com/office/drawing/2014/main" id="{4338196F-827D-23A2-3038-55477476874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3185"/>
          <a:stretch/>
        </p:blipFill>
        <p:spPr>
          <a:xfrm>
            <a:off x="7162800" y="1857532"/>
            <a:ext cx="4476427" cy="4086068"/>
          </a:xfrm>
          <a:prstGeom prst="rect">
            <a:avLst/>
          </a:prstGeom>
        </p:spPr>
      </p:pic>
    </p:spTree>
    <p:extLst>
      <p:ext uri="{BB962C8B-B14F-4D97-AF65-F5344CB8AC3E}">
        <p14:creationId xmlns:p14="http://schemas.microsoft.com/office/powerpoint/2010/main" val="3286146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3C8AE0-29E2-DB48-61E6-164D5B6590E3}"/>
              </a:ext>
            </a:extLst>
          </p:cNvPr>
          <p:cNvSpPr txBox="1">
            <a:spLocks/>
          </p:cNvSpPr>
          <p:nvPr/>
        </p:nvSpPr>
        <p:spPr bwMode="gray">
          <a:xfrm>
            <a:off x="431804" y="685800"/>
            <a:ext cx="11349563" cy="320088"/>
          </a:xfrm>
        </p:spPr>
        <p:txBody>
          <a:bodyPr/>
          <a:lst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a:lstStyle>
          <a:p>
            <a:r>
              <a:rPr lang="en-IN" sz="2600" b="0" dirty="0"/>
              <a:t>MOST APPROPRIATE METHOD</a:t>
            </a:r>
          </a:p>
        </p:txBody>
      </p:sp>
      <p:sp>
        <p:nvSpPr>
          <p:cNvPr id="10" name="Text Placeholder 3">
            <a:extLst>
              <a:ext uri="{FF2B5EF4-FFF2-40B4-BE49-F238E27FC236}">
                <a16:creationId xmlns:a16="http://schemas.microsoft.com/office/drawing/2014/main" id="{6FFAAF90-8309-DF3C-B15E-C9875F85E5E3}"/>
              </a:ext>
            </a:extLst>
          </p:cNvPr>
          <p:cNvSpPr txBox="1">
            <a:spLocks/>
          </p:cNvSpPr>
          <p:nvPr/>
        </p:nvSpPr>
        <p:spPr bwMode="gray">
          <a:xfrm>
            <a:off x="431804" y="1073801"/>
            <a:ext cx="11349563" cy="221599"/>
          </a:xfrm>
        </p:spPr>
        <p:txBody>
          <a:bodyPr>
            <a:spAutoFit/>
          </a:bodyPr>
          <a:lstStyle>
            <a:lvl1pPr marL="0" indent="0" algn="l" defTabSz="1218786" rtl="0" eaLnBrk="1" latinLnBrk="0" hangingPunct="1">
              <a:lnSpc>
                <a:spcPct val="80000"/>
              </a:lnSpc>
              <a:spcBef>
                <a:spcPts val="0"/>
              </a:spcBef>
              <a:spcAft>
                <a:spcPts val="0"/>
              </a:spcAft>
              <a:buFont typeface="Arial" pitchFamily="34" charset="0"/>
              <a:buNone/>
              <a:defRPr sz="24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IN" sz="1800" dirty="0"/>
              <a:t>OTHER METHOD</a:t>
            </a:r>
          </a:p>
        </p:txBody>
      </p:sp>
      <p:sp>
        <p:nvSpPr>
          <p:cNvPr id="8" name="Rectangle 7">
            <a:extLst>
              <a:ext uri="{FF2B5EF4-FFF2-40B4-BE49-F238E27FC236}">
                <a16:creationId xmlns:a16="http://schemas.microsoft.com/office/drawing/2014/main" id="{5CFC3260-6A45-8190-0362-02DDDB6C0DD1}"/>
              </a:ext>
            </a:extLst>
          </p:cNvPr>
          <p:cNvSpPr/>
          <p:nvPr/>
        </p:nvSpPr>
        <p:spPr>
          <a:xfrm>
            <a:off x="533400" y="1858452"/>
            <a:ext cx="6257144" cy="4212563"/>
          </a:xfrm>
          <a:prstGeom prst="rect">
            <a:avLst/>
          </a:prstGeom>
          <a:noFill/>
          <a:ln w="5080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just">
              <a:lnSpc>
                <a:spcPts val="1800"/>
              </a:lnSpc>
              <a:spcBef>
                <a:spcPts val="600"/>
              </a:spcBef>
              <a:spcAft>
                <a:spcPts val="600"/>
              </a:spcAft>
            </a:pPr>
            <a:endParaRPr lang="en-US" sz="1400" dirty="0">
              <a:solidFill>
                <a:schemeClr val="accent3">
                  <a:lumMod val="60000"/>
                  <a:lumOff val="40000"/>
                </a:schemeClr>
              </a:solidFill>
            </a:endParaRPr>
          </a:p>
          <a:p>
            <a:pPr algn="ctr">
              <a:lnSpc>
                <a:spcPts val="1800"/>
              </a:lnSpc>
              <a:spcBef>
                <a:spcPts val="600"/>
              </a:spcBef>
              <a:spcAft>
                <a:spcPts val="600"/>
              </a:spcAft>
            </a:pPr>
            <a:r>
              <a:rPr lang="en-US" sz="1400" b="1" dirty="0">
                <a:solidFill>
                  <a:schemeClr val="accent3">
                    <a:lumMod val="60000"/>
                    <a:lumOff val="40000"/>
                  </a:schemeClr>
                </a:solidFill>
              </a:rPr>
              <a:t>Rule 10AB - “any method which takes into account the price which has been charged or paid, or  would have been charged or paid, for the same or similar uncontrolled transaction, with or between  non-associated enterprises, under similar circumstances, considering all the relevant facts."</a:t>
            </a:r>
          </a:p>
          <a:p>
            <a:pPr marL="285750" indent="-285750" algn="just">
              <a:lnSpc>
                <a:spcPts val="1800"/>
              </a:lnSpc>
              <a:spcBef>
                <a:spcPts val="600"/>
              </a:spcBef>
              <a:spcAft>
                <a:spcPts val="600"/>
              </a:spcAft>
              <a:buFont typeface="Wingdings" panose="05000000000000000000" pitchFamily="2" charset="2"/>
              <a:buChar char="§"/>
            </a:pPr>
            <a:r>
              <a:rPr lang="en-US" sz="1400" dirty="0">
                <a:solidFill>
                  <a:schemeClr val="accent3">
                    <a:lumMod val="60000"/>
                    <a:lumOff val="40000"/>
                  </a:schemeClr>
                </a:solidFill>
              </a:rPr>
              <a:t>Implies – “Quotations” rather than “actual prices” charged or paid can also be used as comparables</a:t>
            </a:r>
          </a:p>
          <a:p>
            <a:pPr marL="285750" indent="-285750" algn="just">
              <a:lnSpc>
                <a:spcPts val="1800"/>
              </a:lnSpc>
              <a:spcBef>
                <a:spcPts val="600"/>
              </a:spcBef>
              <a:spcAft>
                <a:spcPts val="600"/>
              </a:spcAft>
              <a:buFont typeface="Wingdings" panose="05000000000000000000" pitchFamily="2" charset="2"/>
              <a:buChar char="§"/>
            </a:pPr>
            <a:r>
              <a:rPr lang="en-US" sz="1400" dirty="0">
                <a:solidFill>
                  <a:schemeClr val="accent3">
                    <a:lumMod val="60000"/>
                    <a:lumOff val="40000"/>
                  </a:schemeClr>
                </a:solidFill>
              </a:rPr>
              <a:t>To maintain proper documentation specifying the rejection reasons for non-application of other five methods  and appropriateness of the “Other Method”</a:t>
            </a:r>
          </a:p>
        </p:txBody>
      </p:sp>
      <p:pic>
        <p:nvPicPr>
          <p:cNvPr id="2" name="Picture 1">
            <a:extLst>
              <a:ext uri="{FF2B5EF4-FFF2-40B4-BE49-F238E27FC236}">
                <a16:creationId xmlns:a16="http://schemas.microsoft.com/office/drawing/2014/main" id="{041AF809-7148-A699-7CAD-8BD12C99427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2917" r="14982"/>
          <a:stretch/>
        </p:blipFill>
        <p:spPr>
          <a:xfrm>
            <a:off x="7162800" y="1828799"/>
            <a:ext cx="4439587" cy="4122295"/>
          </a:xfrm>
          <a:prstGeom prst="rect">
            <a:avLst/>
          </a:prstGeom>
        </p:spPr>
      </p:pic>
    </p:spTree>
    <p:extLst>
      <p:ext uri="{BB962C8B-B14F-4D97-AF65-F5344CB8AC3E}">
        <p14:creationId xmlns:p14="http://schemas.microsoft.com/office/powerpoint/2010/main" val="98612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3C8AE0-29E2-DB48-61E6-164D5B6590E3}"/>
              </a:ext>
            </a:extLst>
          </p:cNvPr>
          <p:cNvSpPr txBox="1">
            <a:spLocks/>
          </p:cNvSpPr>
          <p:nvPr/>
        </p:nvSpPr>
        <p:spPr bwMode="gray">
          <a:xfrm>
            <a:off x="431804" y="685800"/>
            <a:ext cx="11349563" cy="320088"/>
          </a:xfrm>
        </p:spPr>
        <p:txBody>
          <a:bodyPr/>
          <a:lst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a:lstStyle>
          <a:p>
            <a:r>
              <a:rPr lang="en-IN" sz="2600" b="0" dirty="0"/>
              <a:t>TRANSFER PRICING ANALYSIS</a:t>
            </a:r>
          </a:p>
        </p:txBody>
      </p:sp>
      <p:sp>
        <p:nvSpPr>
          <p:cNvPr id="4" name="Oval 3">
            <a:extLst>
              <a:ext uri="{FF2B5EF4-FFF2-40B4-BE49-F238E27FC236}">
                <a16:creationId xmlns:a16="http://schemas.microsoft.com/office/drawing/2014/main" id="{ACA26081-191E-7A7A-2B8D-E9C79991A798}"/>
              </a:ext>
            </a:extLst>
          </p:cNvPr>
          <p:cNvSpPr/>
          <p:nvPr/>
        </p:nvSpPr>
        <p:spPr>
          <a:xfrm>
            <a:off x="1219200" y="1674433"/>
            <a:ext cx="1476000" cy="14760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algn="ctr"/>
            <a:r>
              <a:rPr lang="en-IN" sz="1600" dirty="0"/>
              <a:t>Tested Party</a:t>
            </a:r>
          </a:p>
        </p:txBody>
      </p:sp>
      <p:sp>
        <p:nvSpPr>
          <p:cNvPr id="5" name="Oval 4">
            <a:extLst>
              <a:ext uri="{FF2B5EF4-FFF2-40B4-BE49-F238E27FC236}">
                <a16:creationId xmlns:a16="http://schemas.microsoft.com/office/drawing/2014/main" id="{4F4B1F54-59AF-9C0E-D4DA-FCF59A66BE7C}"/>
              </a:ext>
            </a:extLst>
          </p:cNvPr>
          <p:cNvSpPr/>
          <p:nvPr/>
        </p:nvSpPr>
        <p:spPr>
          <a:xfrm>
            <a:off x="3810000" y="1674433"/>
            <a:ext cx="1476000" cy="14760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algn="ctr"/>
            <a:r>
              <a:rPr lang="en-IN" sz="1600" dirty="0"/>
              <a:t>Profit Level Indicator</a:t>
            </a:r>
          </a:p>
        </p:txBody>
      </p:sp>
      <p:sp>
        <p:nvSpPr>
          <p:cNvPr id="6" name="Oval 5">
            <a:extLst>
              <a:ext uri="{FF2B5EF4-FFF2-40B4-BE49-F238E27FC236}">
                <a16:creationId xmlns:a16="http://schemas.microsoft.com/office/drawing/2014/main" id="{2C340947-DAF8-78B5-DAC8-76EC14BD77FD}"/>
              </a:ext>
            </a:extLst>
          </p:cNvPr>
          <p:cNvSpPr/>
          <p:nvPr/>
        </p:nvSpPr>
        <p:spPr>
          <a:xfrm>
            <a:off x="6448800" y="1674433"/>
            <a:ext cx="1476000" cy="14760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algn="ctr"/>
            <a:r>
              <a:rPr lang="en-IN" sz="1600" dirty="0"/>
              <a:t>Concept of Range, Median, Mean</a:t>
            </a:r>
          </a:p>
        </p:txBody>
      </p:sp>
      <p:sp>
        <p:nvSpPr>
          <p:cNvPr id="7" name="Oval 6">
            <a:extLst>
              <a:ext uri="{FF2B5EF4-FFF2-40B4-BE49-F238E27FC236}">
                <a16:creationId xmlns:a16="http://schemas.microsoft.com/office/drawing/2014/main" id="{F1D40AD3-D713-400D-6438-173D39ED4252}"/>
              </a:ext>
            </a:extLst>
          </p:cNvPr>
          <p:cNvSpPr/>
          <p:nvPr/>
        </p:nvSpPr>
        <p:spPr>
          <a:xfrm>
            <a:off x="9115800" y="1674433"/>
            <a:ext cx="1476000" cy="14760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algn="ctr"/>
            <a:r>
              <a:rPr lang="en-IN" sz="1600" dirty="0"/>
              <a:t>Operating vs. Non-operating nature</a:t>
            </a:r>
          </a:p>
        </p:txBody>
      </p:sp>
      <p:sp>
        <p:nvSpPr>
          <p:cNvPr id="8" name="Rectangle: Rounded Corners 7">
            <a:extLst>
              <a:ext uri="{FF2B5EF4-FFF2-40B4-BE49-F238E27FC236}">
                <a16:creationId xmlns:a16="http://schemas.microsoft.com/office/drawing/2014/main" id="{932D1010-7BBD-A7C8-1186-C0D57C1026A9}"/>
              </a:ext>
            </a:extLst>
          </p:cNvPr>
          <p:cNvSpPr/>
          <p:nvPr/>
        </p:nvSpPr>
        <p:spPr>
          <a:xfrm>
            <a:off x="838200" y="1600200"/>
            <a:ext cx="2254770" cy="4598233"/>
          </a:xfrm>
          <a:prstGeom prst="roundRect">
            <a:avLst>
              <a:gd name="adj" fmla="val 5592"/>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36000" tIns="1620000" rIns="36000" bIns="36000" rtlCol="0" anchor="t" anchorCtr="0"/>
          <a:lstStyle/>
          <a:p>
            <a:pPr marL="179388" indent="-179388" algn="just">
              <a:spcBef>
                <a:spcPts val="400"/>
              </a:spcBef>
              <a:spcAft>
                <a:spcPts val="400"/>
              </a:spcAft>
              <a:buFont typeface="Wingdings" panose="05000000000000000000" pitchFamily="2" charset="2"/>
              <a:buChar char="§"/>
            </a:pPr>
            <a:r>
              <a:rPr lang="en-IN" sz="1400" dirty="0">
                <a:solidFill>
                  <a:schemeClr val="tx1"/>
                </a:solidFill>
              </a:rPr>
              <a:t>Based upon functional characterisation</a:t>
            </a:r>
          </a:p>
          <a:p>
            <a:pPr marL="179388" indent="-179388" algn="just">
              <a:spcBef>
                <a:spcPts val="400"/>
              </a:spcBef>
              <a:spcAft>
                <a:spcPts val="400"/>
              </a:spcAft>
              <a:buFont typeface="Wingdings" panose="05000000000000000000" pitchFamily="2" charset="2"/>
              <a:buChar char="§"/>
            </a:pPr>
            <a:r>
              <a:rPr lang="en-IN" sz="1400" dirty="0">
                <a:solidFill>
                  <a:schemeClr val="tx1"/>
                </a:solidFill>
              </a:rPr>
              <a:t>Has to be a Least complex entity</a:t>
            </a:r>
          </a:p>
          <a:p>
            <a:pPr marL="179388" indent="-179388" algn="just">
              <a:spcBef>
                <a:spcPts val="400"/>
              </a:spcBef>
              <a:spcAft>
                <a:spcPts val="400"/>
              </a:spcAft>
              <a:buFont typeface="Wingdings" panose="05000000000000000000" pitchFamily="2" charset="2"/>
              <a:buChar char="§"/>
            </a:pPr>
            <a:r>
              <a:rPr lang="en-IN" sz="1400" dirty="0">
                <a:solidFill>
                  <a:schemeClr val="tx1"/>
                </a:solidFill>
              </a:rPr>
              <a:t>Records &amp; financial data should be easily available</a:t>
            </a:r>
          </a:p>
        </p:txBody>
      </p:sp>
      <p:sp>
        <p:nvSpPr>
          <p:cNvPr id="9" name="Text Placeholder 3">
            <a:extLst>
              <a:ext uri="{FF2B5EF4-FFF2-40B4-BE49-F238E27FC236}">
                <a16:creationId xmlns:a16="http://schemas.microsoft.com/office/drawing/2014/main" id="{A216679D-D260-6F8F-CA04-6AB52F992138}"/>
              </a:ext>
            </a:extLst>
          </p:cNvPr>
          <p:cNvSpPr txBox="1">
            <a:spLocks/>
          </p:cNvSpPr>
          <p:nvPr/>
        </p:nvSpPr>
        <p:spPr bwMode="gray">
          <a:xfrm>
            <a:off x="431804" y="1073801"/>
            <a:ext cx="11349563" cy="221599"/>
          </a:xfrm>
        </p:spPr>
        <p:txBody>
          <a:bodyPr>
            <a:spAutoFit/>
          </a:bodyPr>
          <a:lstStyle>
            <a:lvl1pPr marL="0" indent="0" algn="l" defTabSz="1218786" rtl="0" eaLnBrk="1" latinLnBrk="0" hangingPunct="1">
              <a:lnSpc>
                <a:spcPct val="80000"/>
              </a:lnSpc>
              <a:spcBef>
                <a:spcPts val="0"/>
              </a:spcBef>
              <a:spcAft>
                <a:spcPts val="0"/>
              </a:spcAft>
              <a:buFont typeface="Arial" pitchFamily="34" charset="0"/>
              <a:buNone/>
              <a:defRPr sz="24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IN" sz="1800" dirty="0"/>
              <a:t>PRACTICAL CONSIDERATIONS</a:t>
            </a:r>
          </a:p>
        </p:txBody>
      </p:sp>
      <p:sp>
        <p:nvSpPr>
          <p:cNvPr id="10" name="Rectangle: Rounded Corners 9">
            <a:extLst>
              <a:ext uri="{FF2B5EF4-FFF2-40B4-BE49-F238E27FC236}">
                <a16:creationId xmlns:a16="http://schemas.microsoft.com/office/drawing/2014/main" id="{FBD25D12-7074-8E04-C757-C1861DBA3887}"/>
              </a:ext>
            </a:extLst>
          </p:cNvPr>
          <p:cNvSpPr/>
          <p:nvPr/>
        </p:nvSpPr>
        <p:spPr>
          <a:xfrm>
            <a:off x="3420615" y="1600200"/>
            <a:ext cx="2254770" cy="4598233"/>
          </a:xfrm>
          <a:prstGeom prst="roundRect">
            <a:avLst>
              <a:gd name="adj" fmla="val 5592"/>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36000" tIns="1620000" rIns="36000" bIns="36000" rtlCol="0" anchor="t" anchorCtr="0"/>
          <a:lstStyle/>
          <a:p>
            <a:pPr marL="179388" indent="-179388" algn="just">
              <a:spcBef>
                <a:spcPts val="400"/>
              </a:spcBef>
              <a:spcAft>
                <a:spcPts val="400"/>
              </a:spcAft>
              <a:buFont typeface="Wingdings" panose="05000000000000000000" pitchFamily="2" charset="2"/>
              <a:buChar char="§"/>
            </a:pPr>
            <a:r>
              <a:rPr lang="en-IN" sz="1400" dirty="0">
                <a:solidFill>
                  <a:schemeClr val="tx1"/>
                </a:solidFill>
              </a:rPr>
              <a:t>Varied depending upon nature of transaction</a:t>
            </a:r>
          </a:p>
          <a:p>
            <a:pPr marL="179388" indent="-179388" algn="just">
              <a:spcBef>
                <a:spcPts val="400"/>
              </a:spcBef>
              <a:spcAft>
                <a:spcPts val="400"/>
              </a:spcAft>
              <a:buFont typeface="Wingdings" panose="05000000000000000000" pitchFamily="2" charset="2"/>
              <a:buChar char="§"/>
            </a:pPr>
            <a:r>
              <a:rPr lang="en-IN" sz="1400" dirty="0">
                <a:solidFill>
                  <a:schemeClr val="tx1"/>
                </a:solidFill>
              </a:rPr>
              <a:t>Should ‘not’ be a tainted transaction</a:t>
            </a:r>
          </a:p>
          <a:p>
            <a:pPr marL="179388" indent="-179388" algn="just">
              <a:spcBef>
                <a:spcPts val="400"/>
              </a:spcBef>
              <a:spcAft>
                <a:spcPts val="400"/>
              </a:spcAft>
              <a:buFont typeface="Wingdings" panose="05000000000000000000" pitchFamily="2" charset="2"/>
              <a:buChar char="§"/>
            </a:pPr>
            <a:r>
              <a:rPr lang="en-IN" sz="1400" dirty="0">
                <a:solidFill>
                  <a:schemeClr val="tx1"/>
                </a:solidFill>
              </a:rPr>
              <a:t>Examples:</a:t>
            </a:r>
          </a:p>
          <a:p>
            <a:pPr marL="636588" lvl="1" indent="-179388" algn="just">
              <a:spcBef>
                <a:spcPts val="400"/>
              </a:spcBef>
              <a:spcAft>
                <a:spcPts val="400"/>
              </a:spcAft>
              <a:buFont typeface="Wingdings" panose="05000000000000000000" pitchFamily="2" charset="2"/>
              <a:buChar char="§"/>
            </a:pPr>
            <a:r>
              <a:rPr lang="en-IN" sz="1400" dirty="0">
                <a:solidFill>
                  <a:schemeClr val="tx1"/>
                </a:solidFill>
              </a:rPr>
              <a:t>Net Operating Profit on Cost</a:t>
            </a:r>
          </a:p>
          <a:p>
            <a:pPr marL="636588" lvl="1" indent="-179388" algn="just">
              <a:spcBef>
                <a:spcPts val="400"/>
              </a:spcBef>
              <a:spcAft>
                <a:spcPts val="400"/>
              </a:spcAft>
              <a:buFont typeface="Wingdings" panose="05000000000000000000" pitchFamily="2" charset="2"/>
              <a:buChar char="§"/>
            </a:pPr>
            <a:r>
              <a:rPr lang="en-IN" sz="1400" dirty="0">
                <a:solidFill>
                  <a:schemeClr val="tx1"/>
                </a:solidFill>
              </a:rPr>
              <a:t>Net Operating Profit on Revenue</a:t>
            </a:r>
          </a:p>
          <a:p>
            <a:pPr marL="636588" lvl="1" indent="-179388" algn="just">
              <a:spcBef>
                <a:spcPts val="400"/>
              </a:spcBef>
              <a:spcAft>
                <a:spcPts val="400"/>
              </a:spcAft>
              <a:buFont typeface="Wingdings" panose="05000000000000000000" pitchFamily="2" charset="2"/>
              <a:buChar char="§"/>
            </a:pPr>
            <a:r>
              <a:rPr lang="en-IN" sz="1400" dirty="0">
                <a:solidFill>
                  <a:schemeClr val="tx1"/>
                </a:solidFill>
              </a:rPr>
              <a:t>Gross Profit on Revenue</a:t>
            </a:r>
          </a:p>
        </p:txBody>
      </p:sp>
      <p:sp>
        <p:nvSpPr>
          <p:cNvPr id="11" name="Rectangle: Rounded Corners 10">
            <a:extLst>
              <a:ext uri="{FF2B5EF4-FFF2-40B4-BE49-F238E27FC236}">
                <a16:creationId xmlns:a16="http://schemas.microsoft.com/office/drawing/2014/main" id="{C7CE2530-D670-8EEA-FCE8-37C9C5D908BA}"/>
              </a:ext>
            </a:extLst>
          </p:cNvPr>
          <p:cNvSpPr/>
          <p:nvPr/>
        </p:nvSpPr>
        <p:spPr>
          <a:xfrm>
            <a:off x="6051030" y="1600200"/>
            <a:ext cx="2254770" cy="4598233"/>
          </a:xfrm>
          <a:prstGeom prst="roundRect">
            <a:avLst>
              <a:gd name="adj" fmla="val 5592"/>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36000" tIns="1620000" rIns="36000" bIns="36000" rtlCol="0" anchor="t" anchorCtr="0"/>
          <a:lstStyle/>
          <a:p>
            <a:pPr marL="179388" indent="-179388" algn="just">
              <a:spcBef>
                <a:spcPts val="600"/>
              </a:spcBef>
              <a:spcAft>
                <a:spcPts val="600"/>
              </a:spcAft>
              <a:buFont typeface="Wingdings" panose="05000000000000000000" pitchFamily="2" charset="2"/>
              <a:buChar char="§"/>
            </a:pPr>
            <a:r>
              <a:rPr lang="en-IN" sz="1400" dirty="0">
                <a:solidFill>
                  <a:schemeClr val="tx1"/>
                </a:solidFill>
              </a:rPr>
              <a:t>More than 6 comparables – Range is to be seen (35</a:t>
            </a:r>
            <a:r>
              <a:rPr lang="en-IN" sz="1400" baseline="30000" dirty="0">
                <a:solidFill>
                  <a:schemeClr val="tx1"/>
                </a:solidFill>
              </a:rPr>
              <a:t>th</a:t>
            </a:r>
            <a:r>
              <a:rPr lang="en-IN" sz="1400" dirty="0">
                <a:solidFill>
                  <a:schemeClr val="tx1"/>
                </a:solidFill>
              </a:rPr>
              <a:t> to 65</a:t>
            </a:r>
            <a:r>
              <a:rPr lang="en-IN" sz="1400" baseline="30000" dirty="0">
                <a:solidFill>
                  <a:schemeClr val="tx1"/>
                </a:solidFill>
              </a:rPr>
              <a:t>th</a:t>
            </a:r>
            <a:r>
              <a:rPr lang="en-IN" sz="1400" dirty="0">
                <a:solidFill>
                  <a:schemeClr val="tx1"/>
                </a:solidFill>
              </a:rPr>
              <a:t> Percentile)</a:t>
            </a:r>
          </a:p>
          <a:p>
            <a:pPr marL="179388" indent="-179388" algn="just">
              <a:spcBef>
                <a:spcPts val="600"/>
              </a:spcBef>
              <a:spcAft>
                <a:spcPts val="600"/>
              </a:spcAft>
              <a:buFont typeface="Wingdings" panose="05000000000000000000" pitchFamily="2" charset="2"/>
              <a:buChar char="§"/>
            </a:pPr>
            <a:r>
              <a:rPr lang="en-IN" sz="1400" dirty="0">
                <a:solidFill>
                  <a:schemeClr val="tx1"/>
                </a:solidFill>
              </a:rPr>
              <a:t>If arm’s length price outside range; Median needs to be compared</a:t>
            </a:r>
          </a:p>
          <a:p>
            <a:pPr marL="179388" indent="-179388" algn="just">
              <a:spcBef>
                <a:spcPts val="600"/>
              </a:spcBef>
              <a:spcAft>
                <a:spcPts val="600"/>
              </a:spcAft>
              <a:buFont typeface="Wingdings" panose="05000000000000000000" pitchFamily="2" charset="2"/>
              <a:buChar char="§"/>
            </a:pPr>
            <a:r>
              <a:rPr lang="en-IN" sz="1400" dirty="0">
                <a:solidFill>
                  <a:schemeClr val="tx1"/>
                </a:solidFill>
              </a:rPr>
              <a:t>Less than 6 comparables – Mean is to be compared (have a benefit of 3% range on transaction price)</a:t>
            </a:r>
          </a:p>
        </p:txBody>
      </p:sp>
      <p:sp>
        <p:nvSpPr>
          <p:cNvPr id="12" name="Rectangle: Rounded Corners 11">
            <a:extLst>
              <a:ext uri="{FF2B5EF4-FFF2-40B4-BE49-F238E27FC236}">
                <a16:creationId xmlns:a16="http://schemas.microsoft.com/office/drawing/2014/main" id="{3E77E737-5B72-6E60-4DAD-FF60E6B972FA}"/>
              </a:ext>
            </a:extLst>
          </p:cNvPr>
          <p:cNvSpPr/>
          <p:nvPr/>
        </p:nvSpPr>
        <p:spPr>
          <a:xfrm>
            <a:off x="8718030" y="1600200"/>
            <a:ext cx="2254770" cy="4598233"/>
          </a:xfrm>
          <a:prstGeom prst="roundRect">
            <a:avLst>
              <a:gd name="adj" fmla="val 5592"/>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36000" tIns="1620000" rIns="36000" bIns="36000" rtlCol="0" anchor="t" anchorCtr="0"/>
          <a:lstStyle/>
          <a:p>
            <a:pPr marL="179388" indent="-179388" algn="just">
              <a:spcBef>
                <a:spcPts val="600"/>
              </a:spcBef>
              <a:spcAft>
                <a:spcPts val="600"/>
              </a:spcAft>
              <a:buFont typeface="Wingdings" panose="05000000000000000000" pitchFamily="2" charset="2"/>
              <a:buChar char="§"/>
            </a:pPr>
            <a:r>
              <a:rPr lang="en-IN" sz="1400" dirty="0">
                <a:solidFill>
                  <a:schemeClr val="tx1"/>
                </a:solidFill>
              </a:rPr>
              <a:t>Examples of Non-operating nature:</a:t>
            </a:r>
          </a:p>
          <a:p>
            <a:pPr marL="636588" lvl="1" indent="-179388" algn="just">
              <a:spcBef>
                <a:spcPts val="600"/>
              </a:spcBef>
              <a:spcAft>
                <a:spcPts val="600"/>
              </a:spcAft>
              <a:buFont typeface="Wingdings" panose="05000000000000000000" pitchFamily="2" charset="2"/>
              <a:buChar char="§"/>
            </a:pPr>
            <a:r>
              <a:rPr lang="en-IN" sz="1400" dirty="0">
                <a:solidFill>
                  <a:schemeClr val="tx1"/>
                </a:solidFill>
              </a:rPr>
              <a:t>Forex fluctuation gain/ loss</a:t>
            </a:r>
          </a:p>
          <a:p>
            <a:pPr marL="636588" lvl="1" indent="-179388" algn="just">
              <a:spcBef>
                <a:spcPts val="600"/>
              </a:spcBef>
              <a:spcAft>
                <a:spcPts val="600"/>
              </a:spcAft>
              <a:buFont typeface="Wingdings" panose="05000000000000000000" pitchFamily="2" charset="2"/>
              <a:buChar char="§"/>
            </a:pPr>
            <a:r>
              <a:rPr lang="en-IN" sz="1400" dirty="0">
                <a:solidFill>
                  <a:schemeClr val="tx1"/>
                </a:solidFill>
              </a:rPr>
              <a:t>Bank charge or interest</a:t>
            </a:r>
          </a:p>
          <a:p>
            <a:pPr marL="636588" lvl="1" indent="-179388" algn="just">
              <a:spcBef>
                <a:spcPts val="600"/>
              </a:spcBef>
              <a:spcAft>
                <a:spcPts val="600"/>
              </a:spcAft>
              <a:buFont typeface="Wingdings" panose="05000000000000000000" pitchFamily="2" charset="2"/>
              <a:buChar char="§"/>
            </a:pPr>
            <a:r>
              <a:rPr lang="en-IN" sz="1400" dirty="0">
                <a:solidFill>
                  <a:schemeClr val="tx1"/>
                </a:solidFill>
              </a:rPr>
              <a:t>Gain/ loss on sale of investment</a:t>
            </a:r>
          </a:p>
          <a:p>
            <a:pPr marL="636588" lvl="1" indent="-179388" algn="just">
              <a:spcBef>
                <a:spcPts val="600"/>
              </a:spcBef>
              <a:spcAft>
                <a:spcPts val="600"/>
              </a:spcAft>
              <a:buFont typeface="Wingdings" panose="05000000000000000000" pitchFamily="2" charset="2"/>
              <a:buChar char="§"/>
            </a:pPr>
            <a:r>
              <a:rPr lang="en-IN" sz="1400" dirty="0">
                <a:solidFill>
                  <a:schemeClr val="tx1"/>
                </a:solidFill>
              </a:rPr>
              <a:t>Extraordinary items</a:t>
            </a:r>
          </a:p>
        </p:txBody>
      </p:sp>
    </p:spTree>
    <p:extLst>
      <p:ext uri="{BB962C8B-B14F-4D97-AF65-F5344CB8AC3E}">
        <p14:creationId xmlns:p14="http://schemas.microsoft.com/office/powerpoint/2010/main" val="2922267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A5BD9B-81D3-407D-B376-8AEDBE7A8018}"/>
              </a:ext>
            </a:extLst>
          </p:cNvPr>
          <p:cNvSpPr>
            <a:spLocks noGrp="1"/>
          </p:cNvSpPr>
          <p:nvPr>
            <p:ph type="ctrTitle"/>
          </p:nvPr>
        </p:nvSpPr>
        <p:spPr>
          <a:xfrm>
            <a:off x="431801" y="1663700"/>
            <a:ext cx="10798387" cy="393954"/>
          </a:xfrm>
        </p:spPr>
        <p:txBody>
          <a:bodyPr/>
          <a:lstStyle/>
          <a:p>
            <a:r>
              <a:rPr lang="en-IN" sz="3200" dirty="0"/>
              <a:t>TRANSFER PRICING COMPLIANCE – </a:t>
            </a:r>
            <a:r>
              <a:rPr lang="en-IN" sz="3200" dirty="0">
                <a:solidFill>
                  <a:srgbClr val="FFFF00"/>
                </a:solidFill>
              </a:rPr>
              <a:t>CERTIFICATION</a:t>
            </a:r>
          </a:p>
        </p:txBody>
      </p:sp>
    </p:spTree>
    <p:extLst>
      <p:ext uri="{BB962C8B-B14F-4D97-AF65-F5344CB8AC3E}">
        <p14:creationId xmlns:p14="http://schemas.microsoft.com/office/powerpoint/2010/main" val="1504855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3C8AE0-29E2-DB48-61E6-164D5B6590E3}"/>
              </a:ext>
            </a:extLst>
          </p:cNvPr>
          <p:cNvSpPr txBox="1">
            <a:spLocks/>
          </p:cNvSpPr>
          <p:nvPr/>
        </p:nvSpPr>
        <p:spPr bwMode="gray">
          <a:xfrm>
            <a:off x="431804" y="685800"/>
            <a:ext cx="11349563" cy="320088"/>
          </a:xfrm>
        </p:spPr>
        <p:txBody>
          <a:bodyPr/>
          <a:lst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a:lstStyle>
          <a:p>
            <a:r>
              <a:rPr lang="en-IN" sz="2600" b="0" dirty="0"/>
              <a:t>TRANSFER PRICING CERTIFICATION (Form No. 3CEB)</a:t>
            </a:r>
          </a:p>
        </p:txBody>
      </p:sp>
      <p:sp>
        <p:nvSpPr>
          <p:cNvPr id="10" name="Text Placeholder 3">
            <a:extLst>
              <a:ext uri="{FF2B5EF4-FFF2-40B4-BE49-F238E27FC236}">
                <a16:creationId xmlns:a16="http://schemas.microsoft.com/office/drawing/2014/main" id="{6FFAAF90-8309-DF3C-B15E-C9875F85E5E3}"/>
              </a:ext>
            </a:extLst>
          </p:cNvPr>
          <p:cNvSpPr txBox="1">
            <a:spLocks/>
          </p:cNvSpPr>
          <p:nvPr/>
        </p:nvSpPr>
        <p:spPr bwMode="gray">
          <a:xfrm>
            <a:off x="431804" y="1073801"/>
            <a:ext cx="11349563" cy="221599"/>
          </a:xfrm>
        </p:spPr>
        <p:txBody>
          <a:bodyPr>
            <a:spAutoFit/>
          </a:bodyPr>
          <a:lstStyle>
            <a:lvl1pPr marL="0" indent="0" algn="l" defTabSz="1218786" rtl="0" eaLnBrk="1" latinLnBrk="0" hangingPunct="1">
              <a:lnSpc>
                <a:spcPct val="80000"/>
              </a:lnSpc>
              <a:spcBef>
                <a:spcPts val="0"/>
              </a:spcBef>
              <a:spcAft>
                <a:spcPts val="0"/>
              </a:spcAft>
              <a:buFont typeface="Arial" pitchFamily="34" charset="0"/>
              <a:buNone/>
              <a:defRPr sz="24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IN" sz="1800" dirty="0"/>
              <a:t>REQUIREMENT</a:t>
            </a:r>
          </a:p>
        </p:txBody>
      </p:sp>
      <p:sp>
        <p:nvSpPr>
          <p:cNvPr id="2" name="Oval 1">
            <a:extLst>
              <a:ext uri="{FF2B5EF4-FFF2-40B4-BE49-F238E27FC236}">
                <a16:creationId xmlns:a16="http://schemas.microsoft.com/office/drawing/2014/main" id="{5AE74C0B-36C1-A300-46F0-27108BD17BB9}"/>
              </a:ext>
            </a:extLst>
          </p:cNvPr>
          <p:cNvSpPr/>
          <p:nvPr/>
        </p:nvSpPr>
        <p:spPr>
          <a:xfrm>
            <a:off x="1143000" y="1447800"/>
            <a:ext cx="2340000" cy="23400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algn="ctr">
              <a:spcBef>
                <a:spcPts val="400"/>
              </a:spcBef>
              <a:spcAft>
                <a:spcPts val="400"/>
              </a:spcAft>
            </a:pPr>
            <a:r>
              <a:rPr lang="en-IN" sz="1600" dirty="0"/>
              <a:t>To be obtained and filed by every person entering into international transactions    </a:t>
            </a:r>
            <a:r>
              <a:rPr lang="en-IN" sz="1600" b="1" dirty="0">
                <a:solidFill>
                  <a:schemeClr val="accent3">
                    <a:lumMod val="20000"/>
                    <a:lumOff val="80000"/>
                  </a:schemeClr>
                </a:solidFill>
              </a:rPr>
              <a:t>(even INR 1)</a:t>
            </a:r>
          </a:p>
        </p:txBody>
      </p:sp>
      <p:sp>
        <p:nvSpPr>
          <p:cNvPr id="4" name="Oval 3">
            <a:extLst>
              <a:ext uri="{FF2B5EF4-FFF2-40B4-BE49-F238E27FC236}">
                <a16:creationId xmlns:a16="http://schemas.microsoft.com/office/drawing/2014/main" id="{E399C6EF-9BC8-EE8D-8F9C-C61918C1FBAD}"/>
              </a:ext>
            </a:extLst>
          </p:cNvPr>
          <p:cNvSpPr/>
          <p:nvPr/>
        </p:nvSpPr>
        <p:spPr>
          <a:xfrm>
            <a:off x="4653600" y="1447800"/>
            <a:ext cx="2340000" cy="23400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algn="ctr">
              <a:spcBef>
                <a:spcPts val="400"/>
              </a:spcBef>
              <a:spcAft>
                <a:spcPts val="400"/>
              </a:spcAft>
            </a:pPr>
            <a:r>
              <a:rPr lang="en-IN" sz="1600" dirty="0"/>
              <a:t>Due date for uploading it with Indian Income Tax Authorities is </a:t>
            </a:r>
            <a:r>
              <a:rPr lang="en-IN" sz="1600" b="1" dirty="0">
                <a:solidFill>
                  <a:schemeClr val="accent3">
                    <a:lumMod val="20000"/>
                    <a:lumOff val="80000"/>
                  </a:schemeClr>
                </a:solidFill>
              </a:rPr>
              <a:t>October 31</a:t>
            </a:r>
            <a:r>
              <a:rPr lang="en-IN" sz="1600" b="1" baseline="30000" dirty="0">
                <a:solidFill>
                  <a:schemeClr val="accent3">
                    <a:lumMod val="20000"/>
                    <a:lumOff val="80000"/>
                  </a:schemeClr>
                </a:solidFill>
              </a:rPr>
              <a:t>st</a:t>
            </a:r>
            <a:endParaRPr lang="en-IN" sz="1400" b="1" dirty="0">
              <a:solidFill>
                <a:schemeClr val="accent3">
                  <a:lumMod val="20000"/>
                  <a:lumOff val="80000"/>
                </a:schemeClr>
              </a:solidFill>
            </a:endParaRPr>
          </a:p>
        </p:txBody>
      </p:sp>
      <p:graphicFrame>
        <p:nvGraphicFramePr>
          <p:cNvPr id="7" name="Table 6">
            <a:extLst>
              <a:ext uri="{FF2B5EF4-FFF2-40B4-BE49-F238E27FC236}">
                <a16:creationId xmlns:a16="http://schemas.microsoft.com/office/drawing/2014/main" id="{654BF345-1D16-154A-385C-3B2C56D41147}"/>
              </a:ext>
            </a:extLst>
          </p:cNvPr>
          <p:cNvGraphicFramePr>
            <a:graphicFrameLocks noGrp="1"/>
          </p:cNvGraphicFramePr>
          <p:nvPr>
            <p:extLst>
              <p:ext uri="{D42A27DB-BD31-4B8C-83A1-F6EECF244321}">
                <p14:modId xmlns:p14="http://schemas.microsoft.com/office/powerpoint/2010/main" val="1797500394"/>
              </p:ext>
            </p:extLst>
          </p:nvPr>
        </p:nvGraphicFramePr>
        <p:xfrm>
          <a:off x="609600" y="3962400"/>
          <a:ext cx="6795541" cy="2263522"/>
        </p:xfrm>
        <a:graphic>
          <a:graphicData uri="http://schemas.openxmlformats.org/drawingml/2006/table">
            <a:tbl>
              <a:tblPr firstRow="1" bandRow="1">
                <a:tableStyleId>{F5AB1C69-6EDB-4FF4-983F-18BD219EF322}</a:tableStyleId>
              </a:tblPr>
              <a:tblGrid>
                <a:gridCol w="4928634">
                  <a:extLst>
                    <a:ext uri="{9D8B030D-6E8A-4147-A177-3AD203B41FA5}">
                      <a16:colId xmlns:a16="http://schemas.microsoft.com/office/drawing/2014/main" val="3786871344"/>
                    </a:ext>
                  </a:extLst>
                </a:gridCol>
                <a:gridCol w="1866907">
                  <a:extLst>
                    <a:ext uri="{9D8B030D-6E8A-4147-A177-3AD203B41FA5}">
                      <a16:colId xmlns:a16="http://schemas.microsoft.com/office/drawing/2014/main" val="2946474383"/>
                    </a:ext>
                  </a:extLst>
                </a:gridCol>
              </a:tblGrid>
              <a:tr h="370840">
                <a:tc gridSpan="2">
                  <a:txBody>
                    <a:bodyPr/>
                    <a:lstStyle/>
                    <a:p>
                      <a:pPr>
                        <a:lnSpc>
                          <a:spcPts val="1800"/>
                        </a:lnSpc>
                      </a:pPr>
                      <a:r>
                        <a:rPr lang="en-IN" sz="1400" dirty="0"/>
                        <a:t>Penalties</a:t>
                      </a:r>
                    </a:p>
                  </a:txBody>
                  <a:tcPr/>
                </a:tc>
                <a:tc hMerge="1">
                  <a:txBody>
                    <a:bodyPr/>
                    <a:lstStyle/>
                    <a:p>
                      <a:endParaRPr lang="en-IN" sz="1400" dirty="0"/>
                    </a:p>
                  </a:txBody>
                  <a:tcPr/>
                </a:tc>
                <a:extLst>
                  <a:ext uri="{0D108BD9-81ED-4DB2-BD59-A6C34878D82A}">
                    <a16:rowId xmlns:a16="http://schemas.microsoft.com/office/drawing/2014/main" val="1538825981"/>
                  </a:ext>
                </a:extLst>
              </a:tr>
              <a:tr h="370840">
                <a:tc>
                  <a:txBody>
                    <a:bodyPr/>
                    <a:lstStyle/>
                    <a:p>
                      <a:pPr>
                        <a:lnSpc>
                          <a:spcPts val="1800"/>
                        </a:lnSpc>
                      </a:pPr>
                      <a:r>
                        <a:rPr lang="en-IN" sz="1400" dirty="0"/>
                        <a:t>Failure in filing of Form No. 3CEB</a:t>
                      </a:r>
                    </a:p>
                  </a:txBody>
                  <a:tcPr/>
                </a:tc>
                <a:tc>
                  <a:txBody>
                    <a:bodyPr/>
                    <a:lstStyle/>
                    <a:p>
                      <a:pPr>
                        <a:lnSpc>
                          <a:spcPts val="1800"/>
                        </a:lnSpc>
                      </a:pPr>
                      <a:r>
                        <a:rPr lang="en-IN" sz="1400" dirty="0"/>
                        <a:t>INR 100,000</a:t>
                      </a:r>
                    </a:p>
                  </a:txBody>
                  <a:tcPr/>
                </a:tc>
                <a:extLst>
                  <a:ext uri="{0D108BD9-81ED-4DB2-BD59-A6C34878D82A}">
                    <a16:rowId xmlns:a16="http://schemas.microsoft.com/office/drawing/2014/main" val="1763649226"/>
                  </a:ext>
                </a:extLst>
              </a:tr>
              <a:tr h="370840">
                <a:tc>
                  <a:txBody>
                    <a:bodyPr/>
                    <a:lstStyle/>
                    <a:p>
                      <a:pPr>
                        <a:lnSpc>
                          <a:spcPts val="1800"/>
                        </a:lnSpc>
                      </a:pPr>
                      <a:r>
                        <a:rPr lang="en-IN" sz="1400" dirty="0"/>
                        <a:t>Failure to maintain TP documentation or TP Certification or maintenance of incorrect documentation</a:t>
                      </a:r>
                    </a:p>
                  </a:txBody>
                  <a:tcPr/>
                </a:tc>
                <a:tc>
                  <a:txBody>
                    <a:bodyPr/>
                    <a:lstStyle/>
                    <a:p>
                      <a:pPr>
                        <a:lnSpc>
                          <a:spcPts val="1800"/>
                        </a:lnSpc>
                      </a:pPr>
                      <a:r>
                        <a:rPr lang="en-IN" sz="1400" dirty="0"/>
                        <a:t>2% of value if international transactions</a:t>
                      </a:r>
                    </a:p>
                  </a:txBody>
                  <a:tcPr/>
                </a:tc>
                <a:extLst>
                  <a:ext uri="{0D108BD9-81ED-4DB2-BD59-A6C34878D82A}">
                    <a16:rowId xmlns:a16="http://schemas.microsoft.com/office/drawing/2014/main" val="4045754586"/>
                  </a:ext>
                </a:extLst>
              </a:tr>
              <a:tr h="370840">
                <a:tc>
                  <a:txBody>
                    <a:bodyPr/>
                    <a:lstStyle/>
                    <a:p>
                      <a:pPr>
                        <a:lnSpc>
                          <a:spcPts val="1800"/>
                        </a:lnSpc>
                      </a:pPr>
                      <a:r>
                        <a:rPr lang="en-US" sz="1400" dirty="0"/>
                        <a:t>Concealment of income or furnishing inadequate particulars of income in respect of Arm’s length price (ALP) adjustments</a:t>
                      </a:r>
                      <a:endParaRPr lang="en-IN" sz="1400" dirty="0"/>
                    </a:p>
                  </a:txBody>
                  <a:tcPr/>
                </a:tc>
                <a:tc>
                  <a:txBody>
                    <a:bodyPr/>
                    <a:lstStyle/>
                    <a:p>
                      <a:pPr>
                        <a:lnSpc>
                          <a:spcPts val="1800"/>
                        </a:lnSpc>
                      </a:pPr>
                      <a:r>
                        <a:rPr lang="en-IN" sz="1400" dirty="0"/>
                        <a:t>100% to 300% of tax sought to be evaded</a:t>
                      </a:r>
                    </a:p>
                  </a:txBody>
                  <a:tcPr/>
                </a:tc>
                <a:extLst>
                  <a:ext uri="{0D108BD9-81ED-4DB2-BD59-A6C34878D82A}">
                    <a16:rowId xmlns:a16="http://schemas.microsoft.com/office/drawing/2014/main" val="518535350"/>
                  </a:ext>
                </a:extLst>
              </a:tr>
            </a:tbl>
          </a:graphicData>
        </a:graphic>
      </p:graphicFrame>
      <p:graphicFrame>
        <p:nvGraphicFramePr>
          <p:cNvPr id="13" name="Table 12">
            <a:extLst>
              <a:ext uri="{FF2B5EF4-FFF2-40B4-BE49-F238E27FC236}">
                <a16:creationId xmlns:a16="http://schemas.microsoft.com/office/drawing/2014/main" id="{56FD31CC-A900-FAE6-F93B-BE71C0286714}"/>
              </a:ext>
            </a:extLst>
          </p:cNvPr>
          <p:cNvGraphicFramePr>
            <a:graphicFrameLocks noGrp="1"/>
          </p:cNvGraphicFramePr>
          <p:nvPr>
            <p:extLst>
              <p:ext uri="{D42A27DB-BD31-4B8C-83A1-F6EECF244321}">
                <p14:modId xmlns:p14="http://schemas.microsoft.com/office/powerpoint/2010/main" val="1384421572"/>
              </p:ext>
            </p:extLst>
          </p:nvPr>
        </p:nvGraphicFramePr>
        <p:xfrm>
          <a:off x="7772399" y="1447612"/>
          <a:ext cx="3814997" cy="4800788"/>
        </p:xfrm>
        <a:graphic>
          <a:graphicData uri="http://schemas.openxmlformats.org/drawingml/2006/table">
            <a:tbl>
              <a:tblPr firstRow="1" bandRow="1">
                <a:tableStyleId>{F5AB1C69-6EDB-4FF4-983F-18BD219EF322}</a:tableStyleId>
              </a:tblPr>
              <a:tblGrid>
                <a:gridCol w="899025">
                  <a:extLst>
                    <a:ext uri="{9D8B030D-6E8A-4147-A177-3AD203B41FA5}">
                      <a16:colId xmlns:a16="http://schemas.microsoft.com/office/drawing/2014/main" val="3786871344"/>
                    </a:ext>
                  </a:extLst>
                </a:gridCol>
                <a:gridCol w="2915972">
                  <a:extLst>
                    <a:ext uri="{9D8B030D-6E8A-4147-A177-3AD203B41FA5}">
                      <a16:colId xmlns:a16="http://schemas.microsoft.com/office/drawing/2014/main" val="2946474383"/>
                    </a:ext>
                  </a:extLst>
                </a:gridCol>
              </a:tblGrid>
              <a:tr h="261430">
                <a:tc>
                  <a:txBody>
                    <a:bodyPr/>
                    <a:lstStyle/>
                    <a:p>
                      <a:pPr>
                        <a:lnSpc>
                          <a:spcPts val="1400"/>
                        </a:lnSpc>
                      </a:pPr>
                      <a:r>
                        <a:rPr lang="en-IN" sz="1400" dirty="0"/>
                        <a:t>Clause</a:t>
                      </a:r>
                    </a:p>
                  </a:txBody>
                  <a:tcPr marL="36000" marR="36000"/>
                </a:tc>
                <a:tc>
                  <a:txBody>
                    <a:bodyPr/>
                    <a:lstStyle/>
                    <a:p>
                      <a:pPr>
                        <a:lnSpc>
                          <a:spcPts val="1400"/>
                        </a:lnSpc>
                      </a:pPr>
                      <a:r>
                        <a:rPr lang="en-IN" sz="1400" dirty="0"/>
                        <a:t>Transactions related to:</a:t>
                      </a:r>
                    </a:p>
                  </a:txBody>
                  <a:tcPr marL="36000" marR="36000"/>
                </a:tc>
                <a:extLst>
                  <a:ext uri="{0D108BD9-81ED-4DB2-BD59-A6C34878D82A}">
                    <a16:rowId xmlns:a16="http://schemas.microsoft.com/office/drawing/2014/main" val="1538825981"/>
                  </a:ext>
                </a:extLst>
              </a:tr>
              <a:tr h="261430">
                <a:tc>
                  <a:txBody>
                    <a:bodyPr/>
                    <a:lstStyle/>
                    <a:p>
                      <a:pPr>
                        <a:lnSpc>
                          <a:spcPts val="1400"/>
                        </a:lnSpc>
                      </a:pPr>
                      <a:r>
                        <a:rPr lang="en-IN" sz="1400" dirty="0"/>
                        <a:t>Clause 10</a:t>
                      </a:r>
                    </a:p>
                  </a:txBody>
                  <a:tcPr marL="36000" marR="36000"/>
                </a:tc>
                <a:tc>
                  <a:txBody>
                    <a:bodyPr/>
                    <a:lstStyle/>
                    <a:p>
                      <a:pPr>
                        <a:lnSpc>
                          <a:spcPts val="1400"/>
                        </a:lnSpc>
                      </a:pPr>
                      <a:r>
                        <a:rPr lang="en-IN" sz="1400" dirty="0"/>
                        <a:t>List of Associated Enterprises</a:t>
                      </a:r>
                    </a:p>
                  </a:txBody>
                  <a:tcPr marL="36000" marR="36000"/>
                </a:tc>
                <a:extLst>
                  <a:ext uri="{0D108BD9-81ED-4DB2-BD59-A6C34878D82A}">
                    <a16:rowId xmlns:a16="http://schemas.microsoft.com/office/drawing/2014/main" val="1763649226"/>
                  </a:ext>
                </a:extLst>
              </a:tr>
              <a:tr h="261430">
                <a:tc>
                  <a:txBody>
                    <a:bodyPr/>
                    <a:lstStyle/>
                    <a:p>
                      <a:pPr>
                        <a:lnSpc>
                          <a:spcPts val="1400"/>
                        </a:lnSpc>
                      </a:pPr>
                      <a:r>
                        <a:rPr lang="en-IN" sz="1400" dirty="0"/>
                        <a:t>Clause 11</a:t>
                      </a:r>
                    </a:p>
                  </a:txBody>
                  <a:tcPr marL="36000" marR="36000"/>
                </a:tc>
                <a:tc>
                  <a:txBody>
                    <a:bodyPr/>
                    <a:lstStyle/>
                    <a:p>
                      <a:pPr>
                        <a:lnSpc>
                          <a:spcPts val="1400"/>
                        </a:lnSpc>
                      </a:pPr>
                      <a:r>
                        <a:rPr lang="en-IN" sz="1400" dirty="0"/>
                        <a:t>Tangible property</a:t>
                      </a:r>
                    </a:p>
                  </a:txBody>
                  <a:tcPr marL="36000" marR="36000"/>
                </a:tc>
                <a:extLst>
                  <a:ext uri="{0D108BD9-81ED-4DB2-BD59-A6C34878D82A}">
                    <a16:rowId xmlns:a16="http://schemas.microsoft.com/office/drawing/2014/main" val="4045754586"/>
                  </a:ext>
                </a:extLst>
              </a:tr>
              <a:tr h="261430">
                <a:tc>
                  <a:txBody>
                    <a:bodyPr/>
                    <a:lstStyle/>
                    <a:p>
                      <a:pPr>
                        <a:lnSpc>
                          <a:spcPts val="1400"/>
                        </a:lnSpc>
                      </a:pPr>
                      <a:r>
                        <a:rPr lang="en-US" sz="1400" dirty="0"/>
                        <a:t>Clause 12</a:t>
                      </a:r>
                      <a:endParaRPr lang="en-IN" sz="1400" dirty="0"/>
                    </a:p>
                  </a:txBody>
                  <a:tcPr marL="36000" marR="36000"/>
                </a:tc>
                <a:tc>
                  <a:txBody>
                    <a:bodyPr/>
                    <a:lstStyle/>
                    <a:p>
                      <a:pPr>
                        <a:lnSpc>
                          <a:spcPts val="1400"/>
                        </a:lnSpc>
                      </a:pPr>
                      <a:r>
                        <a:rPr lang="en-IN" sz="1400" dirty="0"/>
                        <a:t>Intangible property</a:t>
                      </a:r>
                    </a:p>
                  </a:txBody>
                  <a:tcPr marL="36000" marR="36000"/>
                </a:tc>
                <a:extLst>
                  <a:ext uri="{0D108BD9-81ED-4DB2-BD59-A6C34878D82A}">
                    <a16:rowId xmlns:a16="http://schemas.microsoft.com/office/drawing/2014/main" val="518535350"/>
                  </a:ext>
                </a:extLst>
              </a:tr>
              <a:tr h="261430">
                <a:tc>
                  <a:txBody>
                    <a:bodyPr/>
                    <a:lstStyle/>
                    <a:p>
                      <a:pPr>
                        <a:lnSpc>
                          <a:spcPts val="1400"/>
                        </a:lnSpc>
                      </a:pPr>
                      <a:r>
                        <a:rPr lang="en-IN" sz="1400" dirty="0"/>
                        <a:t>Clause 13</a:t>
                      </a:r>
                    </a:p>
                  </a:txBody>
                  <a:tcPr marL="36000" marR="36000"/>
                </a:tc>
                <a:tc>
                  <a:txBody>
                    <a:bodyPr/>
                    <a:lstStyle/>
                    <a:p>
                      <a:pPr>
                        <a:lnSpc>
                          <a:spcPts val="1400"/>
                        </a:lnSpc>
                      </a:pPr>
                      <a:r>
                        <a:rPr lang="en-IN" sz="1400" dirty="0"/>
                        <a:t>Services</a:t>
                      </a:r>
                    </a:p>
                  </a:txBody>
                  <a:tcPr marL="36000" marR="36000"/>
                </a:tc>
                <a:extLst>
                  <a:ext uri="{0D108BD9-81ED-4DB2-BD59-A6C34878D82A}">
                    <a16:rowId xmlns:a16="http://schemas.microsoft.com/office/drawing/2014/main" val="1975785575"/>
                  </a:ext>
                </a:extLst>
              </a:tr>
              <a:tr h="261430">
                <a:tc>
                  <a:txBody>
                    <a:bodyPr/>
                    <a:lstStyle/>
                    <a:p>
                      <a:pPr>
                        <a:lnSpc>
                          <a:spcPts val="1400"/>
                        </a:lnSpc>
                      </a:pPr>
                      <a:r>
                        <a:rPr lang="en-IN" sz="1400" dirty="0"/>
                        <a:t>Clause 14</a:t>
                      </a:r>
                    </a:p>
                  </a:txBody>
                  <a:tcPr marL="36000" marR="36000"/>
                </a:tc>
                <a:tc>
                  <a:txBody>
                    <a:bodyPr/>
                    <a:lstStyle/>
                    <a:p>
                      <a:pPr>
                        <a:lnSpc>
                          <a:spcPts val="1400"/>
                        </a:lnSpc>
                      </a:pPr>
                      <a:r>
                        <a:rPr lang="en-IN" sz="1400" dirty="0"/>
                        <a:t>Lending/ borrowing of money</a:t>
                      </a:r>
                    </a:p>
                  </a:txBody>
                  <a:tcPr marL="36000" marR="36000"/>
                </a:tc>
                <a:extLst>
                  <a:ext uri="{0D108BD9-81ED-4DB2-BD59-A6C34878D82A}">
                    <a16:rowId xmlns:a16="http://schemas.microsoft.com/office/drawing/2014/main" val="2442342593"/>
                  </a:ext>
                </a:extLst>
              </a:tr>
              <a:tr h="261430">
                <a:tc>
                  <a:txBody>
                    <a:bodyPr/>
                    <a:lstStyle/>
                    <a:p>
                      <a:pPr>
                        <a:lnSpc>
                          <a:spcPts val="1400"/>
                        </a:lnSpc>
                      </a:pPr>
                      <a:r>
                        <a:rPr lang="en-IN" sz="1400" dirty="0"/>
                        <a:t>Clause 15</a:t>
                      </a:r>
                    </a:p>
                  </a:txBody>
                  <a:tcPr marL="36000" marR="36000"/>
                </a:tc>
                <a:tc>
                  <a:txBody>
                    <a:bodyPr/>
                    <a:lstStyle/>
                    <a:p>
                      <a:pPr>
                        <a:lnSpc>
                          <a:spcPts val="1400"/>
                        </a:lnSpc>
                      </a:pPr>
                      <a:r>
                        <a:rPr lang="en-IN" sz="1400" dirty="0"/>
                        <a:t>Corporate guarantee</a:t>
                      </a:r>
                    </a:p>
                  </a:txBody>
                  <a:tcPr marL="36000" marR="36000"/>
                </a:tc>
                <a:extLst>
                  <a:ext uri="{0D108BD9-81ED-4DB2-BD59-A6C34878D82A}">
                    <a16:rowId xmlns:a16="http://schemas.microsoft.com/office/drawing/2014/main" val="2082389091"/>
                  </a:ext>
                </a:extLst>
              </a:tr>
              <a:tr h="261430">
                <a:tc>
                  <a:txBody>
                    <a:bodyPr/>
                    <a:lstStyle/>
                    <a:p>
                      <a:pPr>
                        <a:lnSpc>
                          <a:spcPts val="1400"/>
                        </a:lnSpc>
                      </a:pPr>
                      <a:r>
                        <a:rPr lang="en-IN" sz="1400" dirty="0"/>
                        <a:t>Clause 16</a:t>
                      </a:r>
                    </a:p>
                  </a:txBody>
                  <a:tcPr marL="36000" marR="36000"/>
                </a:tc>
                <a:tc>
                  <a:txBody>
                    <a:bodyPr/>
                    <a:lstStyle/>
                    <a:p>
                      <a:pPr>
                        <a:lnSpc>
                          <a:spcPts val="1400"/>
                        </a:lnSpc>
                      </a:pPr>
                      <a:r>
                        <a:rPr lang="en-IN" sz="1400" dirty="0"/>
                        <a:t>Marketable securities</a:t>
                      </a:r>
                    </a:p>
                  </a:txBody>
                  <a:tcPr marL="36000" marR="36000"/>
                </a:tc>
                <a:extLst>
                  <a:ext uri="{0D108BD9-81ED-4DB2-BD59-A6C34878D82A}">
                    <a16:rowId xmlns:a16="http://schemas.microsoft.com/office/drawing/2014/main" val="249226634"/>
                  </a:ext>
                </a:extLst>
              </a:tr>
              <a:tr h="261430">
                <a:tc>
                  <a:txBody>
                    <a:bodyPr/>
                    <a:lstStyle/>
                    <a:p>
                      <a:pPr>
                        <a:lnSpc>
                          <a:spcPts val="1400"/>
                        </a:lnSpc>
                      </a:pPr>
                      <a:r>
                        <a:rPr lang="en-IN" sz="1400" dirty="0"/>
                        <a:t>Clause 17</a:t>
                      </a:r>
                    </a:p>
                  </a:txBody>
                  <a:tcPr marL="36000" marR="36000"/>
                </a:tc>
                <a:tc>
                  <a:txBody>
                    <a:bodyPr/>
                    <a:lstStyle/>
                    <a:p>
                      <a:pPr>
                        <a:lnSpc>
                          <a:spcPts val="1400"/>
                        </a:lnSpc>
                      </a:pPr>
                      <a:r>
                        <a:rPr lang="en-IN" sz="1400" dirty="0"/>
                        <a:t>Mutual agreements</a:t>
                      </a:r>
                    </a:p>
                  </a:txBody>
                  <a:tcPr marL="36000" marR="36000"/>
                </a:tc>
                <a:extLst>
                  <a:ext uri="{0D108BD9-81ED-4DB2-BD59-A6C34878D82A}">
                    <a16:rowId xmlns:a16="http://schemas.microsoft.com/office/drawing/2014/main" val="1496017425"/>
                  </a:ext>
                </a:extLst>
              </a:tr>
              <a:tr h="261430">
                <a:tc>
                  <a:txBody>
                    <a:bodyPr/>
                    <a:lstStyle/>
                    <a:p>
                      <a:pPr marL="0" marR="0" lvl="0" indent="0" algn="l" defTabSz="1218786" rtl="0" eaLnBrk="1" fontAlgn="auto" latinLnBrk="0" hangingPunct="1">
                        <a:lnSpc>
                          <a:spcPts val="1400"/>
                        </a:lnSpc>
                        <a:spcBef>
                          <a:spcPts val="0"/>
                        </a:spcBef>
                        <a:spcAft>
                          <a:spcPts val="0"/>
                        </a:spcAft>
                        <a:buClrTx/>
                        <a:buSzTx/>
                        <a:buFontTx/>
                        <a:buNone/>
                        <a:tabLst/>
                        <a:defRPr/>
                      </a:pPr>
                      <a:r>
                        <a:rPr lang="en-IN" sz="1400" dirty="0"/>
                        <a:t>Clause 18</a:t>
                      </a:r>
                    </a:p>
                  </a:txBody>
                  <a:tcPr marL="36000" marR="36000"/>
                </a:tc>
                <a:tc>
                  <a:txBody>
                    <a:bodyPr/>
                    <a:lstStyle/>
                    <a:p>
                      <a:pPr>
                        <a:lnSpc>
                          <a:spcPts val="1400"/>
                        </a:lnSpc>
                      </a:pPr>
                      <a:r>
                        <a:rPr lang="en-IN" sz="1400" dirty="0"/>
                        <a:t>Business restructuring</a:t>
                      </a:r>
                    </a:p>
                  </a:txBody>
                  <a:tcPr marL="36000" marR="36000"/>
                </a:tc>
                <a:extLst>
                  <a:ext uri="{0D108BD9-81ED-4DB2-BD59-A6C34878D82A}">
                    <a16:rowId xmlns:a16="http://schemas.microsoft.com/office/drawing/2014/main" val="3676085039"/>
                  </a:ext>
                </a:extLst>
              </a:tr>
              <a:tr h="261430">
                <a:tc>
                  <a:txBody>
                    <a:bodyPr/>
                    <a:lstStyle/>
                    <a:p>
                      <a:pPr marL="0" marR="0" lvl="0" indent="0" algn="l" defTabSz="1218786" rtl="0" eaLnBrk="1" fontAlgn="auto" latinLnBrk="0" hangingPunct="1">
                        <a:lnSpc>
                          <a:spcPts val="1400"/>
                        </a:lnSpc>
                        <a:spcBef>
                          <a:spcPts val="0"/>
                        </a:spcBef>
                        <a:spcAft>
                          <a:spcPts val="0"/>
                        </a:spcAft>
                        <a:buClrTx/>
                        <a:buSzTx/>
                        <a:buFontTx/>
                        <a:buNone/>
                        <a:tabLst/>
                        <a:defRPr/>
                      </a:pPr>
                      <a:r>
                        <a:rPr lang="en-IN" sz="1400" dirty="0"/>
                        <a:t>Clause 19</a:t>
                      </a:r>
                    </a:p>
                  </a:txBody>
                  <a:tcPr marL="36000" marR="36000"/>
                </a:tc>
                <a:tc>
                  <a:txBody>
                    <a:bodyPr/>
                    <a:lstStyle/>
                    <a:p>
                      <a:pPr>
                        <a:lnSpc>
                          <a:spcPts val="1400"/>
                        </a:lnSpc>
                      </a:pPr>
                      <a:r>
                        <a:rPr lang="en-IN" sz="1400" dirty="0"/>
                        <a:t>Any other transaction</a:t>
                      </a:r>
                    </a:p>
                  </a:txBody>
                  <a:tcPr marL="36000" marR="36000"/>
                </a:tc>
                <a:extLst>
                  <a:ext uri="{0D108BD9-81ED-4DB2-BD59-A6C34878D82A}">
                    <a16:rowId xmlns:a16="http://schemas.microsoft.com/office/drawing/2014/main" val="2158521363"/>
                  </a:ext>
                </a:extLst>
              </a:tr>
              <a:tr h="261430">
                <a:tc>
                  <a:txBody>
                    <a:bodyPr/>
                    <a:lstStyle/>
                    <a:p>
                      <a:pPr marL="0" marR="0" lvl="0" indent="0" algn="l" defTabSz="1218786" rtl="0" eaLnBrk="1" fontAlgn="auto" latinLnBrk="0" hangingPunct="1">
                        <a:lnSpc>
                          <a:spcPts val="1400"/>
                        </a:lnSpc>
                        <a:spcBef>
                          <a:spcPts val="0"/>
                        </a:spcBef>
                        <a:spcAft>
                          <a:spcPts val="0"/>
                        </a:spcAft>
                        <a:buClrTx/>
                        <a:buSzTx/>
                        <a:buFontTx/>
                        <a:buNone/>
                        <a:tabLst/>
                        <a:defRPr/>
                      </a:pPr>
                      <a:r>
                        <a:rPr lang="en-IN" sz="1400" dirty="0"/>
                        <a:t>Clause 20</a:t>
                      </a:r>
                    </a:p>
                  </a:txBody>
                  <a:tcPr marL="36000" marR="36000"/>
                </a:tc>
                <a:tc>
                  <a:txBody>
                    <a:bodyPr/>
                    <a:lstStyle/>
                    <a:p>
                      <a:pPr>
                        <a:lnSpc>
                          <a:spcPts val="1400"/>
                        </a:lnSpc>
                      </a:pPr>
                      <a:r>
                        <a:rPr lang="en-IN" sz="1400" dirty="0"/>
                        <a:t>Deemed international transaction</a:t>
                      </a:r>
                    </a:p>
                  </a:txBody>
                  <a:tcPr marL="36000" marR="36000"/>
                </a:tc>
                <a:extLst>
                  <a:ext uri="{0D108BD9-81ED-4DB2-BD59-A6C34878D82A}">
                    <a16:rowId xmlns:a16="http://schemas.microsoft.com/office/drawing/2014/main" val="3291958398"/>
                  </a:ext>
                </a:extLst>
              </a:tr>
              <a:tr h="261430">
                <a:tc>
                  <a:txBody>
                    <a:bodyPr/>
                    <a:lstStyle/>
                    <a:p>
                      <a:pPr marL="0" marR="0" lvl="0" indent="0" algn="l" defTabSz="1218786" rtl="0" eaLnBrk="1" fontAlgn="auto" latinLnBrk="0" hangingPunct="1">
                        <a:lnSpc>
                          <a:spcPts val="1400"/>
                        </a:lnSpc>
                        <a:spcBef>
                          <a:spcPts val="0"/>
                        </a:spcBef>
                        <a:spcAft>
                          <a:spcPts val="0"/>
                        </a:spcAft>
                        <a:buClrTx/>
                        <a:buSzTx/>
                        <a:buFontTx/>
                        <a:buNone/>
                        <a:tabLst/>
                        <a:defRPr/>
                      </a:pPr>
                      <a:r>
                        <a:rPr lang="en-IN" sz="1400" dirty="0"/>
                        <a:t>Clause 21</a:t>
                      </a:r>
                    </a:p>
                  </a:txBody>
                  <a:tcPr marL="36000" marR="36000"/>
                </a:tc>
                <a:tc>
                  <a:txBody>
                    <a:bodyPr/>
                    <a:lstStyle/>
                    <a:p>
                      <a:pPr>
                        <a:lnSpc>
                          <a:spcPts val="1400"/>
                        </a:lnSpc>
                      </a:pPr>
                      <a:r>
                        <a:rPr lang="en-IN" sz="1400" dirty="0"/>
                        <a:t>List of Domestic related parties</a:t>
                      </a:r>
                    </a:p>
                  </a:txBody>
                  <a:tcPr marL="36000" marR="36000"/>
                </a:tc>
                <a:extLst>
                  <a:ext uri="{0D108BD9-81ED-4DB2-BD59-A6C34878D82A}">
                    <a16:rowId xmlns:a16="http://schemas.microsoft.com/office/drawing/2014/main" val="3990413574"/>
                  </a:ext>
                </a:extLst>
              </a:tr>
              <a:tr h="261430">
                <a:tc>
                  <a:txBody>
                    <a:bodyPr/>
                    <a:lstStyle/>
                    <a:p>
                      <a:pPr marL="0" marR="0" lvl="0" indent="0" algn="l" defTabSz="1218786" rtl="0" eaLnBrk="1" fontAlgn="auto" latinLnBrk="0" hangingPunct="1">
                        <a:lnSpc>
                          <a:spcPts val="1400"/>
                        </a:lnSpc>
                        <a:spcBef>
                          <a:spcPts val="0"/>
                        </a:spcBef>
                        <a:spcAft>
                          <a:spcPts val="0"/>
                        </a:spcAft>
                        <a:buClrTx/>
                        <a:buSzTx/>
                        <a:buFontTx/>
                        <a:buNone/>
                        <a:tabLst/>
                        <a:defRPr/>
                      </a:pPr>
                      <a:r>
                        <a:rPr lang="en-IN" sz="1400" dirty="0"/>
                        <a:t>Clause 22</a:t>
                      </a:r>
                    </a:p>
                  </a:txBody>
                  <a:tcPr marL="36000" marR="36000"/>
                </a:tc>
                <a:tc>
                  <a:txBody>
                    <a:bodyPr/>
                    <a:lstStyle/>
                    <a:p>
                      <a:pPr>
                        <a:lnSpc>
                          <a:spcPts val="1400"/>
                        </a:lnSpc>
                      </a:pPr>
                      <a:r>
                        <a:rPr lang="en-US" sz="1400" dirty="0"/>
                        <a:t>Transfer of any goods or services</a:t>
                      </a:r>
                      <a:endParaRPr lang="en-IN" sz="1400" dirty="0"/>
                    </a:p>
                  </a:txBody>
                  <a:tcPr marL="36000" marR="36000"/>
                </a:tc>
                <a:extLst>
                  <a:ext uri="{0D108BD9-81ED-4DB2-BD59-A6C34878D82A}">
                    <a16:rowId xmlns:a16="http://schemas.microsoft.com/office/drawing/2014/main" val="678281837"/>
                  </a:ext>
                </a:extLst>
              </a:tr>
              <a:tr h="315148">
                <a:tc>
                  <a:txBody>
                    <a:bodyPr/>
                    <a:lstStyle/>
                    <a:p>
                      <a:pPr marL="0" marR="0" lvl="0" indent="0" algn="l" defTabSz="1218786" rtl="0" eaLnBrk="1" fontAlgn="auto" latinLnBrk="0" hangingPunct="1">
                        <a:lnSpc>
                          <a:spcPts val="1400"/>
                        </a:lnSpc>
                        <a:spcBef>
                          <a:spcPts val="0"/>
                        </a:spcBef>
                        <a:spcAft>
                          <a:spcPts val="0"/>
                        </a:spcAft>
                        <a:buClrTx/>
                        <a:buSzTx/>
                        <a:buFontTx/>
                        <a:buNone/>
                        <a:tabLst/>
                        <a:defRPr/>
                      </a:pPr>
                      <a:r>
                        <a:rPr lang="en-IN" sz="1400" dirty="0"/>
                        <a:t>Clause 23</a:t>
                      </a:r>
                    </a:p>
                  </a:txBody>
                  <a:tcPr marL="36000" marR="36000"/>
                </a:tc>
                <a:tc>
                  <a:txBody>
                    <a:bodyPr/>
                    <a:lstStyle/>
                    <a:p>
                      <a:pPr>
                        <a:lnSpc>
                          <a:spcPts val="1400"/>
                        </a:lnSpc>
                      </a:pPr>
                      <a:r>
                        <a:rPr lang="en-US" sz="1400" dirty="0"/>
                        <a:t>SDT in the nature of any business</a:t>
                      </a:r>
                      <a:endParaRPr lang="en-IN" sz="1400" dirty="0"/>
                    </a:p>
                  </a:txBody>
                  <a:tcPr marL="36000" marR="36000"/>
                </a:tc>
                <a:extLst>
                  <a:ext uri="{0D108BD9-81ED-4DB2-BD59-A6C34878D82A}">
                    <a16:rowId xmlns:a16="http://schemas.microsoft.com/office/drawing/2014/main" val="226202670"/>
                  </a:ext>
                </a:extLst>
              </a:tr>
              <a:tr h="404599">
                <a:tc>
                  <a:txBody>
                    <a:bodyPr/>
                    <a:lstStyle/>
                    <a:p>
                      <a:pPr marL="0" marR="0" lvl="0" indent="0" algn="l" defTabSz="1218786" rtl="0" eaLnBrk="1" fontAlgn="auto" latinLnBrk="0" hangingPunct="1">
                        <a:lnSpc>
                          <a:spcPts val="1400"/>
                        </a:lnSpc>
                        <a:spcBef>
                          <a:spcPts val="0"/>
                        </a:spcBef>
                        <a:spcAft>
                          <a:spcPts val="0"/>
                        </a:spcAft>
                        <a:buClrTx/>
                        <a:buSzTx/>
                        <a:buFontTx/>
                        <a:buNone/>
                        <a:tabLst/>
                        <a:defRPr/>
                      </a:pPr>
                      <a:r>
                        <a:rPr lang="en-IN" sz="1400" dirty="0"/>
                        <a:t>Clause 24</a:t>
                      </a:r>
                    </a:p>
                  </a:txBody>
                  <a:tcPr marL="36000" marR="36000"/>
                </a:tc>
                <a:tc>
                  <a:txBody>
                    <a:bodyPr/>
                    <a:lstStyle/>
                    <a:p>
                      <a:pPr>
                        <a:lnSpc>
                          <a:spcPts val="1400"/>
                        </a:lnSpc>
                      </a:pPr>
                      <a:r>
                        <a:rPr lang="en-US" sz="1400" dirty="0"/>
                        <a:t>SDT between persons referred to section 115BAB(6)</a:t>
                      </a:r>
                      <a:endParaRPr lang="en-IN" sz="1400" dirty="0"/>
                    </a:p>
                  </a:txBody>
                  <a:tcPr marL="36000" marR="36000"/>
                </a:tc>
                <a:extLst>
                  <a:ext uri="{0D108BD9-81ED-4DB2-BD59-A6C34878D82A}">
                    <a16:rowId xmlns:a16="http://schemas.microsoft.com/office/drawing/2014/main" val="381798269"/>
                  </a:ext>
                </a:extLst>
              </a:tr>
              <a:tr h="261430">
                <a:tc>
                  <a:txBody>
                    <a:bodyPr/>
                    <a:lstStyle/>
                    <a:p>
                      <a:pPr marL="0" marR="0" lvl="0" indent="0" algn="l" defTabSz="1218786" rtl="0" eaLnBrk="1" fontAlgn="auto" latinLnBrk="0" hangingPunct="1">
                        <a:lnSpc>
                          <a:spcPts val="1400"/>
                        </a:lnSpc>
                        <a:spcBef>
                          <a:spcPts val="0"/>
                        </a:spcBef>
                        <a:spcAft>
                          <a:spcPts val="0"/>
                        </a:spcAft>
                        <a:buClrTx/>
                        <a:buSzTx/>
                        <a:buFontTx/>
                        <a:buNone/>
                        <a:tabLst/>
                        <a:defRPr/>
                      </a:pPr>
                      <a:r>
                        <a:rPr lang="en-IN" sz="1400" dirty="0"/>
                        <a:t>Clause 25</a:t>
                      </a:r>
                    </a:p>
                  </a:txBody>
                  <a:tcPr marL="36000" marR="36000"/>
                </a:tc>
                <a:tc>
                  <a:txBody>
                    <a:bodyPr/>
                    <a:lstStyle/>
                    <a:p>
                      <a:pPr>
                        <a:lnSpc>
                          <a:spcPts val="1400"/>
                        </a:lnSpc>
                      </a:pPr>
                      <a:r>
                        <a:rPr lang="en-US" sz="1400" dirty="0"/>
                        <a:t>SDT not specifically referred above</a:t>
                      </a:r>
                      <a:endParaRPr lang="en-IN" sz="1400" dirty="0"/>
                    </a:p>
                  </a:txBody>
                  <a:tcPr marL="36000" marR="36000"/>
                </a:tc>
                <a:extLst>
                  <a:ext uri="{0D108BD9-81ED-4DB2-BD59-A6C34878D82A}">
                    <a16:rowId xmlns:a16="http://schemas.microsoft.com/office/drawing/2014/main" val="3032545362"/>
                  </a:ext>
                </a:extLst>
              </a:tr>
            </a:tbl>
          </a:graphicData>
        </a:graphic>
      </p:graphicFrame>
    </p:spTree>
    <p:extLst>
      <p:ext uri="{BB962C8B-B14F-4D97-AF65-F5344CB8AC3E}">
        <p14:creationId xmlns:p14="http://schemas.microsoft.com/office/powerpoint/2010/main" val="3185121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3C8AE0-29E2-DB48-61E6-164D5B6590E3}"/>
              </a:ext>
            </a:extLst>
          </p:cNvPr>
          <p:cNvSpPr txBox="1">
            <a:spLocks/>
          </p:cNvSpPr>
          <p:nvPr/>
        </p:nvSpPr>
        <p:spPr bwMode="gray">
          <a:xfrm>
            <a:off x="431804" y="685800"/>
            <a:ext cx="11349563" cy="320088"/>
          </a:xfrm>
        </p:spPr>
        <p:txBody>
          <a:bodyPr/>
          <a:lst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a:lstStyle>
          <a:p>
            <a:r>
              <a:rPr lang="en-IN" sz="2600" b="0" dirty="0"/>
              <a:t>TRANSFER PRICING CERTIFICATION (Form No. 3CEB)</a:t>
            </a:r>
          </a:p>
        </p:txBody>
      </p:sp>
      <p:sp>
        <p:nvSpPr>
          <p:cNvPr id="10" name="Text Placeholder 3">
            <a:extLst>
              <a:ext uri="{FF2B5EF4-FFF2-40B4-BE49-F238E27FC236}">
                <a16:creationId xmlns:a16="http://schemas.microsoft.com/office/drawing/2014/main" id="{6FFAAF90-8309-DF3C-B15E-C9875F85E5E3}"/>
              </a:ext>
            </a:extLst>
          </p:cNvPr>
          <p:cNvSpPr txBox="1">
            <a:spLocks/>
          </p:cNvSpPr>
          <p:nvPr/>
        </p:nvSpPr>
        <p:spPr bwMode="gray">
          <a:xfrm>
            <a:off x="431804" y="1073801"/>
            <a:ext cx="11349563" cy="221599"/>
          </a:xfrm>
        </p:spPr>
        <p:txBody>
          <a:bodyPr>
            <a:spAutoFit/>
          </a:bodyPr>
          <a:lstStyle>
            <a:lvl1pPr marL="0" indent="0" algn="l" defTabSz="1218786" rtl="0" eaLnBrk="1" latinLnBrk="0" hangingPunct="1">
              <a:lnSpc>
                <a:spcPct val="80000"/>
              </a:lnSpc>
              <a:spcBef>
                <a:spcPts val="0"/>
              </a:spcBef>
              <a:spcAft>
                <a:spcPts val="0"/>
              </a:spcAft>
              <a:buFont typeface="Arial" pitchFamily="34" charset="0"/>
              <a:buNone/>
              <a:defRPr sz="24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IN" sz="1800" dirty="0"/>
              <a:t>KEY CONSIDERATIONS</a:t>
            </a:r>
          </a:p>
        </p:txBody>
      </p:sp>
      <p:sp>
        <p:nvSpPr>
          <p:cNvPr id="5" name="Rectangle 4">
            <a:extLst>
              <a:ext uri="{FF2B5EF4-FFF2-40B4-BE49-F238E27FC236}">
                <a16:creationId xmlns:a16="http://schemas.microsoft.com/office/drawing/2014/main" id="{C69B39C6-6C08-8773-684E-6A62E2250A15}"/>
              </a:ext>
            </a:extLst>
          </p:cNvPr>
          <p:cNvSpPr/>
          <p:nvPr/>
        </p:nvSpPr>
        <p:spPr>
          <a:xfrm>
            <a:off x="2057400" y="1767590"/>
            <a:ext cx="9144000" cy="645826"/>
          </a:xfrm>
          <a:prstGeom prst="rect">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1800"/>
              </a:lnSpc>
              <a:spcBef>
                <a:spcPts val="600"/>
              </a:spcBef>
              <a:spcAft>
                <a:spcPts val="600"/>
              </a:spcAft>
            </a:pPr>
            <a:r>
              <a:rPr lang="en-US" sz="1600" b="1" dirty="0">
                <a:solidFill>
                  <a:srgbClr val="0070C0"/>
                </a:solidFill>
              </a:rPr>
              <a:t>List of associated  enterprises  with whom the assessee has entered into international transactions</a:t>
            </a:r>
            <a:endParaRPr lang="en-IN" sz="1600" b="1" dirty="0">
              <a:solidFill>
                <a:srgbClr val="0070C0"/>
              </a:solidFill>
            </a:endParaRPr>
          </a:p>
        </p:txBody>
      </p:sp>
      <p:sp>
        <p:nvSpPr>
          <p:cNvPr id="9" name="Rectangle 8">
            <a:extLst>
              <a:ext uri="{FF2B5EF4-FFF2-40B4-BE49-F238E27FC236}">
                <a16:creationId xmlns:a16="http://schemas.microsoft.com/office/drawing/2014/main" id="{95BB27E1-DF8E-587D-92D9-DF3DCDC9705C}"/>
              </a:ext>
            </a:extLst>
          </p:cNvPr>
          <p:cNvSpPr/>
          <p:nvPr/>
        </p:nvSpPr>
        <p:spPr>
          <a:xfrm>
            <a:off x="533400" y="1752600"/>
            <a:ext cx="1385341" cy="645826"/>
          </a:xfrm>
          <a:prstGeom prst="rect">
            <a:avLst/>
          </a:prstGeom>
          <a:solidFill>
            <a:srgbClr val="0070C0"/>
          </a:solid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spcBef>
                <a:spcPts val="600"/>
              </a:spcBef>
              <a:spcAft>
                <a:spcPts val="600"/>
              </a:spcAft>
            </a:pPr>
            <a:r>
              <a:rPr lang="en-US" sz="1600" dirty="0">
                <a:solidFill>
                  <a:schemeClr val="bg1"/>
                </a:solidFill>
              </a:rPr>
              <a:t>Clause 10</a:t>
            </a:r>
            <a:endParaRPr lang="en-IN" sz="1600" dirty="0">
              <a:solidFill>
                <a:schemeClr val="bg1"/>
              </a:solidFill>
            </a:endParaRPr>
          </a:p>
        </p:txBody>
      </p:sp>
      <p:sp>
        <p:nvSpPr>
          <p:cNvPr id="12" name="TextBox 11">
            <a:extLst>
              <a:ext uri="{FF2B5EF4-FFF2-40B4-BE49-F238E27FC236}">
                <a16:creationId xmlns:a16="http://schemas.microsoft.com/office/drawing/2014/main" id="{C2BF9675-D289-05DB-C6E6-AF04CB50A324}"/>
              </a:ext>
            </a:extLst>
          </p:cNvPr>
          <p:cNvSpPr txBox="1"/>
          <p:nvPr/>
        </p:nvSpPr>
        <p:spPr>
          <a:xfrm>
            <a:off x="2590800" y="2971800"/>
            <a:ext cx="6093500" cy="1740926"/>
          </a:xfrm>
          <a:prstGeom prst="rect">
            <a:avLst/>
          </a:prstGeom>
          <a:noFill/>
        </p:spPr>
        <p:txBody>
          <a:bodyPr wrap="square">
            <a:spAutoFit/>
          </a:bodyPr>
          <a:lstStyle/>
          <a:p>
            <a:pPr marL="342900" marR="129540" lvl="0" indent="-342900">
              <a:lnSpc>
                <a:spcPct val="115000"/>
              </a:lnSpc>
              <a:spcAft>
                <a:spcPts val="1000"/>
              </a:spcAft>
              <a:buFont typeface="+mj-lt"/>
              <a:buAutoNum type="alphaLcParenBoth"/>
            </a:pPr>
            <a:r>
              <a:rPr lang="en-IN" sz="1600" dirty="0">
                <a:solidFill>
                  <a:srgbClr val="0070C0"/>
                </a:solidFill>
                <a:effectLst/>
                <a:ea typeface="Times New Roman" panose="02020603050405020304" pitchFamily="18" charset="0"/>
                <a:cs typeface="Times New Roman" panose="02020603050405020304" pitchFamily="18" charset="0"/>
              </a:rPr>
              <a:t>N</a:t>
            </a:r>
            <a:r>
              <a:rPr lang="en-IN" sz="1600" spc="15" dirty="0">
                <a:solidFill>
                  <a:srgbClr val="0070C0"/>
                </a:solidFill>
                <a:effectLst/>
                <a:ea typeface="Times New Roman" panose="02020603050405020304" pitchFamily="18" charset="0"/>
                <a:cs typeface="Times New Roman" panose="02020603050405020304" pitchFamily="18" charset="0"/>
              </a:rPr>
              <a:t>a</a:t>
            </a:r>
            <a:r>
              <a:rPr lang="en-IN" sz="1600" spc="-15" dirty="0">
                <a:solidFill>
                  <a:srgbClr val="0070C0"/>
                </a:solidFill>
                <a:effectLst/>
                <a:ea typeface="Times New Roman" panose="02020603050405020304" pitchFamily="18" charset="0"/>
                <a:cs typeface="Times New Roman" panose="02020603050405020304" pitchFamily="18" charset="0"/>
              </a:rPr>
              <a:t>m</a:t>
            </a:r>
            <a:r>
              <a:rPr lang="en-IN" sz="1600" dirty="0">
                <a:solidFill>
                  <a:srgbClr val="0070C0"/>
                </a:solidFill>
                <a:effectLst/>
                <a:ea typeface="Times New Roman" panose="02020603050405020304" pitchFamily="18" charset="0"/>
                <a:cs typeface="Times New Roman" panose="02020603050405020304" pitchFamily="18" charset="0"/>
              </a:rPr>
              <a:t>e</a:t>
            </a:r>
            <a:r>
              <a:rPr lang="en-IN" sz="1600" spc="55" dirty="0">
                <a:solidFill>
                  <a:srgbClr val="0070C0"/>
                </a:solidFill>
                <a:effectLst/>
                <a:ea typeface="Times New Roman" panose="02020603050405020304" pitchFamily="18" charset="0"/>
                <a:cs typeface="Times New Roman" panose="02020603050405020304" pitchFamily="18" charset="0"/>
              </a:rPr>
              <a:t> </a:t>
            </a:r>
            <a:r>
              <a:rPr lang="en-IN" sz="1600" spc="-5" dirty="0">
                <a:solidFill>
                  <a:srgbClr val="0070C0"/>
                </a:solidFill>
                <a:effectLst/>
                <a:ea typeface="Times New Roman" panose="02020603050405020304" pitchFamily="18" charset="0"/>
                <a:cs typeface="Times New Roman" panose="02020603050405020304" pitchFamily="18" charset="0"/>
              </a:rPr>
              <a:t>o</a:t>
            </a:r>
            <a:r>
              <a:rPr lang="en-IN" sz="1600" dirty="0">
                <a:solidFill>
                  <a:srgbClr val="0070C0"/>
                </a:solidFill>
                <a:effectLst/>
                <a:ea typeface="Times New Roman" panose="02020603050405020304" pitchFamily="18" charset="0"/>
                <a:cs typeface="Times New Roman" panose="02020603050405020304" pitchFamily="18" charset="0"/>
              </a:rPr>
              <a:t>f</a:t>
            </a:r>
            <a:r>
              <a:rPr lang="en-IN" sz="1600" spc="20" dirty="0">
                <a:solidFill>
                  <a:srgbClr val="0070C0"/>
                </a:solidFill>
                <a:effectLst/>
                <a:ea typeface="Times New Roman" panose="02020603050405020304" pitchFamily="18" charset="0"/>
                <a:cs typeface="Times New Roman" panose="02020603050405020304" pitchFamily="18" charset="0"/>
              </a:rPr>
              <a:t> </a:t>
            </a:r>
            <a:r>
              <a:rPr lang="en-IN" sz="1600" dirty="0">
                <a:solidFill>
                  <a:srgbClr val="0070C0"/>
                </a:solidFill>
                <a:effectLst/>
                <a:ea typeface="Times New Roman" panose="02020603050405020304" pitchFamily="18" charset="0"/>
                <a:cs typeface="Times New Roman" panose="02020603050405020304" pitchFamily="18" charset="0"/>
              </a:rPr>
              <a:t>the</a:t>
            </a:r>
            <a:r>
              <a:rPr lang="en-IN" sz="1600" spc="25" dirty="0">
                <a:solidFill>
                  <a:srgbClr val="0070C0"/>
                </a:solidFill>
                <a:effectLst/>
                <a:ea typeface="Times New Roman" panose="02020603050405020304" pitchFamily="18" charset="0"/>
                <a:cs typeface="Times New Roman" panose="02020603050405020304" pitchFamily="18" charset="0"/>
              </a:rPr>
              <a:t> </a:t>
            </a:r>
            <a:r>
              <a:rPr lang="en-IN" sz="1600" dirty="0">
                <a:solidFill>
                  <a:srgbClr val="0070C0"/>
                </a:solidFill>
                <a:effectLst/>
                <a:ea typeface="Times New Roman" panose="02020603050405020304" pitchFamily="18" charset="0"/>
                <a:cs typeface="Times New Roman" panose="02020603050405020304" pitchFamily="18" charset="0"/>
              </a:rPr>
              <a:t>as</a:t>
            </a:r>
            <a:r>
              <a:rPr lang="en-IN" sz="1600" spc="-5" dirty="0">
                <a:solidFill>
                  <a:srgbClr val="0070C0"/>
                </a:solidFill>
                <a:effectLst/>
                <a:ea typeface="Times New Roman" panose="02020603050405020304" pitchFamily="18" charset="0"/>
                <a:cs typeface="Times New Roman" panose="02020603050405020304" pitchFamily="18" charset="0"/>
              </a:rPr>
              <a:t>s</a:t>
            </a:r>
            <a:r>
              <a:rPr lang="en-IN" sz="1600" dirty="0">
                <a:solidFill>
                  <a:srgbClr val="0070C0"/>
                </a:solidFill>
                <a:effectLst/>
                <a:ea typeface="Times New Roman" panose="02020603050405020304" pitchFamily="18" charset="0"/>
                <a:cs typeface="Times New Roman" panose="02020603050405020304" pitchFamily="18" charset="0"/>
              </a:rPr>
              <a:t>oci</a:t>
            </a:r>
            <a:r>
              <a:rPr lang="en-IN" sz="1600" spc="-5" dirty="0">
                <a:solidFill>
                  <a:srgbClr val="0070C0"/>
                </a:solidFill>
                <a:effectLst/>
                <a:ea typeface="Times New Roman" panose="02020603050405020304" pitchFamily="18" charset="0"/>
                <a:cs typeface="Times New Roman" panose="02020603050405020304" pitchFamily="18" charset="0"/>
              </a:rPr>
              <a:t>a</a:t>
            </a:r>
            <a:r>
              <a:rPr lang="en-IN" sz="1600" spc="5" dirty="0">
                <a:solidFill>
                  <a:srgbClr val="0070C0"/>
                </a:solidFill>
                <a:effectLst/>
                <a:ea typeface="Times New Roman" panose="02020603050405020304" pitchFamily="18" charset="0"/>
                <a:cs typeface="Times New Roman" panose="02020603050405020304" pitchFamily="18" charset="0"/>
              </a:rPr>
              <a:t>t</a:t>
            </a:r>
            <a:r>
              <a:rPr lang="en-IN" sz="1600" dirty="0">
                <a:solidFill>
                  <a:srgbClr val="0070C0"/>
                </a:solidFill>
                <a:effectLst/>
                <a:ea typeface="Times New Roman" panose="02020603050405020304" pitchFamily="18" charset="0"/>
                <a:cs typeface="Times New Roman" panose="02020603050405020304" pitchFamily="18" charset="0"/>
              </a:rPr>
              <a:t>ed</a:t>
            </a:r>
            <a:r>
              <a:rPr lang="en-IN" sz="1600" spc="75" dirty="0">
                <a:solidFill>
                  <a:srgbClr val="0070C0"/>
                </a:solidFill>
                <a:effectLst/>
                <a:ea typeface="Times New Roman" panose="02020603050405020304" pitchFamily="18" charset="0"/>
                <a:cs typeface="Times New Roman" panose="02020603050405020304" pitchFamily="18" charset="0"/>
              </a:rPr>
              <a:t> </a:t>
            </a:r>
            <a:r>
              <a:rPr lang="en-IN" sz="1600" dirty="0">
                <a:solidFill>
                  <a:srgbClr val="0070C0"/>
                </a:solidFill>
                <a:effectLst/>
                <a:ea typeface="Times New Roman" panose="02020603050405020304" pitchFamily="18" charset="0"/>
                <a:cs typeface="Times New Roman" panose="02020603050405020304" pitchFamily="18" charset="0"/>
              </a:rPr>
              <a:t>en</a:t>
            </a:r>
            <a:r>
              <a:rPr lang="en-IN" sz="1600" spc="-5" dirty="0">
                <a:solidFill>
                  <a:srgbClr val="0070C0"/>
                </a:solidFill>
                <a:effectLst/>
                <a:ea typeface="Times New Roman" panose="02020603050405020304" pitchFamily="18" charset="0"/>
                <a:cs typeface="Times New Roman" panose="02020603050405020304" pitchFamily="18" charset="0"/>
              </a:rPr>
              <a:t>t</a:t>
            </a:r>
            <a:r>
              <a:rPr lang="en-IN" sz="1600" dirty="0">
                <a:solidFill>
                  <a:srgbClr val="0070C0"/>
                </a:solidFill>
                <a:effectLst/>
                <a:ea typeface="Times New Roman" panose="02020603050405020304" pitchFamily="18" charset="0"/>
                <a:cs typeface="Times New Roman" panose="02020603050405020304" pitchFamily="18" charset="0"/>
              </a:rPr>
              <a:t>erp</a:t>
            </a:r>
            <a:r>
              <a:rPr lang="en-IN" sz="1600" spc="-5" dirty="0">
                <a:solidFill>
                  <a:srgbClr val="0070C0"/>
                </a:solidFill>
                <a:effectLst/>
                <a:ea typeface="Times New Roman" panose="02020603050405020304" pitchFamily="18" charset="0"/>
                <a:cs typeface="Times New Roman" panose="02020603050405020304" pitchFamily="18" charset="0"/>
              </a:rPr>
              <a:t>ri</a:t>
            </a:r>
            <a:r>
              <a:rPr lang="en-IN" sz="1600" dirty="0">
                <a:solidFill>
                  <a:srgbClr val="0070C0"/>
                </a:solidFill>
                <a:effectLst/>
                <a:ea typeface="Times New Roman" panose="02020603050405020304" pitchFamily="18" charset="0"/>
                <a:cs typeface="Times New Roman" panose="02020603050405020304" pitchFamily="18" charset="0"/>
              </a:rPr>
              <a:t>se.</a:t>
            </a:r>
          </a:p>
          <a:p>
            <a:pPr marL="342900" marR="129540" lvl="0" indent="-342900">
              <a:lnSpc>
                <a:spcPct val="115000"/>
              </a:lnSpc>
              <a:spcAft>
                <a:spcPts val="1000"/>
              </a:spcAft>
              <a:buFont typeface="+mj-lt"/>
              <a:buAutoNum type="alphaLcParenBoth"/>
            </a:pPr>
            <a:r>
              <a:rPr lang="en-IN" sz="1600" dirty="0">
                <a:solidFill>
                  <a:srgbClr val="0070C0"/>
                </a:solidFill>
                <a:effectLst/>
                <a:ea typeface="Times New Roman" panose="02020603050405020304" pitchFamily="18" charset="0"/>
                <a:cs typeface="Times New Roman" panose="02020603050405020304" pitchFamily="18" charset="0"/>
              </a:rPr>
              <a:t>Nature of the relationship with the associated enterprise as referred to in section 92A(2).</a:t>
            </a:r>
          </a:p>
          <a:p>
            <a:pPr marL="342900" marR="129540" lvl="0" indent="-342900">
              <a:lnSpc>
                <a:spcPct val="115000"/>
              </a:lnSpc>
              <a:spcAft>
                <a:spcPts val="1000"/>
              </a:spcAft>
              <a:buFont typeface="+mj-lt"/>
              <a:buAutoNum type="alphaLcParenBoth"/>
            </a:pPr>
            <a:r>
              <a:rPr lang="en-IN" sz="1600" dirty="0">
                <a:solidFill>
                  <a:srgbClr val="0070C0"/>
                </a:solidFill>
                <a:effectLst/>
                <a:ea typeface="Times New Roman" panose="02020603050405020304" pitchFamily="18" charset="0"/>
                <a:cs typeface="Times New Roman" panose="02020603050405020304" pitchFamily="18" charset="0"/>
              </a:rPr>
              <a:t>Brief description of the business carried on by the associated enterprise.</a:t>
            </a:r>
          </a:p>
        </p:txBody>
      </p:sp>
    </p:spTree>
    <p:extLst>
      <p:ext uri="{BB962C8B-B14F-4D97-AF65-F5344CB8AC3E}">
        <p14:creationId xmlns:p14="http://schemas.microsoft.com/office/powerpoint/2010/main" val="477490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3C8AE0-29E2-DB48-61E6-164D5B6590E3}"/>
              </a:ext>
            </a:extLst>
          </p:cNvPr>
          <p:cNvSpPr txBox="1">
            <a:spLocks/>
          </p:cNvSpPr>
          <p:nvPr/>
        </p:nvSpPr>
        <p:spPr bwMode="gray">
          <a:xfrm>
            <a:off x="431804" y="685800"/>
            <a:ext cx="11349563" cy="320088"/>
          </a:xfrm>
        </p:spPr>
        <p:txBody>
          <a:bodyPr/>
          <a:lst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a:lstStyle>
          <a:p>
            <a:r>
              <a:rPr lang="en-IN" sz="2600" b="0" dirty="0"/>
              <a:t>TRANSFER PRICING CERTIFICATION (Form No. 3CEB)</a:t>
            </a:r>
          </a:p>
        </p:txBody>
      </p:sp>
      <p:sp>
        <p:nvSpPr>
          <p:cNvPr id="10" name="Text Placeholder 3">
            <a:extLst>
              <a:ext uri="{FF2B5EF4-FFF2-40B4-BE49-F238E27FC236}">
                <a16:creationId xmlns:a16="http://schemas.microsoft.com/office/drawing/2014/main" id="{6FFAAF90-8309-DF3C-B15E-C9875F85E5E3}"/>
              </a:ext>
            </a:extLst>
          </p:cNvPr>
          <p:cNvSpPr txBox="1">
            <a:spLocks/>
          </p:cNvSpPr>
          <p:nvPr/>
        </p:nvSpPr>
        <p:spPr bwMode="gray">
          <a:xfrm>
            <a:off x="431804" y="1073801"/>
            <a:ext cx="11349563" cy="221599"/>
          </a:xfrm>
        </p:spPr>
        <p:txBody>
          <a:bodyPr>
            <a:spAutoFit/>
          </a:bodyPr>
          <a:lstStyle>
            <a:lvl1pPr marL="0" indent="0" algn="l" defTabSz="1218786" rtl="0" eaLnBrk="1" latinLnBrk="0" hangingPunct="1">
              <a:lnSpc>
                <a:spcPct val="80000"/>
              </a:lnSpc>
              <a:spcBef>
                <a:spcPts val="0"/>
              </a:spcBef>
              <a:spcAft>
                <a:spcPts val="0"/>
              </a:spcAft>
              <a:buFont typeface="Arial" pitchFamily="34" charset="0"/>
              <a:buNone/>
              <a:defRPr sz="24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IN" sz="1800" dirty="0"/>
              <a:t>KEY CONSIDERATIONS</a:t>
            </a:r>
          </a:p>
        </p:txBody>
      </p:sp>
      <p:sp>
        <p:nvSpPr>
          <p:cNvPr id="5" name="Rectangle 4">
            <a:extLst>
              <a:ext uri="{FF2B5EF4-FFF2-40B4-BE49-F238E27FC236}">
                <a16:creationId xmlns:a16="http://schemas.microsoft.com/office/drawing/2014/main" id="{C69B39C6-6C08-8773-684E-6A62E2250A15}"/>
              </a:ext>
            </a:extLst>
          </p:cNvPr>
          <p:cNvSpPr/>
          <p:nvPr/>
        </p:nvSpPr>
        <p:spPr>
          <a:xfrm>
            <a:off x="2057400" y="1767590"/>
            <a:ext cx="9144000" cy="645826"/>
          </a:xfrm>
          <a:prstGeom prst="rect">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1800"/>
              </a:lnSpc>
              <a:spcBef>
                <a:spcPts val="600"/>
              </a:spcBef>
              <a:spcAft>
                <a:spcPts val="600"/>
              </a:spcAft>
            </a:pPr>
            <a:r>
              <a:rPr lang="en-US" sz="1600" b="1" dirty="0">
                <a:solidFill>
                  <a:srgbClr val="0070C0"/>
                </a:solidFill>
              </a:rPr>
              <a:t>Particulars in respect of transactions in tangible property</a:t>
            </a:r>
            <a:endParaRPr lang="en-IN" sz="1600" b="1" dirty="0">
              <a:solidFill>
                <a:srgbClr val="0070C0"/>
              </a:solidFill>
            </a:endParaRPr>
          </a:p>
        </p:txBody>
      </p:sp>
      <p:sp>
        <p:nvSpPr>
          <p:cNvPr id="9" name="Rectangle 8">
            <a:extLst>
              <a:ext uri="{FF2B5EF4-FFF2-40B4-BE49-F238E27FC236}">
                <a16:creationId xmlns:a16="http://schemas.microsoft.com/office/drawing/2014/main" id="{95BB27E1-DF8E-587D-92D9-DF3DCDC9705C}"/>
              </a:ext>
            </a:extLst>
          </p:cNvPr>
          <p:cNvSpPr/>
          <p:nvPr/>
        </p:nvSpPr>
        <p:spPr>
          <a:xfrm>
            <a:off x="533400" y="1752600"/>
            <a:ext cx="1385341" cy="645826"/>
          </a:xfrm>
          <a:prstGeom prst="rect">
            <a:avLst/>
          </a:prstGeom>
          <a:solidFill>
            <a:srgbClr val="0070C0"/>
          </a:solid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spcBef>
                <a:spcPts val="600"/>
              </a:spcBef>
              <a:spcAft>
                <a:spcPts val="600"/>
              </a:spcAft>
            </a:pPr>
            <a:r>
              <a:rPr lang="en-US" sz="1600" dirty="0">
                <a:solidFill>
                  <a:schemeClr val="bg1"/>
                </a:solidFill>
              </a:rPr>
              <a:t>Clause 11</a:t>
            </a:r>
            <a:endParaRPr lang="en-IN" sz="1600" dirty="0">
              <a:solidFill>
                <a:schemeClr val="bg1"/>
              </a:solidFill>
            </a:endParaRPr>
          </a:p>
        </p:txBody>
      </p:sp>
      <p:sp>
        <p:nvSpPr>
          <p:cNvPr id="12" name="TextBox 11">
            <a:extLst>
              <a:ext uri="{FF2B5EF4-FFF2-40B4-BE49-F238E27FC236}">
                <a16:creationId xmlns:a16="http://schemas.microsoft.com/office/drawing/2014/main" id="{C2BF9675-D289-05DB-C6E6-AF04CB50A324}"/>
              </a:ext>
            </a:extLst>
          </p:cNvPr>
          <p:cNvSpPr txBox="1"/>
          <p:nvPr/>
        </p:nvSpPr>
        <p:spPr>
          <a:xfrm>
            <a:off x="533399" y="2590800"/>
            <a:ext cx="11247967" cy="3514745"/>
          </a:xfrm>
          <a:prstGeom prst="rect">
            <a:avLst/>
          </a:prstGeom>
          <a:noFill/>
        </p:spPr>
        <p:txBody>
          <a:bodyPr wrap="square">
            <a:spAutoFit/>
          </a:bodyPr>
          <a:lstStyle/>
          <a:p>
            <a:pPr marR="129540" lvl="0">
              <a:lnSpc>
                <a:spcPct val="115000"/>
              </a:lnSpc>
              <a:spcAft>
                <a:spcPts val="1000"/>
              </a:spcAft>
            </a:pPr>
            <a:r>
              <a:rPr lang="en-IN" sz="1600" u="sng" dirty="0">
                <a:solidFill>
                  <a:srgbClr val="0070C0"/>
                </a:solidFill>
                <a:ea typeface="Times New Roman" panose="02020603050405020304" pitchFamily="18" charset="0"/>
                <a:cs typeface="Times New Roman" panose="02020603050405020304" pitchFamily="18" charset="0"/>
              </a:rPr>
              <a:t>(A)</a:t>
            </a:r>
            <a:r>
              <a:rPr lang="en-IN" sz="1600" dirty="0">
                <a:solidFill>
                  <a:srgbClr val="0070C0"/>
                </a:solidFill>
                <a:ea typeface="Times New Roman" panose="02020603050405020304" pitchFamily="18" charset="0"/>
                <a:cs typeface="Times New Roman" panose="02020603050405020304" pitchFamily="18" charset="0"/>
              </a:rPr>
              <a:t> International </a:t>
            </a:r>
            <a:r>
              <a:rPr lang="en-US" sz="1600" dirty="0">
                <a:solidFill>
                  <a:srgbClr val="0070C0"/>
                </a:solidFill>
                <a:ea typeface="Times New Roman" panose="02020603050405020304" pitchFamily="18" charset="0"/>
                <a:cs typeface="Times New Roman" panose="02020603050405020304" pitchFamily="18" charset="0"/>
              </a:rPr>
              <a:t>transaction(s) in respect of purchase/ sale of raw material, consumables or any other supplies for assembling or processing/manufacturing of goods or articles.</a:t>
            </a:r>
          </a:p>
          <a:p>
            <a:pPr marR="129540">
              <a:lnSpc>
                <a:spcPct val="115000"/>
              </a:lnSpc>
              <a:spcAft>
                <a:spcPts val="1000"/>
              </a:spcAft>
            </a:pPr>
            <a:r>
              <a:rPr lang="en-IN" sz="1600" dirty="0">
                <a:solidFill>
                  <a:srgbClr val="C00000"/>
                </a:solidFill>
                <a:cs typeface="Times New Roman" panose="02020603050405020304" pitchFamily="18" charset="0"/>
              </a:rPr>
              <a:t>Name		Address		Description	Quantity		Amount		Method</a:t>
            </a:r>
          </a:p>
          <a:p>
            <a:pPr marR="129540">
              <a:lnSpc>
                <a:spcPct val="115000"/>
              </a:lnSpc>
              <a:spcAft>
                <a:spcPts val="1000"/>
              </a:spcAft>
            </a:pPr>
            <a:endParaRPr lang="en-IN" sz="1600" dirty="0">
              <a:solidFill>
                <a:srgbClr val="0070C0"/>
              </a:solidFill>
              <a:cs typeface="Times New Roman" panose="02020603050405020304" pitchFamily="18" charset="0"/>
            </a:endParaRPr>
          </a:p>
          <a:p>
            <a:pPr marR="129540">
              <a:lnSpc>
                <a:spcPct val="115000"/>
              </a:lnSpc>
              <a:spcAft>
                <a:spcPts val="1000"/>
              </a:spcAft>
            </a:pPr>
            <a:r>
              <a:rPr lang="en-IN" sz="1600" u="sng" dirty="0">
                <a:solidFill>
                  <a:srgbClr val="0070C0"/>
                </a:solidFill>
                <a:ea typeface="Times New Roman" panose="02020603050405020304" pitchFamily="18" charset="0"/>
                <a:cs typeface="Times New Roman" panose="02020603050405020304" pitchFamily="18" charset="0"/>
              </a:rPr>
              <a:t>(B)</a:t>
            </a:r>
            <a:r>
              <a:rPr lang="en-IN" sz="1600" dirty="0">
                <a:solidFill>
                  <a:srgbClr val="0070C0"/>
                </a:solidFill>
                <a:ea typeface="Times New Roman" panose="02020603050405020304" pitchFamily="18" charset="0"/>
                <a:cs typeface="Times New Roman" panose="02020603050405020304" pitchFamily="18" charset="0"/>
              </a:rPr>
              <a:t> International </a:t>
            </a:r>
            <a:r>
              <a:rPr lang="en-US" sz="1600" dirty="0">
                <a:solidFill>
                  <a:srgbClr val="0070C0"/>
                </a:solidFill>
                <a:ea typeface="Times New Roman" panose="02020603050405020304" pitchFamily="18" charset="0"/>
                <a:cs typeface="Times New Roman" panose="02020603050405020304" pitchFamily="18" charset="0"/>
              </a:rPr>
              <a:t>transaction(s) in respect of purchase/sale of traded/finished goods.</a:t>
            </a:r>
          </a:p>
          <a:p>
            <a:pPr marR="129540">
              <a:lnSpc>
                <a:spcPct val="115000"/>
              </a:lnSpc>
              <a:spcAft>
                <a:spcPts val="1000"/>
              </a:spcAft>
            </a:pPr>
            <a:r>
              <a:rPr lang="en-IN" sz="1600" dirty="0">
                <a:solidFill>
                  <a:srgbClr val="C00000"/>
                </a:solidFill>
                <a:cs typeface="Times New Roman" panose="02020603050405020304" pitchFamily="18" charset="0"/>
              </a:rPr>
              <a:t>Name		Address		Description	Quantity		Amount		Method</a:t>
            </a:r>
          </a:p>
          <a:p>
            <a:pPr marR="129540">
              <a:lnSpc>
                <a:spcPct val="115000"/>
              </a:lnSpc>
              <a:spcAft>
                <a:spcPts val="1000"/>
              </a:spcAft>
            </a:pPr>
            <a:endParaRPr lang="en-IN" sz="1600" dirty="0">
              <a:solidFill>
                <a:srgbClr val="0070C0"/>
              </a:solidFill>
              <a:cs typeface="Times New Roman" panose="02020603050405020304" pitchFamily="18" charset="0"/>
            </a:endParaRPr>
          </a:p>
          <a:p>
            <a:pPr marR="129540">
              <a:lnSpc>
                <a:spcPct val="115000"/>
              </a:lnSpc>
              <a:spcAft>
                <a:spcPts val="1000"/>
              </a:spcAft>
            </a:pPr>
            <a:r>
              <a:rPr lang="en-IN" sz="1600" u="sng" dirty="0">
                <a:solidFill>
                  <a:srgbClr val="0070C0"/>
                </a:solidFill>
                <a:ea typeface="Times New Roman" panose="02020603050405020304" pitchFamily="18" charset="0"/>
                <a:cs typeface="Times New Roman" panose="02020603050405020304" pitchFamily="18" charset="0"/>
              </a:rPr>
              <a:t>(C)</a:t>
            </a:r>
            <a:r>
              <a:rPr lang="en-IN" sz="1600" dirty="0">
                <a:solidFill>
                  <a:srgbClr val="0070C0"/>
                </a:solidFill>
                <a:ea typeface="Times New Roman" panose="02020603050405020304" pitchFamily="18" charset="0"/>
                <a:cs typeface="Times New Roman" panose="02020603050405020304" pitchFamily="18" charset="0"/>
              </a:rPr>
              <a:t> International </a:t>
            </a:r>
            <a:r>
              <a:rPr lang="en-US" sz="1600" dirty="0">
                <a:solidFill>
                  <a:srgbClr val="0070C0"/>
                </a:solidFill>
                <a:ea typeface="Times New Roman" panose="02020603050405020304" pitchFamily="18" charset="0"/>
                <a:cs typeface="Times New Roman" panose="02020603050405020304" pitchFamily="18" charset="0"/>
              </a:rPr>
              <a:t>transaction(s) in respect of purchase, sale, transfer, lease or use of any other tangible property.</a:t>
            </a:r>
          </a:p>
          <a:p>
            <a:pPr marR="129540">
              <a:lnSpc>
                <a:spcPct val="115000"/>
              </a:lnSpc>
              <a:spcAft>
                <a:spcPts val="1000"/>
              </a:spcAft>
            </a:pPr>
            <a:r>
              <a:rPr lang="en-IN" sz="1600" dirty="0">
                <a:solidFill>
                  <a:srgbClr val="C00000"/>
                </a:solidFill>
                <a:cs typeface="Times New Roman" panose="02020603050405020304" pitchFamily="18" charset="0"/>
              </a:rPr>
              <a:t>Name		Address		Description	Quantity		Amount		Method</a:t>
            </a:r>
          </a:p>
        </p:txBody>
      </p:sp>
    </p:spTree>
    <p:extLst>
      <p:ext uri="{BB962C8B-B14F-4D97-AF65-F5344CB8AC3E}">
        <p14:creationId xmlns:p14="http://schemas.microsoft.com/office/powerpoint/2010/main" val="2716472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3C8AE0-29E2-DB48-61E6-164D5B6590E3}"/>
              </a:ext>
            </a:extLst>
          </p:cNvPr>
          <p:cNvSpPr txBox="1">
            <a:spLocks/>
          </p:cNvSpPr>
          <p:nvPr/>
        </p:nvSpPr>
        <p:spPr bwMode="gray">
          <a:xfrm>
            <a:off x="431804" y="685800"/>
            <a:ext cx="11349563" cy="320088"/>
          </a:xfrm>
        </p:spPr>
        <p:txBody>
          <a:bodyPr/>
          <a:lst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a:lstStyle>
          <a:p>
            <a:r>
              <a:rPr lang="en-IN" sz="2600" b="0" dirty="0"/>
              <a:t>TRANSFER PRICING CERTIFICATION (Form No. 3CEB)</a:t>
            </a:r>
          </a:p>
        </p:txBody>
      </p:sp>
      <p:sp>
        <p:nvSpPr>
          <p:cNvPr id="10" name="Text Placeholder 3">
            <a:extLst>
              <a:ext uri="{FF2B5EF4-FFF2-40B4-BE49-F238E27FC236}">
                <a16:creationId xmlns:a16="http://schemas.microsoft.com/office/drawing/2014/main" id="{6FFAAF90-8309-DF3C-B15E-C9875F85E5E3}"/>
              </a:ext>
            </a:extLst>
          </p:cNvPr>
          <p:cNvSpPr txBox="1">
            <a:spLocks/>
          </p:cNvSpPr>
          <p:nvPr/>
        </p:nvSpPr>
        <p:spPr bwMode="gray">
          <a:xfrm>
            <a:off x="431804" y="1073801"/>
            <a:ext cx="11349563" cy="221599"/>
          </a:xfrm>
        </p:spPr>
        <p:txBody>
          <a:bodyPr>
            <a:spAutoFit/>
          </a:bodyPr>
          <a:lstStyle>
            <a:lvl1pPr marL="0" indent="0" algn="l" defTabSz="1218786" rtl="0" eaLnBrk="1" latinLnBrk="0" hangingPunct="1">
              <a:lnSpc>
                <a:spcPct val="80000"/>
              </a:lnSpc>
              <a:spcBef>
                <a:spcPts val="0"/>
              </a:spcBef>
              <a:spcAft>
                <a:spcPts val="0"/>
              </a:spcAft>
              <a:buFont typeface="Arial" pitchFamily="34" charset="0"/>
              <a:buNone/>
              <a:defRPr sz="24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IN" sz="1800" dirty="0"/>
              <a:t>KEY CONSIDERATIONS</a:t>
            </a:r>
          </a:p>
        </p:txBody>
      </p:sp>
      <p:sp>
        <p:nvSpPr>
          <p:cNvPr id="5" name="Rectangle 4">
            <a:extLst>
              <a:ext uri="{FF2B5EF4-FFF2-40B4-BE49-F238E27FC236}">
                <a16:creationId xmlns:a16="http://schemas.microsoft.com/office/drawing/2014/main" id="{C69B39C6-6C08-8773-684E-6A62E2250A15}"/>
              </a:ext>
            </a:extLst>
          </p:cNvPr>
          <p:cNvSpPr/>
          <p:nvPr/>
        </p:nvSpPr>
        <p:spPr>
          <a:xfrm>
            <a:off x="2057400" y="1767590"/>
            <a:ext cx="9144000" cy="645826"/>
          </a:xfrm>
          <a:prstGeom prst="rect">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1800"/>
              </a:lnSpc>
              <a:spcBef>
                <a:spcPts val="600"/>
              </a:spcBef>
              <a:spcAft>
                <a:spcPts val="600"/>
              </a:spcAft>
            </a:pPr>
            <a:r>
              <a:rPr lang="en-US" sz="1600" b="1" dirty="0">
                <a:solidFill>
                  <a:srgbClr val="0070C0"/>
                </a:solidFill>
              </a:rPr>
              <a:t>Particulars in respect of transactions in intangible property</a:t>
            </a:r>
            <a:endParaRPr lang="en-IN" sz="1600" b="1" dirty="0">
              <a:solidFill>
                <a:srgbClr val="0070C0"/>
              </a:solidFill>
            </a:endParaRPr>
          </a:p>
        </p:txBody>
      </p:sp>
      <p:sp>
        <p:nvSpPr>
          <p:cNvPr id="9" name="Rectangle 8">
            <a:extLst>
              <a:ext uri="{FF2B5EF4-FFF2-40B4-BE49-F238E27FC236}">
                <a16:creationId xmlns:a16="http://schemas.microsoft.com/office/drawing/2014/main" id="{95BB27E1-DF8E-587D-92D9-DF3DCDC9705C}"/>
              </a:ext>
            </a:extLst>
          </p:cNvPr>
          <p:cNvSpPr/>
          <p:nvPr/>
        </p:nvSpPr>
        <p:spPr>
          <a:xfrm>
            <a:off x="533400" y="1752600"/>
            <a:ext cx="1385341" cy="645826"/>
          </a:xfrm>
          <a:prstGeom prst="rect">
            <a:avLst/>
          </a:prstGeom>
          <a:solidFill>
            <a:srgbClr val="0070C0"/>
          </a:solid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spcBef>
                <a:spcPts val="600"/>
              </a:spcBef>
              <a:spcAft>
                <a:spcPts val="600"/>
              </a:spcAft>
            </a:pPr>
            <a:r>
              <a:rPr lang="en-US" sz="1600" dirty="0">
                <a:solidFill>
                  <a:schemeClr val="bg1"/>
                </a:solidFill>
              </a:rPr>
              <a:t>Clause 12</a:t>
            </a:r>
            <a:endParaRPr lang="en-IN" sz="1600" dirty="0">
              <a:solidFill>
                <a:schemeClr val="bg1"/>
              </a:solidFill>
            </a:endParaRPr>
          </a:p>
        </p:txBody>
      </p:sp>
      <p:sp>
        <p:nvSpPr>
          <p:cNvPr id="2" name="TextBox 1">
            <a:extLst>
              <a:ext uri="{FF2B5EF4-FFF2-40B4-BE49-F238E27FC236}">
                <a16:creationId xmlns:a16="http://schemas.microsoft.com/office/drawing/2014/main" id="{E34C52F3-5DCA-61AF-F30D-BBB72F012409}"/>
              </a:ext>
            </a:extLst>
          </p:cNvPr>
          <p:cNvSpPr txBox="1"/>
          <p:nvPr/>
        </p:nvSpPr>
        <p:spPr>
          <a:xfrm>
            <a:off x="2133600" y="2759406"/>
            <a:ext cx="4267201" cy="3514745"/>
          </a:xfrm>
          <a:prstGeom prst="rect">
            <a:avLst/>
          </a:prstGeom>
          <a:noFill/>
        </p:spPr>
        <p:txBody>
          <a:bodyPr wrap="square">
            <a:spAutoFit/>
          </a:bodyPr>
          <a:lstStyle/>
          <a:p>
            <a:pPr marR="129540">
              <a:lnSpc>
                <a:spcPct val="115000"/>
              </a:lnSpc>
              <a:spcAft>
                <a:spcPts val="1000"/>
              </a:spcAft>
            </a:pPr>
            <a:r>
              <a:rPr lang="en-IN" sz="1600" b="1" dirty="0">
                <a:solidFill>
                  <a:srgbClr val="C00000"/>
                </a:solidFill>
                <a:cs typeface="Times New Roman" panose="02020603050405020304" pitchFamily="18" charset="0"/>
              </a:rPr>
              <a:t>Requirements of Clause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Name of associated enterprise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Address of associated enterprise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Tax Identification No. of associated enterprise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Description of IP</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Nature of transaction</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Amount</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Method adopted for arm’s length price</a:t>
            </a:r>
          </a:p>
        </p:txBody>
      </p:sp>
      <p:sp>
        <p:nvSpPr>
          <p:cNvPr id="4" name="TextBox 3">
            <a:extLst>
              <a:ext uri="{FF2B5EF4-FFF2-40B4-BE49-F238E27FC236}">
                <a16:creationId xmlns:a16="http://schemas.microsoft.com/office/drawing/2014/main" id="{19495223-CA5A-C3CD-3D45-5DEB7D3E0329}"/>
              </a:ext>
            </a:extLst>
          </p:cNvPr>
          <p:cNvSpPr txBox="1"/>
          <p:nvPr/>
        </p:nvSpPr>
        <p:spPr>
          <a:xfrm>
            <a:off x="6555700" y="2743200"/>
            <a:ext cx="3502700" cy="1997406"/>
          </a:xfrm>
          <a:prstGeom prst="rect">
            <a:avLst/>
          </a:prstGeom>
          <a:noFill/>
        </p:spPr>
        <p:txBody>
          <a:bodyPr wrap="square">
            <a:spAutoFit/>
          </a:bodyPr>
          <a:lstStyle/>
          <a:p>
            <a:pPr marR="129540" lvl="0">
              <a:lnSpc>
                <a:spcPct val="115000"/>
              </a:lnSpc>
              <a:spcAft>
                <a:spcPts val="1000"/>
              </a:spcAft>
            </a:pPr>
            <a:r>
              <a:rPr lang="en-IN" sz="1600" b="1" dirty="0">
                <a:solidFill>
                  <a:srgbClr val="0070C0"/>
                </a:solidFill>
                <a:effectLst/>
                <a:ea typeface="Times New Roman" panose="02020603050405020304" pitchFamily="18" charset="0"/>
                <a:cs typeface="Times New Roman" panose="02020603050405020304" pitchFamily="18" charset="0"/>
              </a:rPr>
              <a:t>Few Examples of Transactions:</a:t>
            </a:r>
          </a:p>
          <a:p>
            <a:pPr marL="285750" marR="129540" lvl="0" indent="-285750">
              <a:lnSpc>
                <a:spcPct val="115000"/>
              </a:lnSpc>
              <a:spcAft>
                <a:spcPts val="1000"/>
              </a:spcAft>
              <a:buFont typeface="Arial" panose="020B0604020202020204" pitchFamily="34" charset="0"/>
              <a:buChar char="•"/>
            </a:pPr>
            <a:r>
              <a:rPr lang="en-IN" sz="1600" dirty="0">
                <a:solidFill>
                  <a:srgbClr val="0070C0"/>
                </a:solidFill>
                <a:effectLst/>
                <a:ea typeface="Times New Roman" panose="02020603050405020304" pitchFamily="18" charset="0"/>
                <a:cs typeface="Times New Roman" panose="02020603050405020304" pitchFamily="18" charset="0"/>
              </a:rPr>
              <a:t>Tradename or Brand royalty</a:t>
            </a:r>
          </a:p>
          <a:p>
            <a:pPr marL="285750" marR="129540" lvl="0" indent="-285750">
              <a:lnSpc>
                <a:spcPct val="115000"/>
              </a:lnSpc>
              <a:spcAft>
                <a:spcPts val="1000"/>
              </a:spcAft>
              <a:buFont typeface="Arial" panose="020B0604020202020204" pitchFamily="34" charset="0"/>
              <a:buChar char="•"/>
            </a:pPr>
            <a:r>
              <a:rPr lang="en-IN" sz="1600" dirty="0">
                <a:solidFill>
                  <a:srgbClr val="0070C0"/>
                </a:solidFill>
                <a:ea typeface="Times New Roman" panose="02020603050405020304" pitchFamily="18" charset="0"/>
                <a:cs typeface="Times New Roman" panose="02020603050405020304" pitchFamily="18" charset="0"/>
              </a:rPr>
              <a:t>Technical fee</a:t>
            </a:r>
          </a:p>
          <a:p>
            <a:pPr marL="285750" marR="129540" lvl="0" indent="-285750">
              <a:lnSpc>
                <a:spcPct val="115000"/>
              </a:lnSpc>
              <a:spcAft>
                <a:spcPts val="1000"/>
              </a:spcAft>
              <a:buFont typeface="Arial" panose="020B0604020202020204" pitchFamily="34" charset="0"/>
              <a:buChar char="•"/>
            </a:pPr>
            <a:r>
              <a:rPr lang="en-IN" sz="1600" dirty="0">
                <a:solidFill>
                  <a:srgbClr val="0070C0"/>
                </a:solidFill>
                <a:effectLst/>
                <a:ea typeface="Times New Roman" panose="02020603050405020304" pitchFamily="18" charset="0"/>
                <a:cs typeface="Times New Roman" panose="02020603050405020304" pitchFamily="18" charset="0"/>
              </a:rPr>
              <a:t>Technology License fee</a:t>
            </a:r>
          </a:p>
          <a:p>
            <a:pPr marL="285750" marR="129540" lvl="0" indent="-285750">
              <a:lnSpc>
                <a:spcPct val="115000"/>
              </a:lnSpc>
              <a:spcAft>
                <a:spcPts val="1000"/>
              </a:spcAft>
              <a:buFont typeface="Arial" panose="020B0604020202020204" pitchFamily="34" charset="0"/>
              <a:buChar char="•"/>
            </a:pPr>
            <a:r>
              <a:rPr lang="en-IN" sz="1600" dirty="0">
                <a:solidFill>
                  <a:srgbClr val="0070C0"/>
                </a:solidFill>
                <a:ea typeface="Times New Roman" panose="02020603050405020304" pitchFamily="18" charset="0"/>
                <a:cs typeface="Times New Roman" panose="02020603050405020304" pitchFamily="18" charset="0"/>
              </a:rPr>
              <a:t>Fee for Designs/ Drawings</a:t>
            </a:r>
            <a:endParaRPr lang="en-IN" sz="1600" dirty="0">
              <a:solidFill>
                <a:srgbClr val="0070C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1490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3C8AE0-29E2-DB48-61E6-164D5B6590E3}"/>
              </a:ext>
            </a:extLst>
          </p:cNvPr>
          <p:cNvSpPr txBox="1">
            <a:spLocks/>
          </p:cNvSpPr>
          <p:nvPr/>
        </p:nvSpPr>
        <p:spPr bwMode="gray">
          <a:xfrm>
            <a:off x="431804" y="685800"/>
            <a:ext cx="11349563" cy="320088"/>
          </a:xfrm>
        </p:spPr>
        <p:txBody>
          <a:bodyPr/>
          <a:lst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a:lstStyle>
          <a:p>
            <a:r>
              <a:rPr lang="en-IN" sz="2600" b="0" dirty="0"/>
              <a:t>TABLE OF CONTENTS</a:t>
            </a:r>
          </a:p>
        </p:txBody>
      </p:sp>
      <p:pic>
        <p:nvPicPr>
          <p:cNvPr id="4" name="Picture 3">
            <a:extLst>
              <a:ext uri="{FF2B5EF4-FFF2-40B4-BE49-F238E27FC236}">
                <a16:creationId xmlns:a16="http://schemas.microsoft.com/office/drawing/2014/main" id="{A3BF8D27-6A2D-1BCF-DBA2-24A79361C9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55" t="46514" r="724" b="35951"/>
          <a:stretch/>
        </p:blipFill>
        <p:spPr>
          <a:xfrm>
            <a:off x="558812" y="1600747"/>
            <a:ext cx="5689588" cy="474142"/>
          </a:xfrm>
          <a:custGeom>
            <a:avLst/>
            <a:gdLst>
              <a:gd name="connsiteX0" fmla="*/ 0 w 12192001"/>
              <a:gd name="connsiteY0" fmla="*/ 0 h 1438075"/>
              <a:gd name="connsiteX1" fmla="*/ 12192001 w 12192001"/>
              <a:gd name="connsiteY1" fmla="*/ 0 h 1438075"/>
              <a:gd name="connsiteX2" fmla="*/ 12192001 w 12192001"/>
              <a:gd name="connsiteY2" fmla="*/ 1438075 h 1438075"/>
              <a:gd name="connsiteX3" fmla="*/ 0 w 12192001"/>
              <a:gd name="connsiteY3" fmla="*/ 1438075 h 1438075"/>
              <a:gd name="connsiteX4" fmla="*/ 0 w 12192001"/>
              <a:gd name="connsiteY4" fmla="*/ 0 h 1438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1438075">
                <a:moveTo>
                  <a:pt x="0" y="0"/>
                </a:moveTo>
                <a:lnTo>
                  <a:pt x="12192001" y="0"/>
                </a:lnTo>
                <a:lnTo>
                  <a:pt x="12192001" y="1438075"/>
                </a:lnTo>
                <a:lnTo>
                  <a:pt x="0" y="1438075"/>
                </a:lnTo>
                <a:lnTo>
                  <a:pt x="0" y="0"/>
                </a:lnTo>
                <a:close/>
              </a:path>
            </a:pathLst>
          </a:custGeom>
        </p:spPr>
      </p:pic>
      <p:sp>
        <p:nvSpPr>
          <p:cNvPr id="6" name="Rectangle 5">
            <a:extLst>
              <a:ext uri="{FF2B5EF4-FFF2-40B4-BE49-F238E27FC236}">
                <a16:creationId xmlns:a16="http://schemas.microsoft.com/office/drawing/2014/main" id="{B7488EEA-9E5B-1F91-2510-01887E6D47BF}"/>
              </a:ext>
            </a:extLst>
          </p:cNvPr>
          <p:cNvSpPr/>
          <p:nvPr/>
        </p:nvSpPr>
        <p:spPr>
          <a:xfrm>
            <a:off x="558810" y="1600200"/>
            <a:ext cx="5689589" cy="474689"/>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a:solidFill>
                <a:prstClr val="white"/>
              </a:solidFill>
              <a:latin typeface="Trebuchet MS" panose="020B0603020202020204" pitchFamily="34" charset="0"/>
            </a:endParaRPr>
          </a:p>
        </p:txBody>
      </p:sp>
      <p:sp>
        <p:nvSpPr>
          <p:cNvPr id="8" name="TextBox 7">
            <a:extLst>
              <a:ext uri="{FF2B5EF4-FFF2-40B4-BE49-F238E27FC236}">
                <a16:creationId xmlns:a16="http://schemas.microsoft.com/office/drawing/2014/main" id="{3E239AB2-FA17-A80B-E1CF-8EF3E996F29F}"/>
              </a:ext>
            </a:extLst>
          </p:cNvPr>
          <p:cNvSpPr txBox="1"/>
          <p:nvPr/>
        </p:nvSpPr>
        <p:spPr>
          <a:xfrm>
            <a:off x="697042" y="1657290"/>
            <a:ext cx="528403" cy="400110"/>
          </a:xfrm>
          <a:prstGeom prst="rect">
            <a:avLst/>
          </a:prstGeom>
          <a:noFill/>
        </p:spPr>
        <p:txBody>
          <a:bodyPr wrap="square" lIns="0" rIns="0" rtlCol="0">
            <a:spAutoFit/>
          </a:bodyPr>
          <a:lstStyle/>
          <a:p>
            <a:pPr defTabSz="514350">
              <a:defRPr/>
            </a:pPr>
            <a:r>
              <a:rPr lang="id-ID" sz="2000" dirty="0">
                <a:solidFill>
                  <a:srgbClr val="FFC000"/>
                </a:solidFill>
                <a:latin typeface="Trebuchet MS" pitchFamily="34" charset="0"/>
              </a:rPr>
              <a:t>0</a:t>
            </a:r>
            <a:r>
              <a:rPr lang="en-IN" sz="2000" dirty="0">
                <a:solidFill>
                  <a:srgbClr val="FFC000"/>
                </a:solidFill>
                <a:latin typeface="Trebuchet MS" pitchFamily="34" charset="0"/>
              </a:rPr>
              <a:t>1</a:t>
            </a:r>
            <a:r>
              <a:rPr lang="id-ID" sz="2000" dirty="0">
                <a:solidFill>
                  <a:srgbClr val="FFC000"/>
                </a:solidFill>
                <a:latin typeface="Trebuchet MS" pitchFamily="34" charset="0"/>
              </a:rPr>
              <a:t>.</a:t>
            </a:r>
            <a:endParaRPr lang="en-US" sz="2000" dirty="0">
              <a:solidFill>
                <a:srgbClr val="FFC000"/>
              </a:solidFill>
              <a:latin typeface="Trebuchet MS" pitchFamily="34" charset="0"/>
            </a:endParaRPr>
          </a:p>
        </p:txBody>
      </p:sp>
      <p:sp>
        <p:nvSpPr>
          <p:cNvPr id="9" name="TextBox 8">
            <a:extLst>
              <a:ext uri="{FF2B5EF4-FFF2-40B4-BE49-F238E27FC236}">
                <a16:creationId xmlns:a16="http://schemas.microsoft.com/office/drawing/2014/main" id="{CDCF9C5F-DC43-75D2-6361-88A8B1E3642D}"/>
              </a:ext>
            </a:extLst>
          </p:cNvPr>
          <p:cNvSpPr txBox="1"/>
          <p:nvPr/>
        </p:nvSpPr>
        <p:spPr>
          <a:xfrm>
            <a:off x="1382842" y="1676400"/>
            <a:ext cx="4572442" cy="338554"/>
          </a:xfrm>
          <a:prstGeom prst="rect">
            <a:avLst/>
          </a:prstGeom>
          <a:noFill/>
        </p:spPr>
        <p:txBody>
          <a:bodyPr wrap="square" lIns="0" rIns="0" rtlCol="0">
            <a:spAutoFit/>
          </a:bodyPr>
          <a:lstStyle/>
          <a:p>
            <a:pPr defTabSz="514350">
              <a:defRPr/>
            </a:pPr>
            <a:r>
              <a:rPr lang="en-US" sz="1600" dirty="0">
                <a:solidFill>
                  <a:prstClr val="white"/>
                </a:solidFill>
                <a:latin typeface="Trebuchet MS" pitchFamily="34" charset="0"/>
              </a:rPr>
              <a:t>Transfer Pricing compliance - Documentation</a:t>
            </a:r>
          </a:p>
        </p:txBody>
      </p:sp>
      <p:cxnSp>
        <p:nvCxnSpPr>
          <p:cNvPr id="15" name="Straight Connector 14">
            <a:extLst>
              <a:ext uri="{FF2B5EF4-FFF2-40B4-BE49-F238E27FC236}">
                <a16:creationId xmlns:a16="http://schemas.microsoft.com/office/drawing/2014/main" id="{125F18FA-8339-BE11-B196-EFA553214887}"/>
              </a:ext>
            </a:extLst>
          </p:cNvPr>
          <p:cNvCxnSpPr>
            <a:cxnSpLocks/>
          </p:cNvCxnSpPr>
          <p:nvPr/>
        </p:nvCxnSpPr>
        <p:spPr>
          <a:xfrm>
            <a:off x="1230442" y="1661400"/>
            <a:ext cx="0" cy="3600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C6372CA5-DADA-B409-8142-1918826721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55" t="46514" r="724" b="35951"/>
          <a:stretch/>
        </p:blipFill>
        <p:spPr>
          <a:xfrm>
            <a:off x="558812" y="2286547"/>
            <a:ext cx="5689588" cy="474142"/>
          </a:xfrm>
          <a:custGeom>
            <a:avLst/>
            <a:gdLst>
              <a:gd name="connsiteX0" fmla="*/ 0 w 12192001"/>
              <a:gd name="connsiteY0" fmla="*/ 0 h 1438075"/>
              <a:gd name="connsiteX1" fmla="*/ 12192001 w 12192001"/>
              <a:gd name="connsiteY1" fmla="*/ 0 h 1438075"/>
              <a:gd name="connsiteX2" fmla="*/ 12192001 w 12192001"/>
              <a:gd name="connsiteY2" fmla="*/ 1438075 h 1438075"/>
              <a:gd name="connsiteX3" fmla="*/ 0 w 12192001"/>
              <a:gd name="connsiteY3" fmla="*/ 1438075 h 1438075"/>
              <a:gd name="connsiteX4" fmla="*/ 0 w 12192001"/>
              <a:gd name="connsiteY4" fmla="*/ 0 h 1438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1438075">
                <a:moveTo>
                  <a:pt x="0" y="0"/>
                </a:moveTo>
                <a:lnTo>
                  <a:pt x="12192001" y="0"/>
                </a:lnTo>
                <a:lnTo>
                  <a:pt x="12192001" y="1438075"/>
                </a:lnTo>
                <a:lnTo>
                  <a:pt x="0" y="1438075"/>
                </a:lnTo>
                <a:lnTo>
                  <a:pt x="0" y="0"/>
                </a:lnTo>
                <a:close/>
              </a:path>
            </a:pathLst>
          </a:custGeom>
        </p:spPr>
      </p:pic>
      <p:sp>
        <p:nvSpPr>
          <p:cNvPr id="17" name="Rectangle 16">
            <a:extLst>
              <a:ext uri="{FF2B5EF4-FFF2-40B4-BE49-F238E27FC236}">
                <a16:creationId xmlns:a16="http://schemas.microsoft.com/office/drawing/2014/main" id="{E9F7C7F9-DDA5-A5C2-CB4C-B473B347CE19}"/>
              </a:ext>
            </a:extLst>
          </p:cNvPr>
          <p:cNvSpPr/>
          <p:nvPr/>
        </p:nvSpPr>
        <p:spPr>
          <a:xfrm>
            <a:off x="558810" y="2286000"/>
            <a:ext cx="5689589" cy="474689"/>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a:solidFill>
                <a:prstClr val="white"/>
              </a:solidFill>
              <a:latin typeface="Trebuchet MS" panose="020B0603020202020204" pitchFamily="34" charset="0"/>
            </a:endParaRPr>
          </a:p>
        </p:txBody>
      </p:sp>
      <p:sp>
        <p:nvSpPr>
          <p:cNvPr id="18" name="TextBox 17">
            <a:extLst>
              <a:ext uri="{FF2B5EF4-FFF2-40B4-BE49-F238E27FC236}">
                <a16:creationId xmlns:a16="http://schemas.microsoft.com/office/drawing/2014/main" id="{F438B60D-8062-A69D-DF3C-E2E5DBE7BEEF}"/>
              </a:ext>
            </a:extLst>
          </p:cNvPr>
          <p:cNvSpPr txBox="1"/>
          <p:nvPr/>
        </p:nvSpPr>
        <p:spPr>
          <a:xfrm>
            <a:off x="697042" y="2343090"/>
            <a:ext cx="528403" cy="400110"/>
          </a:xfrm>
          <a:prstGeom prst="rect">
            <a:avLst/>
          </a:prstGeom>
          <a:noFill/>
        </p:spPr>
        <p:txBody>
          <a:bodyPr wrap="square" lIns="0" rIns="0" rtlCol="0">
            <a:spAutoFit/>
          </a:bodyPr>
          <a:lstStyle/>
          <a:p>
            <a:pPr defTabSz="514350">
              <a:defRPr/>
            </a:pPr>
            <a:r>
              <a:rPr lang="id-ID" sz="2000" dirty="0">
                <a:solidFill>
                  <a:srgbClr val="FFC000"/>
                </a:solidFill>
                <a:latin typeface="Trebuchet MS" pitchFamily="34" charset="0"/>
              </a:rPr>
              <a:t>0</a:t>
            </a:r>
            <a:r>
              <a:rPr lang="en-IN" sz="2000" dirty="0">
                <a:solidFill>
                  <a:srgbClr val="FFC000"/>
                </a:solidFill>
                <a:latin typeface="Trebuchet MS" pitchFamily="34" charset="0"/>
              </a:rPr>
              <a:t>2</a:t>
            </a:r>
            <a:r>
              <a:rPr lang="id-ID" sz="2000" dirty="0">
                <a:solidFill>
                  <a:srgbClr val="FFC000"/>
                </a:solidFill>
                <a:latin typeface="Trebuchet MS" pitchFamily="34" charset="0"/>
              </a:rPr>
              <a:t>.</a:t>
            </a:r>
            <a:endParaRPr lang="en-US" sz="2000" dirty="0">
              <a:solidFill>
                <a:srgbClr val="FFC000"/>
              </a:solidFill>
              <a:latin typeface="Trebuchet MS" pitchFamily="34" charset="0"/>
            </a:endParaRPr>
          </a:p>
        </p:txBody>
      </p:sp>
      <p:sp>
        <p:nvSpPr>
          <p:cNvPr id="19" name="TextBox 18">
            <a:extLst>
              <a:ext uri="{FF2B5EF4-FFF2-40B4-BE49-F238E27FC236}">
                <a16:creationId xmlns:a16="http://schemas.microsoft.com/office/drawing/2014/main" id="{636711BB-A54E-A3AE-1383-87D2626EE725}"/>
              </a:ext>
            </a:extLst>
          </p:cNvPr>
          <p:cNvSpPr txBox="1"/>
          <p:nvPr/>
        </p:nvSpPr>
        <p:spPr>
          <a:xfrm>
            <a:off x="1382842" y="2362200"/>
            <a:ext cx="4572442" cy="338554"/>
          </a:xfrm>
          <a:prstGeom prst="rect">
            <a:avLst/>
          </a:prstGeom>
          <a:noFill/>
        </p:spPr>
        <p:txBody>
          <a:bodyPr wrap="square" lIns="0" rIns="0" rtlCol="0">
            <a:spAutoFit/>
          </a:bodyPr>
          <a:lstStyle/>
          <a:p>
            <a:pPr defTabSz="514350">
              <a:defRPr/>
            </a:pPr>
            <a:r>
              <a:rPr lang="en-US" sz="1600" dirty="0">
                <a:solidFill>
                  <a:prstClr val="white"/>
                </a:solidFill>
                <a:latin typeface="Trebuchet MS" pitchFamily="34" charset="0"/>
              </a:rPr>
              <a:t>Transfer Pricing compliance - Certification</a:t>
            </a:r>
          </a:p>
        </p:txBody>
      </p:sp>
      <p:cxnSp>
        <p:nvCxnSpPr>
          <p:cNvPr id="20" name="Straight Connector 19">
            <a:extLst>
              <a:ext uri="{FF2B5EF4-FFF2-40B4-BE49-F238E27FC236}">
                <a16:creationId xmlns:a16="http://schemas.microsoft.com/office/drawing/2014/main" id="{AA518A69-2AE1-1D67-40BC-0ECC3665E311}"/>
              </a:ext>
            </a:extLst>
          </p:cNvPr>
          <p:cNvCxnSpPr>
            <a:cxnSpLocks/>
          </p:cNvCxnSpPr>
          <p:nvPr/>
        </p:nvCxnSpPr>
        <p:spPr>
          <a:xfrm>
            <a:off x="1230442" y="2347200"/>
            <a:ext cx="0" cy="3600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E43A8EBE-BBB4-1A74-8BE5-DDB084F2F85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55" t="46514" r="724" b="35951"/>
          <a:stretch/>
        </p:blipFill>
        <p:spPr>
          <a:xfrm>
            <a:off x="558812" y="2989836"/>
            <a:ext cx="5689588" cy="474142"/>
          </a:xfrm>
          <a:custGeom>
            <a:avLst/>
            <a:gdLst>
              <a:gd name="connsiteX0" fmla="*/ 0 w 12192001"/>
              <a:gd name="connsiteY0" fmla="*/ 0 h 1438075"/>
              <a:gd name="connsiteX1" fmla="*/ 12192001 w 12192001"/>
              <a:gd name="connsiteY1" fmla="*/ 0 h 1438075"/>
              <a:gd name="connsiteX2" fmla="*/ 12192001 w 12192001"/>
              <a:gd name="connsiteY2" fmla="*/ 1438075 h 1438075"/>
              <a:gd name="connsiteX3" fmla="*/ 0 w 12192001"/>
              <a:gd name="connsiteY3" fmla="*/ 1438075 h 1438075"/>
              <a:gd name="connsiteX4" fmla="*/ 0 w 12192001"/>
              <a:gd name="connsiteY4" fmla="*/ 0 h 1438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1438075">
                <a:moveTo>
                  <a:pt x="0" y="0"/>
                </a:moveTo>
                <a:lnTo>
                  <a:pt x="12192001" y="0"/>
                </a:lnTo>
                <a:lnTo>
                  <a:pt x="12192001" y="1438075"/>
                </a:lnTo>
                <a:lnTo>
                  <a:pt x="0" y="1438075"/>
                </a:lnTo>
                <a:lnTo>
                  <a:pt x="0" y="0"/>
                </a:lnTo>
                <a:close/>
              </a:path>
            </a:pathLst>
          </a:custGeom>
        </p:spPr>
      </p:pic>
      <p:sp>
        <p:nvSpPr>
          <p:cNvPr id="22" name="Rectangle 21">
            <a:extLst>
              <a:ext uri="{FF2B5EF4-FFF2-40B4-BE49-F238E27FC236}">
                <a16:creationId xmlns:a16="http://schemas.microsoft.com/office/drawing/2014/main" id="{542CC0DA-131E-7533-7CBB-E88A0AB857FA}"/>
              </a:ext>
            </a:extLst>
          </p:cNvPr>
          <p:cNvSpPr/>
          <p:nvPr/>
        </p:nvSpPr>
        <p:spPr>
          <a:xfrm>
            <a:off x="558810" y="2989289"/>
            <a:ext cx="5689589" cy="474689"/>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dirty="0">
              <a:solidFill>
                <a:prstClr val="white"/>
              </a:solidFill>
              <a:latin typeface="Trebuchet MS" panose="020B0603020202020204" pitchFamily="34" charset="0"/>
            </a:endParaRPr>
          </a:p>
        </p:txBody>
      </p:sp>
      <p:sp>
        <p:nvSpPr>
          <p:cNvPr id="23" name="TextBox 22">
            <a:extLst>
              <a:ext uri="{FF2B5EF4-FFF2-40B4-BE49-F238E27FC236}">
                <a16:creationId xmlns:a16="http://schemas.microsoft.com/office/drawing/2014/main" id="{793A376B-BCB0-091A-044E-E27E4FC6CB2A}"/>
              </a:ext>
            </a:extLst>
          </p:cNvPr>
          <p:cNvSpPr txBox="1"/>
          <p:nvPr/>
        </p:nvSpPr>
        <p:spPr>
          <a:xfrm>
            <a:off x="697042" y="3046379"/>
            <a:ext cx="528403" cy="400110"/>
          </a:xfrm>
          <a:prstGeom prst="rect">
            <a:avLst/>
          </a:prstGeom>
          <a:noFill/>
        </p:spPr>
        <p:txBody>
          <a:bodyPr wrap="square" lIns="0" rIns="0" rtlCol="0">
            <a:spAutoFit/>
          </a:bodyPr>
          <a:lstStyle/>
          <a:p>
            <a:pPr defTabSz="514350">
              <a:defRPr/>
            </a:pPr>
            <a:r>
              <a:rPr lang="id-ID" sz="2000" dirty="0">
                <a:solidFill>
                  <a:srgbClr val="FFC000"/>
                </a:solidFill>
                <a:latin typeface="Trebuchet MS" pitchFamily="34" charset="0"/>
              </a:rPr>
              <a:t>0</a:t>
            </a:r>
            <a:r>
              <a:rPr lang="en-IN" sz="2000" dirty="0">
                <a:solidFill>
                  <a:srgbClr val="FFC000"/>
                </a:solidFill>
                <a:latin typeface="Trebuchet MS" pitchFamily="34" charset="0"/>
              </a:rPr>
              <a:t>3</a:t>
            </a:r>
            <a:r>
              <a:rPr lang="id-ID" sz="2000" dirty="0">
                <a:solidFill>
                  <a:srgbClr val="FFC000"/>
                </a:solidFill>
                <a:latin typeface="Trebuchet MS" pitchFamily="34" charset="0"/>
              </a:rPr>
              <a:t>.</a:t>
            </a:r>
            <a:endParaRPr lang="en-US" sz="2000" dirty="0">
              <a:solidFill>
                <a:srgbClr val="FFC000"/>
              </a:solidFill>
              <a:latin typeface="Trebuchet MS" pitchFamily="34" charset="0"/>
            </a:endParaRPr>
          </a:p>
        </p:txBody>
      </p:sp>
      <p:sp>
        <p:nvSpPr>
          <p:cNvPr id="24" name="TextBox 23">
            <a:extLst>
              <a:ext uri="{FF2B5EF4-FFF2-40B4-BE49-F238E27FC236}">
                <a16:creationId xmlns:a16="http://schemas.microsoft.com/office/drawing/2014/main" id="{D4F9B215-AFBD-9819-9B38-57C2F59C07D0}"/>
              </a:ext>
            </a:extLst>
          </p:cNvPr>
          <p:cNvSpPr txBox="1"/>
          <p:nvPr/>
        </p:nvSpPr>
        <p:spPr>
          <a:xfrm>
            <a:off x="1382842" y="3065489"/>
            <a:ext cx="4572442" cy="338554"/>
          </a:xfrm>
          <a:prstGeom prst="rect">
            <a:avLst/>
          </a:prstGeom>
          <a:noFill/>
        </p:spPr>
        <p:txBody>
          <a:bodyPr wrap="square" lIns="0" rIns="0" rtlCol="0">
            <a:spAutoFit/>
          </a:bodyPr>
          <a:lstStyle/>
          <a:p>
            <a:pPr defTabSz="514350">
              <a:defRPr/>
            </a:pPr>
            <a:r>
              <a:rPr lang="en-US" sz="1600" dirty="0">
                <a:solidFill>
                  <a:prstClr val="white"/>
                </a:solidFill>
                <a:latin typeface="Trebuchet MS" pitchFamily="34" charset="0"/>
              </a:rPr>
              <a:t>Transfer Pricing compliance – Master File &amp; </a:t>
            </a:r>
            <a:r>
              <a:rPr lang="en-US" sz="1600" dirty="0" err="1">
                <a:solidFill>
                  <a:prstClr val="white"/>
                </a:solidFill>
                <a:latin typeface="Trebuchet MS" pitchFamily="34" charset="0"/>
              </a:rPr>
              <a:t>CbCR</a:t>
            </a:r>
            <a:endParaRPr lang="en-US" sz="1600" dirty="0">
              <a:solidFill>
                <a:prstClr val="white"/>
              </a:solidFill>
              <a:latin typeface="Trebuchet MS" pitchFamily="34" charset="0"/>
            </a:endParaRPr>
          </a:p>
        </p:txBody>
      </p:sp>
      <p:cxnSp>
        <p:nvCxnSpPr>
          <p:cNvPr id="25" name="Straight Connector 24">
            <a:extLst>
              <a:ext uri="{FF2B5EF4-FFF2-40B4-BE49-F238E27FC236}">
                <a16:creationId xmlns:a16="http://schemas.microsoft.com/office/drawing/2014/main" id="{37C1CC27-3AA4-C3F9-F2F5-3C9EAD9B894D}"/>
              </a:ext>
            </a:extLst>
          </p:cNvPr>
          <p:cNvCxnSpPr>
            <a:cxnSpLocks/>
          </p:cNvCxnSpPr>
          <p:nvPr/>
        </p:nvCxnSpPr>
        <p:spPr>
          <a:xfrm>
            <a:off x="1230442" y="3050489"/>
            <a:ext cx="0" cy="3600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0D2386E3-CCB0-BD3A-95B0-BE3E80305C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55" t="46514" r="724" b="35951"/>
          <a:stretch/>
        </p:blipFill>
        <p:spPr>
          <a:xfrm>
            <a:off x="558812" y="3658147"/>
            <a:ext cx="5689588" cy="474142"/>
          </a:xfrm>
          <a:custGeom>
            <a:avLst/>
            <a:gdLst>
              <a:gd name="connsiteX0" fmla="*/ 0 w 12192001"/>
              <a:gd name="connsiteY0" fmla="*/ 0 h 1438075"/>
              <a:gd name="connsiteX1" fmla="*/ 12192001 w 12192001"/>
              <a:gd name="connsiteY1" fmla="*/ 0 h 1438075"/>
              <a:gd name="connsiteX2" fmla="*/ 12192001 w 12192001"/>
              <a:gd name="connsiteY2" fmla="*/ 1438075 h 1438075"/>
              <a:gd name="connsiteX3" fmla="*/ 0 w 12192001"/>
              <a:gd name="connsiteY3" fmla="*/ 1438075 h 1438075"/>
              <a:gd name="connsiteX4" fmla="*/ 0 w 12192001"/>
              <a:gd name="connsiteY4" fmla="*/ 0 h 1438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1438075">
                <a:moveTo>
                  <a:pt x="0" y="0"/>
                </a:moveTo>
                <a:lnTo>
                  <a:pt x="12192001" y="0"/>
                </a:lnTo>
                <a:lnTo>
                  <a:pt x="12192001" y="1438075"/>
                </a:lnTo>
                <a:lnTo>
                  <a:pt x="0" y="1438075"/>
                </a:lnTo>
                <a:lnTo>
                  <a:pt x="0" y="0"/>
                </a:lnTo>
                <a:close/>
              </a:path>
            </a:pathLst>
          </a:custGeom>
        </p:spPr>
      </p:pic>
      <p:sp>
        <p:nvSpPr>
          <p:cNvPr id="27" name="Rectangle 26">
            <a:extLst>
              <a:ext uri="{FF2B5EF4-FFF2-40B4-BE49-F238E27FC236}">
                <a16:creationId xmlns:a16="http://schemas.microsoft.com/office/drawing/2014/main" id="{5F36DEB3-0288-582E-39E0-D26DBFCB8C91}"/>
              </a:ext>
            </a:extLst>
          </p:cNvPr>
          <p:cNvSpPr/>
          <p:nvPr/>
        </p:nvSpPr>
        <p:spPr>
          <a:xfrm>
            <a:off x="558810" y="3657600"/>
            <a:ext cx="5689589" cy="474689"/>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a:solidFill>
                <a:prstClr val="white"/>
              </a:solidFill>
              <a:latin typeface="Trebuchet MS" panose="020B0603020202020204" pitchFamily="34" charset="0"/>
            </a:endParaRPr>
          </a:p>
        </p:txBody>
      </p:sp>
      <p:sp>
        <p:nvSpPr>
          <p:cNvPr id="28" name="TextBox 27">
            <a:extLst>
              <a:ext uri="{FF2B5EF4-FFF2-40B4-BE49-F238E27FC236}">
                <a16:creationId xmlns:a16="http://schemas.microsoft.com/office/drawing/2014/main" id="{B12161DB-92AD-F7F1-1FF3-663B134D19C6}"/>
              </a:ext>
            </a:extLst>
          </p:cNvPr>
          <p:cNvSpPr txBox="1"/>
          <p:nvPr/>
        </p:nvSpPr>
        <p:spPr>
          <a:xfrm>
            <a:off x="697042" y="3714690"/>
            <a:ext cx="528403" cy="400110"/>
          </a:xfrm>
          <a:prstGeom prst="rect">
            <a:avLst/>
          </a:prstGeom>
          <a:noFill/>
        </p:spPr>
        <p:txBody>
          <a:bodyPr wrap="square" lIns="0" rIns="0" rtlCol="0">
            <a:spAutoFit/>
          </a:bodyPr>
          <a:lstStyle/>
          <a:p>
            <a:pPr defTabSz="514350">
              <a:defRPr/>
            </a:pPr>
            <a:r>
              <a:rPr lang="id-ID" sz="2000" dirty="0">
                <a:solidFill>
                  <a:srgbClr val="FFC000"/>
                </a:solidFill>
                <a:latin typeface="Trebuchet MS" pitchFamily="34" charset="0"/>
              </a:rPr>
              <a:t>0</a:t>
            </a:r>
            <a:r>
              <a:rPr lang="en-IN" sz="2000" dirty="0">
                <a:solidFill>
                  <a:srgbClr val="FFC000"/>
                </a:solidFill>
                <a:latin typeface="Trebuchet MS" pitchFamily="34" charset="0"/>
              </a:rPr>
              <a:t>4</a:t>
            </a:r>
            <a:r>
              <a:rPr lang="id-ID" sz="2000" dirty="0">
                <a:solidFill>
                  <a:srgbClr val="FFC000"/>
                </a:solidFill>
                <a:latin typeface="Trebuchet MS" pitchFamily="34" charset="0"/>
              </a:rPr>
              <a:t>.</a:t>
            </a:r>
            <a:endParaRPr lang="en-US" sz="2000" dirty="0">
              <a:solidFill>
                <a:srgbClr val="FFC000"/>
              </a:solidFill>
              <a:latin typeface="Trebuchet MS" pitchFamily="34" charset="0"/>
            </a:endParaRPr>
          </a:p>
        </p:txBody>
      </p:sp>
      <p:sp>
        <p:nvSpPr>
          <p:cNvPr id="29" name="TextBox 28">
            <a:extLst>
              <a:ext uri="{FF2B5EF4-FFF2-40B4-BE49-F238E27FC236}">
                <a16:creationId xmlns:a16="http://schemas.microsoft.com/office/drawing/2014/main" id="{BF81128E-C1A0-F1F1-FBCB-2F5C4A44EA87}"/>
              </a:ext>
            </a:extLst>
          </p:cNvPr>
          <p:cNvSpPr txBox="1"/>
          <p:nvPr/>
        </p:nvSpPr>
        <p:spPr>
          <a:xfrm>
            <a:off x="1382842" y="3733800"/>
            <a:ext cx="4572442" cy="338554"/>
          </a:xfrm>
          <a:prstGeom prst="rect">
            <a:avLst/>
          </a:prstGeom>
          <a:noFill/>
        </p:spPr>
        <p:txBody>
          <a:bodyPr wrap="square" lIns="0" rIns="0" rtlCol="0">
            <a:spAutoFit/>
          </a:bodyPr>
          <a:lstStyle/>
          <a:p>
            <a:pPr defTabSz="514350">
              <a:defRPr/>
            </a:pPr>
            <a:r>
              <a:rPr lang="en-US" sz="1600" dirty="0">
                <a:solidFill>
                  <a:prstClr val="white"/>
                </a:solidFill>
                <a:latin typeface="Trebuchet MS" pitchFamily="34" charset="0"/>
              </a:rPr>
              <a:t>Emerging issues in Transfer Pricing</a:t>
            </a:r>
          </a:p>
        </p:txBody>
      </p:sp>
      <p:cxnSp>
        <p:nvCxnSpPr>
          <p:cNvPr id="30" name="Straight Connector 29">
            <a:extLst>
              <a:ext uri="{FF2B5EF4-FFF2-40B4-BE49-F238E27FC236}">
                <a16:creationId xmlns:a16="http://schemas.microsoft.com/office/drawing/2014/main" id="{A3BB08B8-A1E8-5338-B94E-9B656F2244CC}"/>
              </a:ext>
            </a:extLst>
          </p:cNvPr>
          <p:cNvCxnSpPr>
            <a:cxnSpLocks/>
          </p:cNvCxnSpPr>
          <p:nvPr/>
        </p:nvCxnSpPr>
        <p:spPr>
          <a:xfrm>
            <a:off x="1230442" y="3718800"/>
            <a:ext cx="0" cy="3600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550146CE-B3DC-B821-8F1B-7407747D3A9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55" t="46514" r="724" b="35951"/>
          <a:stretch/>
        </p:blipFill>
        <p:spPr>
          <a:xfrm>
            <a:off x="558812" y="4361436"/>
            <a:ext cx="5689588" cy="474142"/>
          </a:xfrm>
          <a:custGeom>
            <a:avLst/>
            <a:gdLst>
              <a:gd name="connsiteX0" fmla="*/ 0 w 12192001"/>
              <a:gd name="connsiteY0" fmla="*/ 0 h 1438075"/>
              <a:gd name="connsiteX1" fmla="*/ 12192001 w 12192001"/>
              <a:gd name="connsiteY1" fmla="*/ 0 h 1438075"/>
              <a:gd name="connsiteX2" fmla="*/ 12192001 w 12192001"/>
              <a:gd name="connsiteY2" fmla="*/ 1438075 h 1438075"/>
              <a:gd name="connsiteX3" fmla="*/ 0 w 12192001"/>
              <a:gd name="connsiteY3" fmla="*/ 1438075 h 1438075"/>
              <a:gd name="connsiteX4" fmla="*/ 0 w 12192001"/>
              <a:gd name="connsiteY4" fmla="*/ 0 h 1438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1438075">
                <a:moveTo>
                  <a:pt x="0" y="0"/>
                </a:moveTo>
                <a:lnTo>
                  <a:pt x="12192001" y="0"/>
                </a:lnTo>
                <a:lnTo>
                  <a:pt x="12192001" y="1438075"/>
                </a:lnTo>
                <a:lnTo>
                  <a:pt x="0" y="1438075"/>
                </a:lnTo>
                <a:lnTo>
                  <a:pt x="0" y="0"/>
                </a:lnTo>
                <a:close/>
              </a:path>
            </a:pathLst>
          </a:custGeom>
        </p:spPr>
      </p:pic>
      <p:sp>
        <p:nvSpPr>
          <p:cNvPr id="32" name="Rectangle 31">
            <a:extLst>
              <a:ext uri="{FF2B5EF4-FFF2-40B4-BE49-F238E27FC236}">
                <a16:creationId xmlns:a16="http://schemas.microsoft.com/office/drawing/2014/main" id="{D0594FED-D723-1174-6945-E45FC3559952}"/>
              </a:ext>
            </a:extLst>
          </p:cNvPr>
          <p:cNvSpPr/>
          <p:nvPr/>
        </p:nvSpPr>
        <p:spPr>
          <a:xfrm>
            <a:off x="558810" y="4360889"/>
            <a:ext cx="5689589" cy="474689"/>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a:solidFill>
                <a:prstClr val="white"/>
              </a:solidFill>
              <a:latin typeface="Trebuchet MS" panose="020B0603020202020204" pitchFamily="34" charset="0"/>
            </a:endParaRPr>
          </a:p>
        </p:txBody>
      </p:sp>
      <p:sp>
        <p:nvSpPr>
          <p:cNvPr id="33" name="TextBox 32">
            <a:extLst>
              <a:ext uri="{FF2B5EF4-FFF2-40B4-BE49-F238E27FC236}">
                <a16:creationId xmlns:a16="http://schemas.microsoft.com/office/drawing/2014/main" id="{EB604CBF-B462-79E4-A58B-906293BBF821}"/>
              </a:ext>
            </a:extLst>
          </p:cNvPr>
          <p:cNvSpPr txBox="1"/>
          <p:nvPr/>
        </p:nvSpPr>
        <p:spPr>
          <a:xfrm>
            <a:off x="697042" y="4417979"/>
            <a:ext cx="528403" cy="400110"/>
          </a:xfrm>
          <a:prstGeom prst="rect">
            <a:avLst/>
          </a:prstGeom>
          <a:noFill/>
        </p:spPr>
        <p:txBody>
          <a:bodyPr wrap="square" lIns="0" rIns="0" rtlCol="0">
            <a:spAutoFit/>
          </a:bodyPr>
          <a:lstStyle/>
          <a:p>
            <a:pPr defTabSz="514350">
              <a:defRPr/>
            </a:pPr>
            <a:r>
              <a:rPr lang="id-ID" sz="2000" dirty="0">
                <a:solidFill>
                  <a:srgbClr val="FFC000"/>
                </a:solidFill>
                <a:latin typeface="Trebuchet MS" pitchFamily="34" charset="0"/>
              </a:rPr>
              <a:t>0</a:t>
            </a:r>
            <a:r>
              <a:rPr lang="en-IN" sz="2000" dirty="0">
                <a:solidFill>
                  <a:srgbClr val="FFC000"/>
                </a:solidFill>
                <a:latin typeface="Trebuchet MS" pitchFamily="34" charset="0"/>
              </a:rPr>
              <a:t>5</a:t>
            </a:r>
            <a:r>
              <a:rPr lang="id-ID" sz="2000" dirty="0">
                <a:solidFill>
                  <a:srgbClr val="FFC000"/>
                </a:solidFill>
                <a:latin typeface="Trebuchet MS" pitchFamily="34" charset="0"/>
              </a:rPr>
              <a:t>.</a:t>
            </a:r>
            <a:endParaRPr lang="en-US" sz="2000" dirty="0">
              <a:solidFill>
                <a:srgbClr val="FFC000"/>
              </a:solidFill>
              <a:latin typeface="Trebuchet MS" pitchFamily="34" charset="0"/>
            </a:endParaRPr>
          </a:p>
        </p:txBody>
      </p:sp>
      <p:sp>
        <p:nvSpPr>
          <p:cNvPr id="34" name="TextBox 33">
            <a:extLst>
              <a:ext uri="{FF2B5EF4-FFF2-40B4-BE49-F238E27FC236}">
                <a16:creationId xmlns:a16="http://schemas.microsoft.com/office/drawing/2014/main" id="{02DF0F5B-4C1F-1CF9-1996-E3879E2C9475}"/>
              </a:ext>
            </a:extLst>
          </p:cNvPr>
          <p:cNvSpPr txBox="1"/>
          <p:nvPr/>
        </p:nvSpPr>
        <p:spPr>
          <a:xfrm>
            <a:off x="1382842" y="4437089"/>
            <a:ext cx="4572442" cy="338554"/>
          </a:xfrm>
          <a:prstGeom prst="rect">
            <a:avLst/>
          </a:prstGeom>
          <a:noFill/>
        </p:spPr>
        <p:txBody>
          <a:bodyPr wrap="square" lIns="0" rIns="0" rtlCol="0">
            <a:spAutoFit/>
          </a:bodyPr>
          <a:lstStyle/>
          <a:p>
            <a:pPr defTabSz="514350">
              <a:defRPr/>
            </a:pPr>
            <a:r>
              <a:rPr lang="en-US" sz="1600" dirty="0">
                <a:solidFill>
                  <a:prstClr val="white"/>
                </a:solidFill>
                <a:latin typeface="Trebuchet MS" pitchFamily="34" charset="0"/>
              </a:rPr>
              <a:t>Indian APA Program</a:t>
            </a:r>
          </a:p>
        </p:txBody>
      </p:sp>
      <p:cxnSp>
        <p:nvCxnSpPr>
          <p:cNvPr id="35" name="Straight Connector 34">
            <a:extLst>
              <a:ext uri="{FF2B5EF4-FFF2-40B4-BE49-F238E27FC236}">
                <a16:creationId xmlns:a16="http://schemas.microsoft.com/office/drawing/2014/main" id="{D8C032B6-8167-25FB-C8E5-BACC08A261C0}"/>
              </a:ext>
            </a:extLst>
          </p:cNvPr>
          <p:cNvCxnSpPr>
            <a:cxnSpLocks/>
          </p:cNvCxnSpPr>
          <p:nvPr/>
        </p:nvCxnSpPr>
        <p:spPr>
          <a:xfrm>
            <a:off x="1230442" y="4422089"/>
            <a:ext cx="0" cy="3600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F63D9634-D8E2-BF8E-5310-BE6FD13FD0F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55" t="46514" r="724" b="35951"/>
          <a:stretch/>
        </p:blipFill>
        <p:spPr>
          <a:xfrm>
            <a:off x="558812" y="5029747"/>
            <a:ext cx="5689588" cy="474142"/>
          </a:xfrm>
          <a:custGeom>
            <a:avLst/>
            <a:gdLst>
              <a:gd name="connsiteX0" fmla="*/ 0 w 12192001"/>
              <a:gd name="connsiteY0" fmla="*/ 0 h 1438075"/>
              <a:gd name="connsiteX1" fmla="*/ 12192001 w 12192001"/>
              <a:gd name="connsiteY1" fmla="*/ 0 h 1438075"/>
              <a:gd name="connsiteX2" fmla="*/ 12192001 w 12192001"/>
              <a:gd name="connsiteY2" fmla="*/ 1438075 h 1438075"/>
              <a:gd name="connsiteX3" fmla="*/ 0 w 12192001"/>
              <a:gd name="connsiteY3" fmla="*/ 1438075 h 1438075"/>
              <a:gd name="connsiteX4" fmla="*/ 0 w 12192001"/>
              <a:gd name="connsiteY4" fmla="*/ 0 h 1438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1438075">
                <a:moveTo>
                  <a:pt x="0" y="0"/>
                </a:moveTo>
                <a:lnTo>
                  <a:pt x="12192001" y="0"/>
                </a:lnTo>
                <a:lnTo>
                  <a:pt x="12192001" y="1438075"/>
                </a:lnTo>
                <a:lnTo>
                  <a:pt x="0" y="1438075"/>
                </a:lnTo>
                <a:lnTo>
                  <a:pt x="0" y="0"/>
                </a:lnTo>
                <a:close/>
              </a:path>
            </a:pathLst>
          </a:custGeom>
        </p:spPr>
      </p:pic>
      <p:sp>
        <p:nvSpPr>
          <p:cNvPr id="37" name="Rectangle 36">
            <a:extLst>
              <a:ext uri="{FF2B5EF4-FFF2-40B4-BE49-F238E27FC236}">
                <a16:creationId xmlns:a16="http://schemas.microsoft.com/office/drawing/2014/main" id="{B7457540-3393-7AA3-F71A-98565637B1B3}"/>
              </a:ext>
            </a:extLst>
          </p:cNvPr>
          <p:cNvSpPr/>
          <p:nvPr/>
        </p:nvSpPr>
        <p:spPr>
          <a:xfrm>
            <a:off x="558810" y="5029200"/>
            <a:ext cx="5689589" cy="474689"/>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a:solidFill>
                <a:prstClr val="white"/>
              </a:solidFill>
              <a:latin typeface="Trebuchet MS" panose="020B0603020202020204" pitchFamily="34" charset="0"/>
            </a:endParaRPr>
          </a:p>
        </p:txBody>
      </p:sp>
      <p:sp>
        <p:nvSpPr>
          <p:cNvPr id="38" name="TextBox 37">
            <a:extLst>
              <a:ext uri="{FF2B5EF4-FFF2-40B4-BE49-F238E27FC236}">
                <a16:creationId xmlns:a16="http://schemas.microsoft.com/office/drawing/2014/main" id="{A6FD67EE-97D8-98B8-1C62-D51751C27D35}"/>
              </a:ext>
            </a:extLst>
          </p:cNvPr>
          <p:cNvSpPr txBox="1"/>
          <p:nvPr/>
        </p:nvSpPr>
        <p:spPr>
          <a:xfrm>
            <a:off x="697042" y="5086290"/>
            <a:ext cx="528403" cy="400110"/>
          </a:xfrm>
          <a:prstGeom prst="rect">
            <a:avLst/>
          </a:prstGeom>
          <a:noFill/>
        </p:spPr>
        <p:txBody>
          <a:bodyPr wrap="square" lIns="0" rIns="0" rtlCol="0">
            <a:spAutoFit/>
          </a:bodyPr>
          <a:lstStyle/>
          <a:p>
            <a:pPr defTabSz="514350">
              <a:defRPr/>
            </a:pPr>
            <a:r>
              <a:rPr lang="id-ID" sz="2000" dirty="0">
                <a:solidFill>
                  <a:srgbClr val="FFC000"/>
                </a:solidFill>
                <a:latin typeface="Trebuchet MS" pitchFamily="34" charset="0"/>
              </a:rPr>
              <a:t>0</a:t>
            </a:r>
            <a:r>
              <a:rPr lang="en-IN" sz="2000" dirty="0">
                <a:solidFill>
                  <a:srgbClr val="FFC000"/>
                </a:solidFill>
                <a:latin typeface="Trebuchet MS" pitchFamily="34" charset="0"/>
              </a:rPr>
              <a:t>6</a:t>
            </a:r>
            <a:r>
              <a:rPr lang="id-ID" sz="2000" dirty="0">
                <a:solidFill>
                  <a:srgbClr val="FFC000"/>
                </a:solidFill>
                <a:latin typeface="Trebuchet MS" pitchFamily="34" charset="0"/>
              </a:rPr>
              <a:t>.</a:t>
            </a:r>
            <a:endParaRPr lang="en-US" sz="2000" dirty="0">
              <a:solidFill>
                <a:srgbClr val="FFC000"/>
              </a:solidFill>
              <a:latin typeface="Trebuchet MS" pitchFamily="34" charset="0"/>
            </a:endParaRPr>
          </a:p>
        </p:txBody>
      </p:sp>
      <p:sp>
        <p:nvSpPr>
          <p:cNvPr id="39" name="TextBox 38">
            <a:extLst>
              <a:ext uri="{FF2B5EF4-FFF2-40B4-BE49-F238E27FC236}">
                <a16:creationId xmlns:a16="http://schemas.microsoft.com/office/drawing/2014/main" id="{040E243D-7CD1-DCE7-FF10-045A47F619C2}"/>
              </a:ext>
            </a:extLst>
          </p:cNvPr>
          <p:cNvSpPr txBox="1"/>
          <p:nvPr/>
        </p:nvSpPr>
        <p:spPr>
          <a:xfrm>
            <a:off x="1382842" y="5105400"/>
            <a:ext cx="4572442" cy="338554"/>
          </a:xfrm>
          <a:prstGeom prst="rect">
            <a:avLst/>
          </a:prstGeom>
          <a:noFill/>
        </p:spPr>
        <p:txBody>
          <a:bodyPr wrap="square" lIns="0" rIns="0" rtlCol="0">
            <a:spAutoFit/>
          </a:bodyPr>
          <a:lstStyle/>
          <a:p>
            <a:pPr defTabSz="514350">
              <a:defRPr/>
            </a:pPr>
            <a:r>
              <a:rPr lang="en-US" sz="1600" dirty="0">
                <a:solidFill>
                  <a:prstClr val="white"/>
                </a:solidFill>
                <a:latin typeface="Trebuchet MS" pitchFamily="34" charset="0"/>
              </a:rPr>
              <a:t>Indian MAP Regime</a:t>
            </a:r>
          </a:p>
        </p:txBody>
      </p:sp>
      <p:cxnSp>
        <p:nvCxnSpPr>
          <p:cNvPr id="40" name="Straight Connector 39">
            <a:extLst>
              <a:ext uri="{FF2B5EF4-FFF2-40B4-BE49-F238E27FC236}">
                <a16:creationId xmlns:a16="http://schemas.microsoft.com/office/drawing/2014/main" id="{790BE759-AB46-BF79-3A51-7BF39434A80F}"/>
              </a:ext>
            </a:extLst>
          </p:cNvPr>
          <p:cNvCxnSpPr>
            <a:cxnSpLocks/>
          </p:cNvCxnSpPr>
          <p:nvPr/>
        </p:nvCxnSpPr>
        <p:spPr>
          <a:xfrm>
            <a:off x="1230442" y="5090400"/>
            <a:ext cx="0" cy="3600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6" name="Picture 45" descr="A group of people sitting in a room">
            <a:extLst>
              <a:ext uri="{FF2B5EF4-FFF2-40B4-BE49-F238E27FC236}">
                <a16:creationId xmlns:a16="http://schemas.microsoft.com/office/drawing/2014/main" id="{06E9DF3D-1BD3-3487-58C1-E503A2DD4C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542" b="12096"/>
          <a:stretch/>
        </p:blipFill>
        <p:spPr>
          <a:xfrm>
            <a:off x="6305414" y="1626071"/>
            <a:ext cx="4972185" cy="3890310"/>
          </a:xfrm>
          <a:prstGeom prst="rect">
            <a:avLst/>
          </a:prstGeom>
        </p:spPr>
      </p:pic>
    </p:spTree>
    <p:extLst>
      <p:ext uri="{BB962C8B-B14F-4D97-AF65-F5344CB8AC3E}">
        <p14:creationId xmlns:p14="http://schemas.microsoft.com/office/powerpoint/2010/main" val="2745420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3C8AE0-29E2-DB48-61E6-164D5B6590E3}"/>
              </a:ext>
            </a:extLst>
          </p:cNvPr>
          <p:cNvSpPr txBox="1">
            <a:spLocks/>
          </p:cNvSpPr>
          <p:nvPr/>
        </p:nvSpPr>
        <p:spPr bwMode="gray">
          <a:xfrm>
            <a:off x="431804" y="685800"/>
            <a:ext cx="11349563" cy="320088"/>
          </a:xfrm>
        </p:spPr>
        <p:txBody>
          <a:bodyPr/>
          <a:lst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a:lstStyle>
          <a:p>
            <a:r>
              <a:rPr lang="en-IN" sz="2600" b="0" dirty="0"/>
              <a:t>TRANSFER PRICING CERTIFICATION (Form No. 3CEB)</a:t>
            </a:r>
          </a:p>
        </p:txBody>
      </p:sp>
      <p:sp>
        <p:nvSpPr>
          <p:cNvPr id="10" name="Text Placeholder 3">
            <a:extLst>
              <a:ext uri="{FF2B5EF4-FFF2-40B4-BE49-F238E27FC236}">
                <a16:creationId xmlns:a16="http://schemas.microsoft.com/office/drawing/2014/main" id="{6FFAAF90-8309-DF3C-B15E-C9875F85E5E3}"/>
              </a:ext>
            </a:extLst>
          </p:cNvPr>
          <p:cNvSpPr txBox="1">
            <a:spLocks/>
          </p:cNvSpPr>
          <p:nvPr/>
        </p:nvSpPr>
        <p:spPr bwMode="gray">
          <a:xfrm>
            <a:off x="431804" y="1073801"/>
            <a:ext cx="11349563" cy="221599"/>
          </a:xfrm>
        </p:spPr>
        <p:txBody>
          <a:bodyPr>
            <a:spAutoFit/>
          </a:bodyPr>
          <a:lstStyle>
            <a:lvl1pPr marL="0" indent="0" algn="l" defTabSz="1218786" rtl="0" eaLnBrk="1" latinLnBrk="0" hangingPunct="1">
              <a:lnSpc>
                <a:spcPct val="80000"/>
              </a:lnSpc>
              <a:spcBef>
                <a:spcPts val="0"/>
              </a:spcBef>
              <a:spcAft>
                <a:spcPts val="0"/>
              </a:spcAft>
              <a:buFont typeface="Arial" pitchFamily="34" charset="0"/>
              <a:buNone/>
              <a:defRPr sz="24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IN" sz="1800" dirty="0"/>
              <a:t>KEY CONSIDERATIONS</a:t>
            </a:r>
          </a:p>
        </p:txBody>
      </p:sp>
      <p:sp>
        <p:nvSpPr>
          <p:cNvPr id="5" name="Rectangle 4">
            <a:extLst>
              <a:ext uri="{FF2B5EF4-FFF2-40B4-BE49-F238E27FC236}">
                <a16:creationId xmlns:a16="http://schemas.microsoft.com/office/drawing/2014/main" id="{C69B39C6-6C08-8773-684E-6A62E2250A15}"/>
              </a:ext>
            </a:extLst>
          </p:cNvPr>
          <p:cNvSpPr/>
          <p:nvPr/>
        </p:nvSpPr>
        <p:spPr>
          <a:xfrm>
            <a:off x="2057400" y="1767590"/>
            <a:ext cx="9144000" cy="645826"/>
          </a:xfrm>
          <a:prstGeom prst="rect">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1800"/>
              </a:lnSpc>
              <a:spcBef>
                <a:spcPts val="600"/>
              </a:spcBef>
              <a:spcAft>
                <a:spcPts val="600"/>
              </a:spcAft>
            </a:pPr>
            <a:r>
              <a:rPr lang="en-US" sz="1600" b="1" dirty="0">
                <a:solidFill>
                  <a:srgbClr val="0070C0"/>
                </a:solidFill>
              </a:rPr>
              <a:t>Particulars in respect of providing of services</a:t>
            </a:r>
            <a:endParaRPr lang="en-IN" sz="1600" b="1" dirty="0">
              <a:solidFill>
                <a:srgbClr val="0070C0"/>
              </a:solidFill>
            </a:endParaRPr>
          </a:p>
        </p:txBody>
      </p:sp>
      <p:sp>
        <p:nvSpPr>
          <p:cNvPr id="9" name="Rectangle 8">
            <a:extLst>
              <a:ext uri="{FF2B5EF4-FFF2-40B4-BE49-F238E27FC236}">
                <a16:creationId xmlns:a16="http://schemas.microsoft.com/office/drawing/2014/main" id="{95BB27E1-DF8E-587D-92D9-DF3DCDC9705C}"/>
              </a:ext>
            </a:extLst>
          </p:cNvPr>
          <p:cNvSpPr/>
          <p:nvPr/>
        </p:nvSpPr>
        <p:spPr>
          <a:xfrm>
            <a:off x="533400" y="1752600"/>
            <a:ext cx="1385341" cy="645826"/>
          </a:xfrm>
          <a:prstGeom prst="rect">
            <a:avLst/>
          </a:prstGeom>
          <a:solidFill>
            <a:srgbClr val="0070C0"/>
          </a:solid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spcBef>
                <a:spcPts val="600"/>
              </a:spcBef>
              <a:spcAft>
                <a:spcPts val="600"/>
              </a:spcAft>
            </a:pPr>
            <a:r>
              <a:rPr lang="en-US" sz="1600" dirty="0">
                <a:solidFill>
                  <a:schemeClr val="bg1"/>
                </a:solidFill>
              </a:rPr>
              <a:t>Clause 13</a:t>
            </a:r>
            <a:endParaRPr lang="en-IN" sz="1600" dirty="0">
              <a:solidFill>
                <a:schemeClr val="bg1"/>
              </a:solidFill>
            </a:endParaRPr>
          </a:p>
        </p:txBody>
      </p:sp>
      <p:sp>
        <p:nvSpPr>
          <p:cNvPr id="7" name="TextBox 6">
            <a:extLst>
              <a:ext uri="{FF2B5EF4-FFF2-40B4-BE49-F238E27FC236}">
                <a16:creationId xmlns:a16="http://schemas.microsoft.com/office/drawing/2014/main" id="{7E224051-95B5-0FE7-7B44-75500A70A7EC}"/>
              </a:ext>
            </a:extLst>
          </p:cNvPr>
          <p:cNvSpPr txBox="1"/>
          <p:nvPr/>
        </p:nvSpPr>
        <p:spPr>
          <a:xfrm>
            <a:off x="2133600" y="2759406"/>
            <a:ext cx="4267201" cy="3103350"/>
          </a:xfrm>
          <a:prstGeom prst="rect">
            <a:avLst/>
          </a:prstGeom>
          <a:noFill/>
        </p:spPr>
        <p:txBody>
          <a:bodyPr wrap="square">
            <a:spAutoFit/>
          </a:bodyPr>
          <a:lstStyle/>
          <a:p>
            <a:pPr marR="129540">
              <a:lnSpc>
                <a:spcPct val="115000"/>
              </a:lnSpc>
              <a:spcAft>
                <a:spcPts val="1000"/>
              </a:spcAft>
            </a:pPr>
            <a:r>
              <a:rPr lang="en-IN" sz="1600" b="1" dirty="0">
                <a:solidFill>
                  <a:srgbClr val="C00000"/>
                </a:solidFill>
                <a:cs typeface="Times New Roman" panose="02020603050405020304" pitchFamily="18" charset="0"/>
              </a:rPr>
              <a:t>Requirements of Clause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Name of associated enterprise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Address of associated enterprise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Tax Identification No. of associated enterprise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Description of service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Amount</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Method adopted for arm’s length price</a:t>
            </a:r>
          </a:p>
        </p:txBody>
      </p:sp>
      <p:sp>
        <p:nvSpPr>
          <p:cNvPr id="8" name="TextBox 7">
            <a:extLst>
              <a:ext uri="{FF2B5EF4-FFF2-40B4-BE49-F238E27FC236}">
                <a16:creationId xmlns:a16="http://schemas.microsoft.com/office/drawing/2014/main" id="{748E6917-AE04-90EF-D753-1C11519D5AF7}"/>
              </a:ext>
            </a:extLst>
          </p:cNvPr>
          <p:cNvSpPr txBox="1"/>
          <p:nvPr/>
        </p:nvSpPr>
        <p:spPr>
          <a:xfrm>
            <a:off x="6555700" y="2743200"/>
            <a:ext cx="3502700" cy="2820196"/>
          </a:xfrm>
          <a:prstGeom prst="rect">
            <a:avLst/>
          </a:prstGeom>
          <a:noFill/>
        </p:spPr>
        <p:txBody>
          <a:bodyPr wrap="square">
            <a:spAutoFit/>
          </a:bodyPr>
          <a:lstStyle/>
          <a:p>
            <a:pPr marR="129540" lvl="0">
              <a:lnSpc>
                <a:spcPct val="115000"/>
              </a:lnSpc>
              <a:spcAft>
                <a:spcPts val="1000"/>
              </a:spcAft>
            </a:pPr>
            <a:r>
              <a:rPr lang="en-IN" sz="1600" b="1" dirty="0">
                <a:solidFill>
                  <a:srgbClr val="0070C0"/>
                </a:solidFill>
                <a:effectLst/>
                <a:ea typeface="Times New Roman" panose="02020603050405020304" pitchFamily="18" charset="0"/>
                <a:cs typeface="Times New Roman" panose="02020603050405020304" pitchFamily="18" charset="0"/>
              </a:rPr>
              <a:t>Few Examples of Transactions:</a:t>
            </a:r>
          </a:p>
          <a:p>
            <a:pPr marL="285750" marR="129540" lvl="0" indent="-285750">
              <a:lnSpc>
                <a:spcPct val="115000"/>
              </a:lnSpc>
              <a:spcAft>
                <a:spcPts val="1000"/>
              </a:spcAft>
              <a:buFont typeface="Arial" panose="020B0604020202020204" pitchFamily="34" charset="0"/>
              <a:buChar char="•"/>
            </a:pPr>
            <a:r>
              <a:rPr lang="en-IN" sz="1600" dirty="0">
                <a:solidFill>
                  <a:srgbClr val="0070C0"/>
                </a:solidFill>
                <a:effectLst/>
                <a:ea typeface="Times New Roman" panose="02020603050405020304" pitchFamily="18" charset="0"/>
                <a:cs typeface="Times New Roman" panose="02020603050405020304" pitchFamily="18" charset="0"/>
              </a:rPr>
              <a:t>Software development service</a:t>
            </a:r>
          </a:p>
          <a:p>
            <a:pPr marL="285750" marR="129540" lvl="0" indent="-285750">
              <a:lnSpc>
                <a:spcPct val="115000"/>
              </a:lnSpc>
              <a:spcAft>
                <a:spcPts val="1000"/>
              </a:spcAft>
              <a:buFont typeface="Arial" panose="020B0604020202020204" pitchFamily="34" charset="0"/>
              <a:buChar char="•"/>
            </a:pPr>
            <a:r>
              <a:rPr lang="en-IN" sz="1600" dirty="0">
                <a:solidFill>
                  <a:srgbClr val="0070C0"/>
                </a:solidFill>
                <a:ea typeface="Times New Roman" panose="02020603050405020304" pitchFamily="18" charset="0"/>
                <a:cs typeface="Times New Roman" panose="02020603050405020304" pitchFamily="18" charset="0"/>
              </a:rPr>
              <a:t>IT enabled services</a:t>
            </a:r>
          </a:p>
          <a:p>
            <a:pPr marL="285750" marR="129540" lvl="0" indent="-285750">
              <a:lnSpc>
                <a:spcPct val="115000"/>
              </a:lnSpc>
              <a:spcAft>
                <a:spcPts val="1000"/>
              </a:spcAft>
              <a:buFont typeface="Arial" panose="020B0604020202020204" pitchFamily="34" charset="0"/>
              <a:buChar char="•"/>
            </a:pPr>
            <a:r>
              <a:rPr lang="en-IN" sz="1600" dirty="0">
                <a:solidFill>
                  <a:srgbClr val="0070C0"/>
                </a:solidFill>
                <a:effectLst/>
                <a:ea typeface="Times New Roman" panose="02020603050405020304" pitchFamily="18" charset="0"/>
                <a:cs typeface="Times New Roman" panose="02020603050405020304" pitchFamily="18" charset="0"/>
              </a:rPr>
              <a:t>Marketing support services</a:t>
            </a:r>
          </a:p>
          <a:p>
            <a:pPr marL="285750" marR="129540" lvl="0" indent="-285750">
              <a:lnSpc>
                <a:spcPct val="115000"/>
              </a:lnSpc>
              <a:spcAft>
                <a:spcPts val="1000"/>
              </a:spcAft>
              <a:buFont typeface="Arial" panose="020B0604020202020204" pitchFamily="34" charset="0"/>
              <a:buChar char="•"/>
            </a:pPr>
            <a:r>
              <a:rPr lang="en-IN" sz="1600" dirty="0">
                <a:solidFill>
                  <a:srgbClr val="0070C0"/>
                </a:solidFill>
                <a:ea typeface="Times New Roman" panose="02020603050405020304" pitchFamily="18" charset="0"/>
                <a:cs typeface="Times New Roman" panose="02020603050405020304" pitchFamily="18" charset="0"/>
              </a:rPr>
              <a:t>Back-office support service</a:t>
            </a:r>
          </a:p>
          <a:p>
            <a:pPr marL="285750" marR="129540" lvl="0" indent="-285750">
              <a:lnSpc>
                <a:spcPct val="115000"/>
              </a:lnSpc>
              <a:spcAft>
                <a:spcPts val="1000"/>
              </a:spcAft>
              <a:buFont typeface="Arial" panose="020B0604020202020204" pitchFamily="34" charset="0"/>
              <a:buChar char="•"/>
            </a:pPr>
            <a:r>
              <a:rPr lang="en-IN" sz="1600" dirty="0">
                <a:solidFill>
                  <a:srgbClr val="0070C0"/>
                </a:solidFill>
                <a:ea typeface="Times New Roman" panose="02020603050405020304" pitchFamily="18" charset="0"/>
                <a:cs typeface="Times New Roman" panose="02020603050405020304" pitchFamily="18" charset="0"/>
              </a:rPr>
              <a:t>Engineering service</a:t>
            </a:r>
          </a:p>
          <a:p>
            <a:pPr marL="285750" marR="129540" lvl="0" indent="-285750">
              <a:lnSpc>
                <a:spcPct val="115000"/>
              </a:lnSpc>
              <a:spcAft>
                <a:spcPts val="1000"/>
              </a:spcAft>
              <a:buFont typeface="Arial" panose="020B0604020202020204" pitchFamily="34" charset="0"/>
              <a:buChar char="•"/>
            </a:pPr>
            <a:r>
              <a:rPr lang="en-IN" sz="1600" dirty="0">
                <a:solidFill>
                  <a:srgbClr val="0070C0"/>
                </a:solidFill>
                <a:ea typeface="Times New Roman" panose="02020603050405020304" pitchFamily="18" charset="0"/>
                <a:cs typeface="Times New Roman" panose="02020603050405020304" pitchFamily="18" charset="0"/>
              </a:rPr>
              <a:t>Technical services</a:t>
            </a:r>
          </a:p>
        </p:txBody>
      </p:sp>
    </p:spTree>
    <p:extLst>
      <p:ext uri="{BB962C8B-B14F-4D97-AF65-F5344CB8AC3E}">
        <p14:creationId xmlns:p14="http://schemas.microsoft.com/office/powerpoint/2010/main" val="116421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3C8AE0-29E2-DB48-61E6-164D5B6590E3}"/>
              </a:ext>
            </a:extLst>
          </p:cNvPr>
          <p:cNvSpPr txBox="1">
            <a:spLocks/>
          </p:cNvSpPr>
          <p:nvPr/>
        </p:nvSpPr>
        <p:spPr bwMode="gray">
          <a:xfrm>
            <a:off x="431804" y="685800"/>
            <a:ext cx="11349563" cy="320088"/>
          </a:xfrm>
        </p:spPr>
        <p:txBody>
          <a:bodyPr/>
          <a:lst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a:lstStyle>
          <a:p>
            <a:r>
              <a:rPr lang="en-IN" sz="2600" b="0" dirty="0"/>
              <a:t>TRANSFER PRICING CERTIFICATION (Form No. 3CEB)</a:t>
            </a:r>
          </a:p>
        </p:txBody>
      </p:sp>
      <p:sp>
        <p:nvSpPr>
          <p:cNvPr id="10" name="Text Placeholder 3">
            <a:extLst>
              <a:ext uri="{FF2B5EF4-FFF2-40B4-BE49-F238E27FC236}">
                <a16:creationId xmlns:a16="http://schemas.microsoft.com/office/drawing/2014/main" id="{6FFAAF90-8309-DF3C-B15E-C9875F85E5E3}"/>
              </a:ext>
            </a:extLst>
          </p:cNvPr>
          <p:cNvSpPr txBox="1">
            <a:spLocks/>
          </p:cNvSpPr>
          <p:nvPr/>
        </p:nvSpPr>
        <p:spPr bwMode="gray">
          <a:xfrm>
            <a:off x="431804" y="1073801"/>
            <a:ext cx="11349563" cy="221599"/>
          </a:xfrm>
        </p:spPr>
        <p:txBody>
          <a:bodyPr>
            <a:spAutoFit/>
          </a:bodyPr>
          <a:lstStyle>
            <a:lvl1pPr marL="0" indent="0" algn="l" defTabSz="1218786" rtl="0" eaLnBrk="1" latinLnBrk="0" hangingPunct="1">
              <a:lnSpc>
                <a:spcPct val="80000"/>
              </a:lnSpc>
              <a:spcBef>
                <a:spcPts val="0"/>
              </a:spcBef>
              <a:spcAft>
                <a:spcPts val="0"/>
              </a:spcAft>
              <a:buFont typeface="Arial" pitchFamily="34" charset="0"/>
              <a:buNone/>
              <a:defRPr sz="24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IN" sz="1800" dirty="0"/>
              <a:t>KEY CONSIDERATIONS</a:t>
            </a:r>
          </a:p>
        </p:txBody>
      </p:sp>
      <p:sp>
        <p:nvSpPr>
          <p:cNvPr id="5" name="Rectangle 4">
            <a:extLst>
              <a:ext uri="{FF2B5EF4-FFF2-40B4-BE49-F238E27FC236}">
                <a16:creationId xmlns:a16="http://schemas.microsoft.com/office/drawing/2014/main" id="{C69B39C6-6C08-8773-684E-6A62E2250A15}"/>
              </a:ext>
            </a:extLst>
          </p:cNvPr>
          <p:cNvSpPr/>
          <p:nvPr/>
        </p:nvSpPr>
        <p:spPr>
          <a:xfrm>
            <a:off x="2057400" y="1767590"/>
            <a:ext cx="9144000" cy="645826"/>
          </a:xfrm>
          <a:prstGeom prst="rect">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1800"/>
              </a:lnSpc>
              <a:spcBef>
                <a:spcPts val="600"/>
              </a:spcBef>
              <a:spcAft>
                <a:spcPts val="600"/>
              </a:spcAft>
            </a:pPr>
            <a:r>
              <a:rPr lang="en-US" sz="1600" b="1" dirty="0">
                <a:solidFill>
                  <a:srgbClr val="0070C0"/>
                </a:solidFill>
              </a:rPr>
              <a:t>Particulars in respect of lending or borrowing of money</a:t>
            </a:r>
            <a:endParaRPr lang="en-IN" sz="1600" b="1" dirty="0">
              <a:solidFill>
                <a:srgbClr val="0070C0"/>
              </a:solidFill>
            </a:endParaRPr>
          </a:p>
        </p:txBody>
      </p:sp>
      <p:sp>
        <p:nvSpPr>
          <p:cNvPr id="9" name="Rectangle 8">
            <a:extLst>
              <a:ext uri="{FF2B5EF4-FFF2-40B4-BE49-F238E27FC236}">
                <a16:creationId xmlns:a16="http://schemas.microsoft.com/office/drawing/2014/main" id="{95BB27E1-DF8E-587D-92D9-DF3DCDC9705C}"/>
              </a:ext>
            </a:extLst>
          </p:cNvPr>
          <p:cNvSpPr/>
          <p:nvPr/>
        </p:nvSpPr>
        <p:spPr>
          <a:xfrm>
            <a:off x="533400" y="1752600"/>
            <a:ext cx="1385341" cy="645826"/>
          </a:xfrm>
          <a:prstGeom prst="rect">
            <a:avLst/>
          </a:prstGeom>
          <a:solidFill>
            <a:srgbClr val="0070C0"/>
          </a:solid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spcBef>
                <a:spcPts val="600"/>
              </a:spcBef>
              <a:spcAft>
                <a:spcPts val="600"/>
              </a:spcAft>
            </a:pPr>
            <a:r>
              <a:rPr lang="en-US" sz="1600" dirty="0">
                <a:solidFill>
                  <a:schemeClr val="bg1"/>
                </a:solidFill>
              </a:rPr>
              <a:t>Clause 14</a:t>
            </a:r>
            <a:endParaRPr lang="en-IN" sz="1600" dirty="0">
              <a:solidFill>
                <a:schemeClr val="bg1"/>
              </a:solidFill>
            </a:endParaRPr>
          </a:p>
        </p:txBody>
      </p:sp>
      <p:sp>
        <p:nvSpPr>
          <p:cNvPr id="7" name="TextBox 6">
            <a:extLst>
              <a:ext uri="{FF2B5EF4-FFF2-40B4-BE49-F238E27FC236}">
                <a16:creationId xmlns:a16="http://schemas.microsoft.com/office/drawing/2014/main" id="{7E224051-95B5-0FE7-7B44-75500A70A7EC}"/>
              </a:ext>
            </a:extLst>
          </p:cNvPr>
          <p:cNvSpPr txBox="1"/>
          <p:nvPr/>
        </p:nvSpPr>
        <p:spPr>
          <a:xfrm>
            <a:off x="2133600" y="2759406"/>
            <a:ext cx="4267201" cy="3926139"/>
          </a:xfrm>
          <a:prstGeom prst="rect">
            <a:avLst/>
          </a:prstGeom>
          <a:noFill/>
        </p:spPr>
        <p:txBody>
          <a:bodyPr wrap="square">
            <a:spAutoFit/>
          </a:bodyPr>
          <a:lstStyle/>
          <a:p>
            <a:pPr marR="129540">
              <a:lnSpc>
                <a:spcPct val="115000"/>
              </a:lnSpc>
              <a:spcAft>
                <a:spcPts val="1000"/>
              </a:spcAft>
            </a:pPr>
            <a:r>
              <a:rPr lang="en-IN" sz="1600" b="1" dirty="0">
                <a:solidFill>
                  <a:srgbClr val="C00000"/>
                </a:solidFill>
                <a:cs typeface="Times New Roman" panose="02020603050405020304" pitchFamily="18" charset="0"/>
              </a:rPr>
              <a:t>Requirements of Clause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Name of associated enterprise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Address of associated enterprise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Tax Identification No. of associated enterprise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Nature of financing arrangement</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Currency</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Interest rate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Amount</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Method adopted for arm’s length price</a:t>
            </a:r>
          </a:p>
        </p:txBody>
      </p:sp>
    </p:spTree>
    <p:extLst>
      <p:ext uri="{BB962C8B-B14F-4D97-AF65-F5344CB8AC3E}">
        <p14:creationId xmlns:p14="http://schemas.microsoft.com/office/powerpoint/2010/main" val="901246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3C8AE0-29E2-DB48-61E6-164D5B6590E3}"/>
              </a:ext>
            </a:extLst>
          </p:cNvPr>
          <p:cNvSpPr txBox="1">
            <a:spLocks/>
          </p:cNvSpPr>
          <p:nvPr/>
        </p:nvSpPr>
        <p:spPr bwMode="gray">
          <a:xfrm>
            <a:off x="431804" y="685800"/>
            <a:ext cx="11349563" cy="320088"/>
          </a:xfrm>
        </p:spPr>
        <p:txBody>
          <a:bodyPr/>
          <a:lst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a:lstStyle>
          <a:p>
            <a:r>
              <a:rPr lang="en-IN" sz="2600" b="0" dirty="0"/>
              <a:t>TRANSFER PRICING CERTIFICATION (Form No. 3CEB)</a:t>
            </a:r>
          </a:p>
        </p:txBody>
      </p:sp>
      <p:sp>
        <p:nvSpPr>
          <p:cNvPr id="10" name="Text Placeholder 3">
            <a:extLst>
              <a:ext uri="{FF2B5EF4-FFF2-40B4-BE49-F238E27FC236}">
                <a16:creationId xmlns:a16="http://schemas.microsoft.com/office/drawing/2014/main" id="{6FFAAF90-8309-DF3C-B15E-C9875F85E5E3}"/>
              </a:ext>
            </a:extLst>
          </p:cNvPr>
          <p:cNvSpPr txBox="1">
            <a:spLocks/>
          </p:cNvSpPr>
          <p:nvPr/>
        </p:nvSpPr>
        <p:spPr bwMode="gray">
          <a:xfrm>
            <a:off x="431804" y="1073801"/>
            <a:ext cx="11349563" cy="221599"/>
          </a:xfrm>
        </p:spPr>
        <p:txBody>
          <a:bodyPr>
            <a:spAutoFit/>
          </a:bodyPr>
          <a:lstStyle>
            <a:lvl1pPr marL="0" indent="0" algn="l" defTabSz="1218786" rtl="0" eaLnBrk="1" latinLnBrk="0" hangingPunct="1">
              <a:lnSpc>
                <a:spcPct val="80000"/>
              </a:lnSpc>
              <a:spcBef>
                <a:spcPts val="0"/>
              </a:spcBef>
              <a:spcAft>
                <a:spcPts val="0"/>
              </a:spcAft>
              <a:buFont typeface="Arial" pitchFamily="34" charset="0"/>
              <a:buNone/>
              <a:defRPr sz="24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IN" sz="1800" dirty="0"/>
              <a:t>KEY CONSIDERATIONS</a:t>
            </a:r>
          </a:p>
        </p:txBody>
      </p:sp>
      <p:sp>
        <p:nvSpPr>
          <p:cNvPr id="5" name="Rectangle 4">
            <a:extLst>
              <a:ext uri="{FF2B5EF4-FFF2-40B4-BE49-F238E27FC236}">
                <a16:creationId xmlns:a16="http://schemas.microsoft.com/office/drawing/2014/main" id="{C69B39C6-6C08-8773-684E-6A62E2250A15}"/>
              </a:ext>
            </a:extLst>
          </p:cNvPr>
          <p:cNvSpPr/>
          <p:nvPr/>
        </p:nvSpPr>
        <p:spPr>
          <a:xfrm>
            <a:off x="2057400" y="1767590"/>
            <a:ext cx="9144000" cy="645826"/>
          </a:xfrm>
          <a:prstGeom prst="rect">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1800"/>
              </a:lnSpc>
              <a:spcBef>
                <a:spcPts val="600"/>
              </a:spcBef>
              <a:spcAft>
                <a:spcPts val="600"/>
              </a:spcAft>
            </a:pPr>
            <a:r>
              <a:rPr lang="en-US" sz="1600" b="1" dirty="0">
                <a:solidFill>
                  <a:srgbClr val="0070C0"/>
                </a:solidFill>
              </a:rPr>
              <a:t>Particulars in respect of transactions in the nature of guarantee</a:t>
            </a:r>
            <a:endParaRPr lang="en-IN" sz="1600" b="1" dirty="0">
              <a:solidFill>
                <a:srgbClr val="0070C0"/>
              </a:solidFill>
            </a:endParaRPr>
          </a:p>
        </p:txBody>
      </p:sp>
      <p:sp>
        <p:nvSpPr>
          <p:cNvPr id="9" name="Rectangle 8">
            <a:extLst>
              <a:ext uri="{FF2B5EF4-FFF2-40B4-BE49-F238E27FC236}">
                <a16:creationId xmlns:a16="http://schemas.microsoft.com/office/drawing/2014/main" id="{95BB27E1-DF8E-587D-92D9-DF3DCDC9705C}"/>
              </a:ext>
            </a:extLst>
          </p:cNvPr>
          <p:cNvSpPr/>
          <p:nvPr/>
        </p:nvSpPr>
        <p:spPr>
          <a:xfrm>
            <a:off x="533400" y="1752600"/>
            <a:ext cx="1385341" cy="645826"/>
          </a:xfrm>
          <a:prstGeom prst="rect">
            <a:avLst/>
          </a:prstGeom>
          <a:solidFill>
            <a:srgbClr val="0070C0"/>
          </a:solid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spcBef>
                <a:spcPts val="600"/>
              </a:spcBef>
              <a:spcAft>
                <a:spcPts val="600"/>
              </a:spcAft>
            </a:pPr>
            <a:r>
              <a:rPr lang="en-US" sz="1600" dirty="0">
                <a:solidFill>
                  <a:schemeClr val="bg1"/>
                </a:solidFill>
              </a:rPr>
              <a:t>Clause 15</a:t>
            </a:r>
            <a:endParaRPr lang="en-IN" sz="1600" dirty="0">
              <a:solidFill>
                <a:schemeClr val="bg1"/>
              </a:solidFill>
            </a:endParaRPr>
          </a:p>
        </p:txBody>
      </p:sp>
      <p:sp>
        <p:nvSpPr>
          <p:cNvPr id="7" name="TextBox 6">
            <a:extLst>
              <a:ext uri="{FF2B5EF4-FFF2-40B4-BE49-F238E27FC236}">
                <a16:creationId xmlns:a16="http://schemas.microsoft.com/office/drawing/2014/main" id="{7E224051-95B5-0FE7-7B44-75500A70A7EC}"/>
              </a:ext>
            </a:extLst>
          </p:cNvPr>
          <p:cNvSpPr txBox="1"/>
          <p:nvPr/>
        </p:nvSpPr>
        <p:spPr>
          <a:xfrm>
            <a:off x="2133600" y="2759406"/>
            <a:ext cx="4267201" cy="3514745"/>
          </a:xfrm>
          <a:prstGeom prst="rect">
            <a:avLst/>
          </a:prstGeom>
          <a:noFill/>
        </p:spPr>
        <p:txBody>
          <a:bodyPr wrap="square">
            <a:spAutoFit/>
          </a:bodyPr>
          <a:lstStyle/>
          <a:p>
            <a:pPr marR="129540">
              <a:lnSpc>
                <a:spcPct val="115000"/>
              </a:lnSpc>
              <a:spcAft>
                <a:spcPts val="1000"/>
              </a:spcAft>
            </a:pPr>
            <a:r>
              <a:rPr lang="en-IN" sz="1600" b="1" dirty="0">
                <a:solidFill>
                  <a:srgbClr val="C00000"/>
                </a:solidFill>
                <a:cs typeface="Times New Roman" panose="02020603050405020304" pitchFamily="18" charset="0"/>
              </a:rPr>
              <a:t>Requirements of Clause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Name of associated enterprise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Address of associated enterprise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Tax Identification No. of associated enterprise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Nature of guarantee arrangement</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Currency</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Compensation/ guarantee fee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Method adopted for arm’s length price</a:t>
            </a:r>
          </a:p>
        </p:txBody>
      </p:sp>
    </p:spTree>
    <p:extLst>
      <p:ext uri="{BB962C8B-B14F-4D97-AF65-F5344CB8AC3E}">
        <p14:creationId xmlns:p14="http://schemas.microsoft.com/office/powerpoint/2010/main" val="2863035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3C8AE0-29E2-DB48-61E6-164D5B6590E3}"/>
              </a:ext>
            </a:extLst>
          </p:cNvPr>
          <p:cNvSpPr txBox="1">
            <a:spLocks/>
          </p:cNvSpPr>
          <p:nvPr/>
        </p:nvSpPr>
        <p:spPr bwMode="gray">
          <a:xfrm>
            <a:off x="431804" y="685800"/>
            <a:ext cx="11349563" cy="320088"/>
          </a:xfrm>
        </p:spPr>
        <p:txBody>
          <a:bodyPr/>
          <a:lst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a:lstStyle>
          <a:p>
            <a:r>
              <a:rPr lang="en-IN" sz="2600" b="0" dirty="0"/>
              <a:t>TRANSFER PRICING CERTIFICATION (Form No. 3CEB)</a:t>
            </a:r>
          </a:p>
        </p:txBody>
      </p:sp>
      <p:sp>
        <p:nvSpPr>
          <p:cNvPr id="10" name="Text Placeholder 3">
            <a:extLst>
              <a:ext uri="{FF2B5EF4-FFF2-40B4-BE49-F238E27FC236}">
                <a16:creationId xmlns:a16="http://schemas.microsoft.com/office/drawing/2014/main" id="{6FFAAF90-8309-DF3C-B15E-C9875F85E5E3}"/>
              </a:ext>
            </a:extLst>
          </p:cNvPr>
          <p:cNvSpPr txBox="1">
            <a:spLocks/>
          </p:cNvSpPr>
          <p:nvPr/>
        </p:nvSpPr>
        <p:spPr bwMode="gray">
          <a:xfrm>
            <a:off x="431804" y="1073801"/>
            <a:ext cx="11349563" cy="221599"/>
          </a:xfrm>
        </p:spPr>
        <p:txBody>
          <a:bodyPr>
            <a:spAutoFit/>
          </a:bodyPr>
          <a:lstStyle>
            <a:lvl1pPr marL="0" indent="0" algn="l" defTabSz="1218786" rtl="0" eaLnBrk="1" latinLnBrk="0" hangingPunct="1">
              <a:lnSpc>
                <a:spcPct val="80000"/>
              </a:lnSpc>
              <a:spcBef>
                <a:spcPts val="0"/>
              </a:spcBef>
              <a:spcAft>
                <a:spcPts val="0"/>
              </a:spcAft>
              <a:buFont typeface="Arial" pitchFamily="34" charset="0"/>
              <a:buNone/>
              <a:defRPr sz="24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IN" sz="1800" dirty="0"/>
              <a:t>KEY CONSIDERATIONS</a:t>
            </a:r>
          </a:p>
        </p:txBody>
      </p:sp>
      <p:sp>
        <p:nvSpPr>
          <p:cNvPr id="5" name="Rectangle 4">
            <a:extLst>
              <a:ext uri="{FF2B5EF4-FFF2-40B4-BE49-F238E27FC236}">
                <a16:creationId xmlns:a16="http://schemas.microsoft.com/office/drawing/2014/main" id="{C69B39C6-6C08-8773-684E-6A62E2250A15}"/>
              </a:ext>
            </a:extLst>
          </p:cNvPr>
          <p:cNvSpPr/>
          <p:nvPr/>
        </p:nvSpPr>
        <p:spPr>
          <a:xfrm>
            <a:off x="2057400" y="1767589"/>
            <a:ext cx="9144000" cy="840699"/>
          </a:xfrm>
          <a:prstGeom prst="rect">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1800"/>
              </a:lnSpc>
              <a:spcBef>
                <a:spcPts val="600"/>
              </a:spcBef>
              <a:spcAft>
                <a:spcPts val="600"/>
              </a:spcAft>
            </a:pPr>
            <a:r>
              <a:rPr lang="en-US" sz="1600" b="1" dirty="0">
                <a:solidFill>
                  <a:srgbClr val="0070C0"/>
                </a:solidFill>
              </a:rPr>
              <a:t>Particulars in respect of international transactions of purchase or sale of marketable securities, issue and buyback of equity shares, optionally convertible/ partially convertible/ compulsorily convertible debentures/ preference shares</a:t>
            </a:r>
            <a:endParaRPr lang="en-IN" sz="1600" b="1" dirty="0">
              <a:solidFill>
                <a:srgbClr val="0070C0"/>
              </a:solidFill>
            </a:endParaRPr>
          </a:p>
        </p:txBody>
      </p:sp>
      <p:sp>
        <p:nvSpPr>
          <p:cNvPr id="9" name="Rectangle 8">
            <a:extLst>
              <a:ext uri="{FF2B5EF4-FFF2-40B4-BE49-F238E27FC236}">
                <a16:creationId xmlns:a16="http://schemas.microsoft.com/office/drawing/2014/main" id="{95BB27E1-DF8E-587D-92D9-DF3DCDC9705C}"/>
              </a:ext>
            </a:extLst>
          </p:cNvPr>
          <p:cNvSpPr/>
          <p:nvPr/>
        </p:nvSpPr>
        <p:spPr>
          <a:xfrm>
            <a:off x="533400" y="1752599"/>
            <a:ext cx="1385341" cy="840699"/>
          </a:xfrm>
          <a:prstGeom prst="rect">
            <a:avLst/>
          </a:prstGeom>
          <a:solidFill>
            <a:srgbClr val="0070C0"/>
          </a:solid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spcBef>
                <a:spcPts val="600"/>
              </a:spcBef>
              <a:spcAft>
                <a:spcPts val="600"/>
              </a:spcAft>
            </a:pPr>
            <a:r>
              <a:rPr lang="en-US" sz="1600" dirty="0">
                <a:solidFill>
                  <a:schemeClr val="bg1"/>
                </a:solidFill>
              </a:rPr>
              <a:t>Clause 16</a:t>
            </a:r>
            <a:endParaRPr lang="en-IN" sz="1600" dirty="0">
              <a:solidFill>
                <a:schemeClr val="bg1"/>
              </a:solidFill>
            </a:endParaRPr>
          </a:p>
        </p:txBody>
      </p:sp>
      <p:sp>
        <p:nvSpPr>
          <p:cNvPr id="7" name="TextBox 6">
            <a:extLst>
              <a:ext uri="{FF2B5EF4-FFF2-40B4-BE49-F238E27FC236}">
                <a16:creationId xmlns:a16="http://schemas.microsoft.com/office/drawing/2014/main" id="{7E224051-95B5-0FE7-7B44-75500A70A7EC}"/>
              </a:ext>
            </a:extLst>
          </p:cNvPr>
          <p:cNvSpPr txBox="1"/>
          <p:nvPr/>
        </p:nvSpPr>
        <p:spPr>
          <a:xfrm>
            <a:off x="2133600" y="2886055"/>
            <a:ext cx="4267201" cy="3514745"/>
          </a:xfrm>
          <a:prstGeom prst="rect">
            <a:avLst/>
          </a:prstGeom>
          <a:noFill/>
        </p:spPr>
        <p:txBody>
          <a:bodyPr wrap="square">
            <a:spAutoFit/>
          </a:bodyPr>
          <a:lstStyle/>
          <a:p>
            <a:pPr marR="129540">
              <a:lnSpc>
                <a:spcPct val="115000"/>
              </a:lnSpc>
              <a:spcAft>
                <a:spcPts val="1000"/>
              </a:spcAft>
            </a:pPr>
            <a:r>
              <a:rPr lang="en-IN" sz="1600" b="1" dirty="0">
                <a:solidFill>
                  <a:srgbClr val="C00000"/>
                </a:solidFill>
                <a:cs typeface="Times New Roman" panose="02020603050405020304" pitchFamily="18" charset="0"/>
              </a:rPr>
              <a:t>Requirements of Clause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Name of associated enterprise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Address of associated enterprise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Tax Identification No. of associated enterprise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Nature of arrangement</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Currency</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Consideration</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Method adopted for arm’s length price</a:t>
            </a:r>
          </a:p>
        </p:txBody>
      </p:sp>
      <p:sp>
        <p:nvSpPr>
          <p:cNvPr id="2" name="TextBox 1">
            <a:extLst>
              <a:ext uri="{FF2B5EF4-FFF2-40B4-BE49-F238E27FC236}">
                <a16:creationId xmlns:a16="http://schemas.microsoft.com/office/drawing/2014/main" id="{A6846447-C2CD-749F-5A81-AA5197233DA8}"/>
              </a:ext>
            </a:extLst>
          </p:cNvPr>
          <p:cNvSpPr txBox="1"/>
          <p:nvPr/>
        </p:nvSpPr>
        <p:spPr>
          <a:xfrm>
            <a:off x="6555700" y="2869849"/>
            <a:ext cx="3655100" cy="1174617"/>
          </a:xfrm>
          <a:prstGeom prst="rect">
            <a:avLst/>
          </a:prstGeom>
          <a:noFill/>
        </p:spPr>
        <p:txBody>
          <a:bodyPr wrap="square">
            <a:spAutoFit/>
          </a:bodyPr>
          <a:lstStyle/>
          <a:p>
            <a:pPr marR="129540" lvl="0">
              <a:lnSpc>
                <a:spcPct val="115000"/>
              </a:lnSpc>
              <a:spcAft>
                <a:spcPts val="1000"/>
              </a:spcAft>
            </a:pPr>
            <a:r>
              <a:rPr lang="en-IN" sz="1600" b="1" dirty="0">
                <a:solidFill>
                  <a:srgbClr val="0070C0"/>
                </a:solidFill>
                <a:effectLst/>
                <a:ea typeface="Times New Roman" panose="02020603050405020304" pitchFamily="18" charset="0"/>
                <a:cs typeface="Times New Roman" panose="02020603050405020304" pitchFamily="18" charset="0"/>
              </a:rPr>
              <a:t>Few Examples of Transactions:</a:t>
            </a:r>
          </a:p>
          <a:p>
            <a:pPr marL="285750" marR="129540" lvl="0" indent="-285750">
              <a:lnSpc>
                <a:spcPct val="115000"/>
              </a:lnSpc>
              <a:spcAft>
                <a:spcPts val="1000"/>
              </a:spcAft>
              <a:buFont typeface="Arial" panose="020B0604020202020204" pitchFamily="34" charset="0"/>
              <a:buChar char="•"/>
            </a:pPr>
            <a:r>
              <a:rPr lang="en-IN" sz="1600" dirty="0">
                <a:solidFill>
                  <a:srgbClr val="0070C0"/>
                </a:solidFill>
                <a:effectLst/>
                <a:ea typeface="Times New Roman" panose="02020603050405020304" pitchFamily="18" charset="0"/>
                <a:cs typeface="Times New Roman" panose="02020603050405020304" pitchFamily="18" charset="0"/>
              </a:rPr>
              <a:t>Share capital infusion</a:t>
            </a:r>
          </a:p>
          <a:p>
            <a:pPr marL="285750" marR="129540" lvl="0" indent="-285750">
              <a:lnSpc>
                <a:spcPct val="115000"/>
              </a:lnSpc>
              <a:spcAft>
                <a:spcPts val="1000"/>
              </a:spcAft>
              <a:buFont typeface="Arial" panose="020B0604020202020204" pitchFamily="34" charset="0"/>
              <a:buChar char="•"/>
            </a:pPr>
            <a:r>
              <a:rPr lang="en-IN" sz="1600" dirty="0">
                <a:solidFill>
                  <a:srgbClr val="0070C0"/>
                </a:solidFill>
                <a:ea typeface="Times New Roman" panose="02020603050405020304" pitchFamily="18" charset="0"/>
                <a:cs typeface="Times New Roman" panose="02020603050405020304" pitchFamily="18" charset="0"/>
              </a:rPr>
              <a:t>Investment made in share capital</a:t>
            </a:r>
            <a:endParaRPr lang="en-IN" sz="1600" dirty="0">
              <a:solidFill>
                <a:srgbClr val="0070C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7117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3C8AE0-29E2-DB48-61E6-164D5B6590E3}"/>
              </a:ext>
            </a:extLst>
          </p:cNvPr>
          <p:cNvSpPr txBox="1">
            <a:spLocks/>
          </p:cNvSpPr>
          <p:nvPr/>
        </p:nvSpPr>
        <p:spPr bwMode="gray">
          <a:xfrm>
            <a:off x="431804" y="685800"/>
            <a:ext cx="11349563" cy="320088"/>
          </a:xfrm>
        </p:spPr>
        <p:txBody>
          <a:bodyPr/>
          <a:lst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a:lstStyle>
          <a:p>
            <a:r>
              <a:rPr lang="en-IN" sz="2600" b="0" dirty="0"/>
              <a:t>TRANSFER PRICING CERTIFICATION (Form No. 3CEB)</a:t>
            </a:r>
          </a:p>
        </p:txBody>
      </p:sp>
      <p:sp>
        <p:nvSpPr>
          <p:cNvPr id="10" name="Text Placeholder 3">
            <a:extLst>
              <a:ext uri="{FF2B5EF4-FFF2-40B4-BE49-F238E27FC236}">
                <a16:creationId xmlns:a16="http://schemas.microsoft.com/office/drawing/2014/main" id="{6FFAAF90-8309-DF3C-B15E-C9875F85E5E3}"/>
              </a:ext>
            </a:extLst>
          </p:cNvPr>
          <p:cNvSpPr txBox="1">
            <a:spLocks/>
          </p:cNvSpPr>
          <p:nvPr/>
        </p:nvSpPr>
        <p:spPr bwMode="gray">
          <a:xfrm>
            <a:off x="431804" y="1073801"/>
            <a:ext cx="11349563" cy="221599"/>
          </a:xfrm>
        </p:spPr>
        <p:txBody>
          <a:bodyPr>
            <a:spAutoFit/>
          </a:bodyPr>
          <a:lstStyle>
            <a:lvl1pPr marL="0" indent="0" algn="l" defTabSz="1218786" rtl="0" eaLnBrk="1" latinLnBrk="0" hangingPunct="1">
              <a:lnSpc>
                <a:spcPct val="80000"/>
              </a:lnSpc>
              <a:spcBef>
                <a:spcPts val="0"/>
              </a:spcBef>
              <a:spcAft>
                <a:spcPts val="0"/>
              </a:spcAft>
              <a:buFont typeface="Arial" pitchFamily="34" charset="0"/>
              <a:buNone/>
              <a:defRPr sz="24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IN" sz="1800" dirty="0"/>
              <a:t>KEY CONSIDERATIONS</a:t>
            </a:r>
          </a:p>
        </p:txBody>
      </p:sp>
      <p:sp>
        <p:nvSpPr>
          <p:cNvPr id="5" name="Rectangle 4">
            <a:extLst>
              <a:ext uri="{FF2B5EF4-FFF2-40B4-BE49-F238E27FC236}">
                <a16:creationId xmlns:a16="http://schemas.microsoft.com/office/drawing/2014/main" id="{C69B39C6-6C08-8773-684E-6A62E2250A15}"/>
              </a:ext>
            </a:extLst>
          </p:cNvPr>
          <p:cNvSpPr/>
          <p:nvPr/>
        </p:nvSpPr>
        <p:spPr>
          <a:xfrm>
            <a:off x="2057400" y="1767590"/>
            <a:ext cx="9144000" cy="660818"/>
          </a:xfrm>
          <a:prstGeom prst="rect">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1800"/>
              </a:lnSpc>
              <a:spcBef>
                <a:spcPts val="600"/>
              </a:spcBef>
              <a:spcAft>
                <a:spcPts val="600"/>
              </a:spcAft>
            </a:pPr>
            <a:r>
              <a:rPr lang="en-US" sz="1600" b="1" dirty="0">
                <a:solidFill>
                  <a:srgbClr val="0070C0"/>
                </a:solidFill>
              </a:rPr>
              <a:t>Particulars in respect of mutual agreement or arrangement</a:t>
            </a:r>
            <a:endParaRPr lang="en-IN" sz="1600" b="1" dirty="0">
              <a:solidFill>
                <a:srgbClr val="0070C0"/>
              </a:solidFill>
            </a:endParaRPr>
          </a:p>
        </p:txBody>
      </p:sp>
      <p:sp>
        <p:nvSpPr>
          <p:cNvPr id="9" name="Rectangle 8">
            <a:extLst>
              <a:ext uri="{FF2B5EF4-FFF2-40B4-BE49-F238E27FC236}">
                <a16:creationId xmlns:a16="http://schemas.microsoft.com/office/drawing/2014/main" id="{95BB27E1-DF8E-587D-92D9-DF3DCDC9705C}"/>
              </a:ext>
            </a:extLst>
          </p:cNvPr>
          <p:cNvSpPr/>
          <p:nvPr/>
        </p:nvSpPr>
        <p:spPr>
          <a:xfrm>
            <a:off x="533400" y="1752600"/>
            <a:ext cx="1385341" cy="660818"/>
          </a:xfrm>
          <a:prstGeom prst="rect">
            <a:avLst/>
          </a:prstGeom>
          <a:solidFill>
            <a:srgbClr val="0070C0"/>
          </a:solid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spcBef>
                <a:spcPts val="600"/>
              </a:spcBef>
              <a:spcAft>
                <a:spcPts val="600"/>
              </a:spcAft>
            </a:pPr>
            <a:r>
              <a:rPr lang="en-US" sz="1600" dirty="0">
                <a:solidFill>
                  <a:schemeClr val="bg1"/>
                </a:solidFill>
              </a:rPr>
              <a:t>Clause 17</a:t>
            </a:r>
            <a:endParaRPr lang="en-IN" sz="1600" dirty="0">
              <a:solidFill>
                <a:schemeClr val="bg1"/>
              </a:solidFill>
            </a:endParaRPr>
          </a:p>
        </p:txBody>
      </p:sp>
      <p:sp>
        <p:nvSpPr>
          <p:cNvPr id="7" name="TextBox 6">
            <a:extLst>
              <a:ext uri="{FF2B5EF4-FFF2-40B4-BE49-F238E27FC236}">
                <a16:creationId xmlns:a16="http://schemas.microsoft.com/office/drawing/2014/main" id="{7E224051-95B5-0FE7-7B44-75500A70A7EC}"/>
              </a:ext>
            </a:extLst>
          </p:cNvPr>
          <p:cNvSpPr txBox="1"/>
          <p:nvPr/>
        </p:nvSpPr>
        <p:spPr>
          <a:xfrm>
            <a:off x="2133600" y="2759406"/>
            <a:ext cx="4267201" cy="3386504"/>
          </a:xfrm>
          <a:prstGeom prst="rect">
            <a:avLst/>
          </a:prstGeom>
          <a:noFill/>
        </p:spPr>
        <p:txBody>
          <a:bodyPr wrap="square">
            <a:spAutoFit/>
          </a:bodyPr>
          <a:lstStyle/>
          <a:p>
            <a:pPr marR="129540">
              <a:lnSpc>
                <a:spcPct val="115000"/>
              </a:lnSpc>
              <a:spcAft>
                <a:spcPts val="1000"/>
              </a:spcAft>
            </a:pPr>
            <a:r>
              <a:rPr lang="en-IN" sz="1600" b="1" dirty="0">
                <a:solidFill>
                  <a:srgbClr val="C00000"/>
                </a:solidFill>
                <a:cs typeface="Times New Roman" panose="02020603050405020304" pitchFamily="18" charset="0"/>
              </a:rPr>
              <a:t>Requirements of Clause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Name of associated enterprise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Address of associated enterprise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Tax Identification No. of associated enterprise</a:t>
            </a:r>
          </a:p>
          <a:p>
            <a:pPr marL="285750" marR="129540" indent="-285750">
              <a:lnSpc>
                <a:spcPct val="115000"/>
              </a:lnSpc>
              <a:spcAft>
                <a:spcPts val="1000"/>
              </a:spcAft>
              <a:buFont typeface="Wingdings" panose="05000000000000000000" pitchFamily="2" charset="2"/>
              <a:buChar char="§"/>
            </a:pPr>
            <a:r>
              <a:rPr lang="en-US" sz="1600" dirty="0">
                <a:solidFill>
                  <a:srgbClr val="C00000"/>
                </a:solidFill>
                <a:cs typeface="Times New Roman" panose="02020603050405020304" pitchFamily="18" charset="0"/>
              </a:rPr>
              <a:t>Description of such mutual agreement or arrangement</a:t>
            </a:r>
            <a:endParaRPr lang="en-IN" sz="1600" dirty="0">
              <a:solidFill>
                <a:srgbClr val="C00000"/>
              </a:solidFill>
              <a:cs typeface="Times New Roman" panose="02020603050405020304" pitchFamily="18" charset="0"/>
            </a:endParaRP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Amount</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Method adopted for arm’s length price</a:t>
            </a:r>
          </a:p>
        </p:txBody>
      </p:sp>
      <p:sp>
        <p:nvSpPr>
          <p:cNvPr id="2" name="TextBox 1">
            <a:extLst>
              <a:ext uri="{FF2B5EF4-FFF2-40B4-BE49-F238E27FC236}">
                <a16:creationId xmlns:a16="http://schemas.microsoft.com/office/drawing/2014/main" id="{A6846447-C2CD-749F-5A81-AA5197233DA8}"/>
              </a:ext>
            </a:extLst>
          </p:cNvPr>
          <p:cNvSpPr txBox="1"/>
          <p:nvPr/>
        </p:nvSpPr>
        <p:spPr>
          <a:xfrm>
            <a:off x="6555700" y="2743200"/>
            <a:ext cx="3655100" cy="1457771"/>
          </a:xfrm>
          <a:prstGeom prst="rect">
            <a:avLst/>
          </a:prstGeom>
          <a:noFill/>
        </p:spPr>
        <p:txBody>
          <a:bodyPr wrap="square">
            <a:spAutoFit/>
          </a:bodyPr>
          <a:lstStyle/>
          <a:p>
            <a:pPr marR="129540" lvl="0">
              <a:lnSpc>
                <a:spcPct val="115000"/>
              </a:lnSpc>
              <a:spcAft>
                <a:spcPts val="1000"/>
              </a:spcAft>
            </a:pPr>
            <a:r>
              <a:rPr lang="en-IN" sz="1600" b="1" dirty="0">
                <a:solidFill>
                  <a:srgbClr val="0070C0"/>
                </a:solidFill>
                <a:effectLst/>
                <a:ea typeface="Times New Roman" panose="02020603050405020304" pitchFamily="18" charset="0"/>
                <a:cs typeface="Times New Roman" panose="02020603050405020304" pitchFamily="18" charset="0"/>
              </a:rPr>
              <a:t>Few Examples of Transactions:</a:t>
            </a:r>
          </a:p>
          <a:p>
            <a:pPr marL="285750" marR="129540" lvl="0" indent="-285750">
              <a:lnSpc>
                <a:spcPct val="115000"/>
              </a:lnSpc>
              <a:spcAft>
                <a:spcPts val="1000"/>
              </a:spcAft>
              <a:buFont typeface="Arial" panose="020B0604020202020204" pitchFamily="34" charset="0"/>
              <a:buChar char="•"/>
            </a:pPr>
            <a:r>
              <a:rPr lang="en-IN" sz="1600" dirty="0">
                <a:solidFill>
                  <a:srgbClr val="0070C0"/>
                </a:solidFill>
                <a:effectLst/>
                <a:ea typeface="Times New Roman" panose="02020603050405020304" pitchFamily="18" charset="0"/>
                <a:cs typeface="Times New Roman" panose="02020603050405020304" pitchFamily="18" charset="0"/>
              </a:rPr>
              <a:t>Management cross charge</a:t>
            </a:r>
          </a:p>
          <a:p>
            <a:pPr marL="285750" marR="129540" lvl="0" indent="-285750">
              <a:lnSpc>
                <a:spcPct val="115000"/>
              </a:lnSpc>
              <a:spcAft>
                <a:spcPts val="1000"/>
              </a:spcAft>
              <a:buFont typeface="Arial" panose="020B0604020202020204" pitchFamily="34" charset="0"/>
              <a:buChar char="•"/>
            </a:pPr>
            <a:r>
              <a:rPr lang="en-IN" sz="1600" dirty="0">
                <a:solidFill>
                  <a:srgbClr val="0070C0"/>
                </a:solidFill>
                <a:ea typeface="Times New Roman" panose="02020603050405020304" pitchFamily="18" charset="0"/>
                <a:cs typeface="Times New Roman" panose="02020603050405020304" pitchFamily="18" charset="0"/>
              </a:rPr>
              <a:t>Any allocation of charge from/ to associated enterprise</a:t>
            </a:r>
            <a:endParaRPr lang="en-IN" sz="1600" dirty="0">
              <a:solidFill>
                <a:srgbClr val="0070C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2085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3C8AE0-29E2-DB48-61E6-164D5B6590E3}"/>
              </a:ext>
            </a:extLst>
          </p:cNvPr>
          <p:cNvSpPr txBox="1">
            <a:spLocks/>
          </p:cNvSpPr>
          <p:nvPr/>
        </p:nvSpPr>
        <p:spPr bwMode="gray">
          <a:xfrm>
            <a:off x="431804" y="685800"/>
            <a:ext cx="11349563" cy="320088"/>
          </a:xfrm>
        </p:spPr>
        <p:txBody>
          <a:bodyPr/>
          <a:lst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a:lstStyle>
          <a:p>
            <a:r>
              <a:rPr lang="en-IN" sz="2600" b="0" dirty="0"/>
              <a:t>TRANSFER PRICING CERTIFICATION (Form No. 3CEB)</a:t>
            </a:r>
          </a:p>
        </p:txBody>
      </p:sp>
      <p:sp>
        <p:nvSpPr>
          <p:cNvPr id="10" name="Text Placeholder 3">
            <a:extLst>
              <a:ext uri="{FF2B5EF4-FFF2-40B4-BE49-F238E27FC236}">
                <a16:creationId xmlns:a16="http://schemas.microsoft.com/office/drawing/2014/main" id="{6FFAAF90-8309-DF3C-B15E-C9875F85E5E3}"/>
              </a:ext>
            </a:extLst>
          </p:cNvPr>
          <p:cNvSpPr txBox="1">
            <a:spLocks/>
          </p:cNvSpPr>
          <p:nvPr/>
        </p:nvSpPr>
        <p:spPr bwMode="gray">
          <a:xfrm>
            <a:off x="431804" y="1073801"/>
            <a:ext cx="11349563" cy="221599"/>
          </a:xfrm>
        </p:spPr>
        <p:txBody>
          <a:bodyPr>
            <a:spAutoFit/>
          </a:bodyPr>
          <a:lstStyle>
            <a:lvl1pPr marL="0" indent="0" algn="l" defTabSz="1218786" rtl="0" eaLnBrk="1" latinLnBrk="0" hangingPunct="1">
              <a:lnSpc>
                <a:spcPct val="80000"/>
              </a:lnSpc>
              <a:spcBef>
                <a:spcPts val="0"/>
              </a:spcBef>
              <a:spcAft>
                <a:spcPts val="0"/>
              </a:spcAft>
              <a:buFont typeface="Arial" pitchFamily="34" charset="0"/>
              <a:buNone/>
              <a:defRPr sz="24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IN" sz="1800" dirty="0"/>
              <a:t>KEY CONSIDERATIONS</a:t>
            </a:r>
          </a:p>
        </p:txBody>
      </p:sp>
      <p:sp>
        <p:nvSpPr>
          <p:cNvPr id="5" name="Rectangle 4">
            <a:extLst>
              <a:ext uri="{FF2B5EF4-FFF2-40B4-BE49-F238E27FC236}">
                <a16:creationId xmlns:a16="http://schemas.microsoft.com/office/drawing/2014/main" id="{C69B39C6-6C08-8773-684E-6A62E2250A15}"/>
              </a:ext>
            </a:extLst>
          </p:cNvPr>
          <p:cNvSpPr/>
          <p:nvPr/>
        </p:nvSpPr>
        <p:spPr>
          <a:xfrm>
            <a:off x="2057400" y="1767590"/>
            <a:ext cx="9144000" cy="660818"/>
          </a:xfrm>
          <a:prstGeom prst="rect">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1800"/>
              </a:lnSpc>
              <a:spcBef>
                <a:spcPts val="600"/>
              </a:spcBef>
              <a:spcAft>
                <a:spcPts val="600"/>
              </a:spcAft>
            </a:pPr>
            <a:r>
              <a:rPr lang="en-US" sz="1600" b="1" dirty="0">
                <a:solidFill>
                  <a:srgbClr val="0070C0"/>
                </a:solidFill>
              </a:rPr>
              <a:t>Particulars in respect of international transactions arising out/ being part of business restructuring or reorganizations</a:t>
            </a:r>
            <a:endParaRPr lang="en-IN" sz="1600" b="1" dirty="0">
              <a:solidFill>
                <a:srgbClr val="0070C0"/>
              </a:solidFill>
            </a:endParaRPr>
          </a:p>
        </p:txBody>
      </p:sp>
      <p:sp>
        <p:nvSpPr>
          <p:cNvPr id="9" name="Rectangle 8">
            <a:extLst>
              <a:ext uri="{FF2B5EF4-FFF2-40B4-BE49-F238E27FC236}">
                <a16:creationId xmlns:a16="http://schemas.microsoft.com/office/drawing/2014/main" id="{95BB27E1-DF8E-587D-92D9-DF3DCDC9705C}"/>
              </a:ext>
            </a:extLst>
          </p:cNvPr>
          <p:cNvSpPr/>
          <p:nvPr/>
        </p:nvSpPr>
        <p:spPr>
          <a:xfrm>
            <a:off x="533400" y="1752600"/>
            <a:ext cx="1385341" cy="660818"/>
          </a:xfrm>
          <a:prstGeom prst="rect">
            <a:avLst/>
          </a:prstGeom>
          <a:solidFill>
            <a:srgbClr val="0070C0"/>
          </a:solid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spcBef>
                <a:spcPts val="600"/>
              </a:spcBef>
              <a:spcAft>
                <a:spcPts val="600"/>
              </a:spcAft>
            </a:pPr>
            <a:r>
              <a:rPr lang="en-US" sz="1600" dirty="0">
                <a:solidFill>
                  <a:schemeClr val="bg1"/>
                </a:solidFill>
              </a:rPr>
              <a:t>Clause 18</a:t>
            </a:r>
            <a:endParaRPr lang="en-IN" sz="1600" dirty="0">
              <a:solidFill>
                <a:schemeClr val="bg1"/>
              </a:solidFill>
            </a:endParaRPr>
          </a:p>
        </p:txBody>
      </p:sp>
      <p:sp>
        <p:nvSpPr>
          <p:cNvPr id="7" name="TextBox 6">
            <a:extLst>
              <a:ext uri="{FF2B5EF4-FFF2-40B4-BE49-F238E27FC236}">
                <a16:creationId xmlns:a16="http://schemas.microsoft.com/office/drawing/2014/main" id="{7E224051-95B5-0FE7-7B44-75500A70A7EC}"/>
              </a:ext>
            </a:extLst>
          </p:cNvPr>
          <p:cNvSpPr txBox="1"/>
          <p:nvPr/>
        </p:nvSpPr>
        <p:spPr>
          <a:xfrm>
            <a:off x="2133600" y="2759406"/>
            <a:ext cx="4953000" cy="3514745"/>
          </a:xfrm>
          <a:prstGeom prst="rect">
            <a:avLst/>
          </a:prstGeom>
          <a:noFill/>
        </p:spPr>
        <p:txBody>
          <a:bodyPr wrap="square">
            <a:spAutoFit/>
          </a:bodyPr>
          <a:lstStyle/>
          <a:p>
            <a:pPr marR="129540">
              <a:lnSpc>
                <a:spcPct val="115000"/>
              </a:lnSpc>
              <a:spcAft>
                <a:spcPts val="1000"/>
              </a:spcAft>
            </a:pPr>
            <a:r>
              <a:rPr lang="en-IN" sz="1600" b="1" dirty="0">
                <a:solidFill>
                  <a:srgbClr val="C00000"/>
                </a:solidFill>
                <a:cs typeface="Times New Roman" panose="02020603050405020304" pitchFamily="18" charset="0"/>
              </a:rPr>
              <a:t>Requirements of Clause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Name of associated enterprise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Address of associated enterprise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Tax Identification No. of associated enterprise</a:t>
            </a:r>
          </a:p>
          <a:p>
            <a:pPr marL="285750" marR="129540" indent="-285750">
              <a:lnSpc>
                <a:spcPct val="115000"/>
              </a:lnSpc>
              <a:spcAft>
                <a:spcPts val="1000"/>
              </a:spcAft>
              <a:buFont typeface="Wingdings" panose="05000000000000000000" pitchFamily="2" charset="2"/>
              <a:buChar char="§"/>
            </a:pPr>
            <a:r>
              <a:rPr lang="en-US" sz="1600" dirty="0">
                <a:solidFill>
                  <a:srgbClr val="C00000"/>
                </a:solidFill>
                <a:cs typeface="Times New Roman" panose="02020603050405020304" pitchFamily="18" charset="0"/>
              </a:rPr>
              <a:t>Nature of transaction</a:t>
            </a:r>
          </a:p>
          <a:p>
            <a:pPr marL="285750" marR="129540" indent="-285750">
              <a:lnSpc>
                <a:spcPct val="115000"/>
              </a:lnSpc>
              <a:spcAft>
                <a:spcPts val="1000"/>
              </a:spcAft>
              <a:buFont typeface="Wingdings" panose="05000000000000000000" pitchFamily="2" charset="2"/>
              <a:buChar char="§"/>
            </a:pPr>
            <a:r>
              <a:rPr lang="en-US" sz="1600" dirty="0">
                <a:solidFill>
                  <a:srgbClr val="C00000"/>
                </a:solidFill>
                <a:cs typeface="Times New Roman" panose="02020603050405020304" pitchFamily="18" charset="0"/>
              </a:rPr>
              <a:t>Agreement    in   relation    to   such   business    restructuring</a:t>
            </a:r>
          </a:p>
          <a:p>
            <a:pPr marL="285750" marR="129540" indent="-285750">
              <a:lnSpc>
                <a:spcPct val="115000"/>
              </a:lnSpc>
              <a:spcAft>
                <a:spcPts val="1000"/>
              </a:spcAft>
              <a:buFont typeface="Wingdings" panose="05000000000000000000" pitchFamily="2" charset="2"/>
              <a:buChar char="§"/>
            </a:pPr>
            <a:r>
              <a:rPr lang="en-US" sz="1600" dirty="0">
                <a:solidFill>
                  <a:srgbClr val="C00000"/>
                </a:solidFill>
                <a:cs typeface="Times New Roman" panose="02020603050405020304" pitchFamily="18" charset="0"/>
              </a:rPr>
              <a:t>Terms of business restructuring</a:t>
            </a:r>
          </a:p>
          <a:p>
            <a:pPr marL="285750" marR="129540" indent="-285750">
              <a:lnSpc>
                <a:spcPct val="115000"/>
              </a:lnSpc>
              <a:spcAft>
                <a:spcPts val="1000"/>
              </a:spcAft>
              <a:buFont typeface="Wingdings" panose="05000000000000000000" pitchFamily="2" charset="2"/>
              <a:buChar char="§"/>
            </a:pPr>
            <a:r>
              <a:rPr lang="en-US" sz="1600" dirty="0">
                <a:solidFill>
                  <a:srgbClr val="C00000"/>
                </a:solidFill>
                <a:cs typeface="Times New Roman" panose="02020603050405020304" pitchFamily="18" charset="0"/>
              </a:rPr>
              <a:t>Method</a:t>
            </a:r>
            <a:endParaRPr lang="en-IN" sz="1600"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952302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3C8AE0-29E2-DB48-61E6-164D5B6590E3}"/>
              </a:ext>
            </a:extLst>
          </p:cNvPr>
          <p:cNvSpPr txBox="1">
            <a:spLocks/>
          </p:cNvSpPr>
          <p:nvPr/>
        </p:nvSpPr>
        <p:spPr bwMode="gray">
          <a:xfrm>
            <a:off x="431804" y="685800"/>
            <a:ext cx="11349563" cy="320088"/>
          </a:xfrm>
        </p:spPr>
        <p:txBody>
          <a:bodyPr/>
          <a:lst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a:lstStyle>
          <a:p>
            <a:r>
              <a:rPr lang="en-IN" sz="2600" b="0" dirty="0"/>
              <a:t>TRANSFER PRICING CERTIFICATION (Form No. 3CEB)</a:t>
            </a:r>
          </a:p>
        </p:txBody>
      </p:sp>
      <p:sp>
        <p:nvSpPr>
          <p:cNvPr id="10" name="Text Placeholder 3">
            <a:extLst>
              <a:ext uri="{FF2B5EF4-FFF2-40B4-BE49-F238E27FC236}">
                <a16:creationId xmlns:a16="http://schemas.microsoft.com/office/drawing/2014/main" id="{6FFAAF90-8309-DF3C-B15E-C9875F85E5E3}"/>
              </a:ext>
            </a:extLst>
          </p:cNvPr>
          <p:cNvSpPr txBox="1">
            <a:spLocks/>
          </p:cNvSpPr>
          <p:nvPr/>
        </p:nvSpPr>
        <p:spPr bwMode="gray">
          <a:xfrm>
            <a:off x="431804" y="1073801"/>
            <a:ext cx="11349563" cy="221599"/>
          </a:xfrm>
        </p:spPr>
        <p:txBody>
          <a:bodyPr>
            <a:spAutoFit/>
          </a:bodyPr>
          <a:lstStyle>
            <a:lvl1pPr marL="0" indent="0" algn="l" defTabSz="1218786" rtl="0" eaLnBrk="1" latinLnBrk="0" hangingPunct="1">
              <a:lnSpc>
                <a:spcPct val="80000"/>
              </a:lnSpc>
              <a:spcBef>
                <a:spcPts val="0"/>
              </a:spcBef>
              <a:spcAft>
                <a:spcPts val="0"/>
              </a:spcAft>
              <a:buFont typeface="Arial" pitchFamily="34" charset="0"/>
              <a:buNone/>
              <a:defRPr sz="24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IN" sz="1800" dirty="0"/>
              <a:t>KEY CONSIDERATIONS</a:t>
            </a:r>
          </a:p>
        </p:txBody>
      </p:sp>
      <p:sp>
        <p:nvSpPr>
          <p:cNvPr id="5" name="Rectangle 4">
            <a:extLst>
              <a:ext uri="{FF2B5EF4-FFF2-40B4-BE49-F238E27FC236}">
                <a16:creationId xmlns:a16="http://schemas.microsoft.com/office/drawing/2014/main" id="{C69B39C6-6C08-8773-684E-6A62E2250A15}"/>
              </a:ext>
            </a:extLst>
          </p:cNvPr>
          <p:cNvSpPr/>
          <p:nvPr/>
        </p:nvSpPr>
        <p:spPr>
          <a:xfrm>
            <a:off x="2057400" y="1767590"/>
            <a:ext cx="9144000" cy="660818"/>
          </a:xfrm>
          <a:prstGeom prst="rect">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1800"/>
              </a:lnSpc>
              <a:spcBef>
                <a:spcPts val="600"/>
              </a:spcBef>
              <a:spcAft>
                <a:spcPts val="600"/>
              </a:spcAft>
            </a:pPr>
            <a:r>
              <a:rPr lang="en-US" sz="1600" b="1" dirty="0">
                <a:solidFill>
                  <a:srgbClr val="0070C0"/>
                </a:solidFill>
              </a:rPr>
              <a:t>Particulars  in  respect  of  any  other  transaction  including  the  transaction having a bearing on the profits, income, losses or assets of the assessee</a:t>
            </a:r>
            <a:endParaRPr lang="en-IN" sz="1600" b="1" dirty="0">
              <a:solidFill>
                <a:srgbClr val="0070C0"/>
              </a:solidFill>
            </a:endParaRPr>
          </a:p>
        </p:txBody>
      </p:sp>
      <p:sp>
        <p:nvSpPr>
          <p:cNvPr id="9" name="Rectangle 8">
            <a:extLst>
              <a:ext uri="{FF2B5EF4-FFF2-40B4-BE49-F238E27FC236}">
                <a16:creationId xmlns:a16="http://schemas.microsoft.com/office/drawing/2014/main" id="{95BB27E1-DF8E-587D-92D9-DF3DCDC9705C}"/>
              </a:ext>
            </a:extLst>
          </p:cNvPr>
          <p:cNvSpPr/>
          <p:nvPr/>
        </p:nvSpPr>
        <p:spPr>
          <a:xfrm>
            <a:off x="533400" y="1752600"/>
            <a:ext cx="1385341" cy="660818"/>
          </a:xfrm>
          <a:prstGeom prst="rect">
            <a:avLst/>
          </a:prstGeom>
          <a:solidFill>
            <a:srgbClr val="0070C0"/>
          </a:solid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spcBef>
                <a:spcPts val="600"/>
              </a:spcBef>
              <a:spcAft>
                <a:spcPts val="600"/>
              </a:spcAft>
            </a:pPr>
            <a:r>
              <a:rPr lang="en-US" sz="1600" dirty="0">
                <a:solidFill>
                  <a:schemeClr val="bg1"/>
                </a:solidFill>
              </a:rPr>
              <a:t>Clause 19</a:t>
            </a:r>
            <a:endParaRPr lang="en-IN" sz="1600" dirty="0">
              <a:solidFill>
                <a:schemeClr val="bg1"/>
              </a:solidFill>
            </a:endParaRPr>
          </a:p>
        </p:txBody>
      </p:sp>
      <p:sp>
        <p:nvSpPr>
          <p:cNvPr id="7" name="TextBox 6">
            <a:extLst>
              <a:ext uri="{FF2B5EF4-FFF2-40B4-BE49-F238E27FC236}">
                <a16:creationId xmlns:a16="http://schemas.microsoft.com/office/drawing/2014/main" id="{7E224051-95B5-0FE7-7B44-75500A70A7EC}"/>
              </a:ext>
            </a:extLst>
          </p:cNvPr>
          <p:cNvSpPr txBox="1"/>
          <p:nvPr/>
        </p:nvSpPr>
        <p:spPr>
          <a:xfrm>
            <a:off x="2133600" y="2759406"/>
            <a:ext cx="4267201" cy="3103350"/>
          </a:xfrm>
          <a:prstGeom prst="rect">
            <a:avLst/>
          </a:prstGeom>
          <a:noFill/>
        </p:spPr>
        <p:txBody>
          <a:bodyPr wrap="square">
            <a:spAutoFit/>
          </a:bodyPr>
          <a:lstStyle/>
          <a:p>
            <a:pPr marR="129540">
              <a:lnSpc>
                <a:spcPct val="115000"/>
              </a:lnSpc>
              <a:spcAft>
                <a:spcPts val="1000"/>
              </a:spcAft>
            </a:pPr>
            <a:r>
              <a:rPr lang="en-IN" sz="1600" b="1" dirty="0">
                <a:solidFill>
                  <a:srgbClr val="C00000"/>
                </a:solidFill>
                <a:cs typeface="Times New Roman" panose="02020603050405020304" pitchFamily="18" charset="0"/>
              </a:rPr>
              <a:t>Requirements of Clause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Name of associated enterprise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Address of associated enterprise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Tax Identification No. of associated enterprise</a:t>
            </a:r>
          </a:p>
          <a:p>
            <a:pPr marL="285750" marR="129540" indent="-285750">
              <a:lnSpc>
                <a:spcPct val="115000"/>
              </a:lnSpc>
              <a:spcAft>
                <a:spcPts val="1000"/>
              </a:spcAft>
              <a:buFont typeface="Wingdings" panose="05000000000000000000" pitchFamily="2" charset="2"/>
              <a:buChar char="§"/>
            </a:pPr>
            <a:r>
              <a:rPr lang="en-US" sz="1600" dirty="0">
                <a:solidFill>
                  <a:srgbClr val="C00000"/>
                </a:solidFill>
                <a:cs typeface="Times New Roman" panose="02020603050405020304" pitchFamily="18" charset="0"/>
              </a:rPr>
              <a:t>Description of transaction</a:t>
            </a:r>
            <a:endParaRPr lang="en-IN" sz="1600" dirty="0">
              <a:solidFill>
                <a:srgbClr val="C00000"/>
              </a:solidFill>
              <a:cs typeface="Times New Roman" panose="02020603050405020304" pitchFamily="18" charset="0"/>
            </a:endParaRP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Amount</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Method adopted for arm’s length price</a:t>
            </a:r>
          </a:p>
        </p:txBody>
      </p:sp>
      <p:sp>
        <p:nvSpPr>
          <p:cNvPr id="2" name="TextBox 1">
            <a:extLst>
              <a:ext uri="{FF2B5EF4-FFF2-40B4-BE49-F238E27FC236}">
                <a16:creationId xmlns:a16="http://schemas.microsoft.com/office/drawing/2014/main" id="{A6846447-C2CD-749F-5A81-AA5197233DA8}"/>
              </a:ext>
            </a:extLst>
          </p:cNvPr>
          <p:cNvSpPr txBox="1"/>
          <p:nvPr/>
        </p:nvSpPr>
        <p:spPr>
          <a:xfrm>
            <a:off x="6555700" y="2743200"/>
            <a:ext cx="3655100" cy="1586012"/>
          </a:xfrm>
          <a:prstGeom prst="rect">
            <a:avLst/>
          </a:prstGeom>
          <a:noFill/>
        </p:spPr>
        <p:txBody>
          <a:bodyPr wrap="square">
            <a:spAutoFit/>
          </a:bodyPr>
          <a:lstStyle/>
          <a:p>
            <a:pPr marR="129540" lvl="0">
              <a:lnSpc>
                <a:spcPct val="115000"/>
              </a:lnSpc>
              <a:spcAft>
                <a:spcPts val="1000"/>
              </a:spcAft>
            </a:pPr>
            <a:r>
              <a:rPr lang="en-IN" sz="1600" b="1" dirty="0">
                <a:solidFill>
                  <a:srgbClr val="0070C0"/>
                </a:solidFill>
                <a:effectLst/>
                <a:ea typeface="Times New Roman" panose="02020603050405020304" pitchFamily="18" charset="0"/>
                <a:cs typeface="Times New Roman" panose="02020603050405020304" pitchFamily="18" charset="0"/>
              </a:rPr>
              <a:t>Few Examples of Transactions:</a:t>
            </a:r>
          </a:p>
          <a:p>
            <a:pPr marL="285750" marR="129540" lvl="0" indent="-285750">
              <a:lnSpc>
                <a:spcPct val="115000"/>
              </a:lnSpc>
              <a:spcAft>
                <a:spcPts val="1000"/>
              </a:spcAft>
              <a:buFont typeface="Arial" panose="020B0604020202020204" pitchFamily="34" charset="0"/>
              <a:buChar char="•"/>
            </a:pPr>
            <a:r>
              <a:rPr lang="en-IN" sz="1600" dirty="0">
                <a:solidFill>
                  <a:srgbClr val="0070C0"/>
                </a:solidFill>
                <a:effectLst/>
                <a:ea typeface="Times New Roman" panose="02020603050405020304" pitchFamily="18" charset="0"/>
                <a:cs typeface="Times New Roman" panose="02020603050405020304" pitchFamily="18" charset="0"/>
              </a:rPr>
              <a:t>Reimbursement of expenses</a:t>
            </a:r>
          </a:p>
          <a:p>
            <a:pPr marL="285750" marR="129540" lvl="0" indent="-285750">
              <a:lnSpc>
                <a:spcPct val="115000"/>
              </a:lnSpc>
              <a:spcAft>
                <a:spcPts val="1000"/>
              </a:spcAft>
              <a:buFont typeface="Arial" panose="020B0604020202020204" pitchFamily="34" charset="0"/>
              <a:buChar char="•"/>
            </a:pPr>
            <a:r>
              <a:rPr lang="en-IN" sz="1600" dirty="0">
                <a:solidFill>
                  <a:srgbClr val="0070C0"/>
                </a:solidFill>
                <a:effectLst/>
                <a:ea typeface="Times New Roman" panose="02020603050405020304" pitchFamily="18" charset="0"/>
                <a:cs typeface="Times New Roman" panose="02020603050405020304" pitchFamily="18" charset="0"/>
              </a:rPr>
              <a:t>Recovery of expenses</a:t>
            </a:r>
          </a:p>
          <a:p>
            <a:pPr marL="285750" marR="129540" lvl="0" indent="-285750">
              <a:lnSpc>
                <a:spcPct val="115000"/>
              </a:lnSpc>
              <a:spcAft>
                <a:spcPts val="1000"/>
              </a:spcAft>
              <a:buFont typeface="Arial" panose="020B0604020202020204" pitchFamily="34" charset="0"/>
              <a:buChar char="•"/>
            </a:pPr>
            <a:r>
              <a:rPr lang="en-IN" sz="1600" dirty="0">
                <a:solidFill>
                  <a:srgbClr val="0070C0"/>
                </a:solidFill>
                <a:ea typeface="Times New Roman" panose="02020603050405020304" pitchFamily="18" charset="0"/>
                <a:cs typeface="Times New Roman" panose="02020603050405020304" pitchFamily="18" charset="0"/>
              </a:rPr>
              <a:t>Pass through costs</a:t>
            </a:r>
            <a:endParaRPr lang="en-IN" sz="1600" dirty="0">
              <a:solidFill>
                <a:srgbClr val="0070C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3143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3C8AE0-29E2-DB48-61E6-164D5B6590E3}"/>
              </a:ext>
            </a:extLst>
          </p:cNvPr>
          <p:cNvSpPr txBox="1">
            <a:spLocks/>
          </p:cNvSpPr>
          <p:nvPr/>
        </p:nvSpPr>
        <p:spPr bwMode="gray">
          <a:xfrm>
            <a:off x="431804" y="685800"/>
            <a:ext cx="11349563" cy="320088"/>
          </a:xfrm>
        </p:spPr>
        <p:txBody>
          <a:bodyPr/>
          <a:lst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a:lstStyle>
          <a:p>
            <a:r>
              <a:rPr lang="en-IN" sz="2600" b="0" dirty="0"/>
              <a:t>TRANSFER PRICING CERTIFICATION (Form No. 3CEB)</a:t>
            </a:r>
          </a:p>
        </p:txBody>
      </p:sp>
      <p:sp>
        <p:nvSpPr>
          <p:cNvPr id="10" name="Text Placeholder 3">
            <a:extLst>
              <a:ext uri="{FF2B5EF4-FFF2-40B4-BE49-F238E27FC236}">
                <a16:creationId xmlns:a16="http://schemas.microsoft.com/office/drawing/2014/main" id="{6FFAAF90-8309-DF3C-B15E-C9875F85E5E3}"/>
              </a:ext>
            </a:extLst>
          </p:cNvPr>
          <p:cNvSpPr txBox="1">
            <a:spLocks/>
          </p:cNvSpPr>
          <p:nvPr/>
        </p:nvSpPr>
        <p:spPr bwMode="gray">
          <a:xfrm>
            <a:off x="431804" y="1073801"/>
            <a:ext cx="11349563" cy="221599"/>
          </a:xfrm>
        </p:spPr>
        <p:txBody>
          <a:bodyPr>
            <a:spAutoFit/>
          </a:bodyPr>
          <a:lstStyle>
            <a:lvl1pPr marL="0" indent="0" algn="l" defTabSz="1218786" rtl="0" eaLnBrk="1" latinLnBrk="0" hangingPunct="1">
              <a:lnSpc>
                <a:spcPct val="80000"/>
              </a:lnSpc>
              <a:spcBef>
                <a:spcPts val="0"/>
              </a:spcBef>
              <a:spcAft>
                <a:spcPts val="0"/>
              </a:spcAft>
              <a:buFont typeface="Arial" pitchFamily="34" charset="0"/>
              <a:buNone/>
              <a:defRPr sz="24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IN" sz="1800" dirty="0"/>
              <a:t>KEY CONSIDERATIONS</a:t>
            </a:r>
          </a:p>
        </p:txBody>
      </p:sp>
      <p:sp>
        <p:nvSpPr>
          <p:cNvPr id="5" name="Rectangle 4">
            <a:extLst>
              <a:ext uri="{FF2B5EF4-FFF2-40B4-BE49-F238E27FC236}">
                <a16:creationId xmlns:a16="http://schemas.microsoft.com/office/drawing/2014/main" id="{C69B39C6-6C08-8773-684E-6A62E2250A15}"/>
              </a:ext>
            </a:extLst>
          </p:cNvPr>
          <p:cNvSpPr/>
          <p:nvPr/>
        </p:nvSpPr>
        <p:spPr>
          <a:xfrm>
            <a:off x="2057400" y="1767590"/>
            <a:ext cx="9144000" cy="660818"/>
          </a:xfrm>
          <a:prstGeom prst="rect">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1800"/>
              </a:lnSpc>
              <a:spcBef>
                <a:spcPts val="600"/>
              </a:spcBef>
              <a:spcAft>
                <a:spcPts val="600"/>
              </a:spcAft>
            </a:pPr>
            <a:r>
              <a:rPr lang="en-US" sz="1600" b="1" dirty="0">
                <a:solidFill>
                  <a:srgbClr val="0070C0"/>
                </a:solidFill>
              </a:rPr>
              <a:t>Particulars of deemed international transactions</a:t>
            </a:r>
            <a:endParaRPr lang="en-IN" sz="1600" b="1" dirty="0">
              <a:solidFill>
                <a:srgbClr val="0070C0"/>
              </a:solidFill>
            </a:endParaRPr>
          </a:p>
        </p:txBody>
      </p:sp>
      <p:sp>
        <p:nvSpPr>
          <p:cNvPr id="9" name="Rectangle 8">
            <a:extLst>
              <a:ext uri="{FF2B5EF4-FFF2-40B4-BE49-F238E27FC236}">
                <a16:creationId xmlns:a16="http://schemas.microsoft.com/office/drawing/2014/main" id="{95BB27E1-DF8E-587D-92D9-DF3DCDC9705C}"/>
              </a:ext>
            </a:extLst>
          </p:cNvPr>
          <p:cNvSpPr/>
          <p:nvPr/>
        </p:nvSpPr>
        <p:spPr>
          <a:xfrm>
            <a:off x="533400" y="1752600"/>
            <a:ext cx="1385341" cy="660818"/>
          </a:xfrm>
          <a:prstGeom prst="rect">
            <a:avLst/>
          </a:prstGeom>
          <a:solidFill>
            <a:srgbClr val="0070C0"/>
          </a:solid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spcBef>
                <a:spcPts val="600"/>
              </a:spcBef>
              <a:spcAft>
                <a:spcPts val="600"/>
              </a:spcAft>
            </a:pPr>
            <a:r>
              <a:rPr lang="en-US" sz="1600" dirty="0">
                <a:solidFill>
                  <a:schemeClr val="bg1"/>
                </a:solidFill>
              </a:rPr>
              <a:t>Clause 20</a:t>
            </a:r>
            <a:endParaRPr lang="en-IN" sz="1600" dirty="0">
              <a:solidFill>
                <a:schemeClr val="bg1"/>
              </a:solidFill>
            </a:endParaRPr>
          </a:p>
        </p:txBody>
      </p:sp>
      <p:sp>
        <p:nvSpPr>
          <p:cNvPr id="7" name="TextBox 6">
            <a:extLst>
              <a:ext uri="{FF2B5EF4-FFF2-40B4-BE49-F238E27FC236}">
                <a16:creationId xmlns:a16="http://schemas.microsoft.com/office/drawing/2014/main" id="{7E224051-95B5-0FE7-7B44-75500A70A7EC}"/>
              </a:ext>
            </a:extLst>
          </p:cNvPr>
          <p:cNvSpPr txBox="1"/>
          <p:nvPr/>
        </p:nvSpPr>
        <p:spPr>
          <a:xfrm>
            <a:off x="2133600" y="2759406"/>
            <a:ext cx="4267201" cy="3669659"/>
          </a:xfrm>
          <a:prstGeom prst="rect">
            <a:avLst/>
          </a:prstGeom>
          <a:noFill/>
        </p:spPr>
        <p:txBody>
          <a:bodyPr wrap="square">
            <a:spAutoFit/>
          </a:bodyPr>
          <a:lstStyle/>
          <a:p>
            <a:pPr marR="129540">
              <a:lnSpc>
                <a:spcPct val="115000"/>
              </a:lnSpc>
              <a:spcAft>
                <a:spcPts val="1000"/>
              </a:spcAft>
            </a:pPr>
            <a:r>
              <a:rPr lang="en-IN" sz="1600" b="1" dirty="0">
                <a:solidFill>
                  <a:srgbClr val="C00000"/>
                </a:solidFill>
                <a:cs typeface="Times New Roman" panose="02020603050405020304" pitchFamily="18" charset="0"/>
              </a:rPr>
              <a:t>Requirements of Clause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Name of person other than associated enterprise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Address of person other than associated enterprise</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Tax Identification No. of such other person</a:t>
            </a:r>
          </a:p>
          <a:p>
            <a:pPr marL="285750" marR="129540" indent="-285750">
              <a:lnSpc>
                <a:spcPct val="115000"/>
              </a:lnSpc>
              <a:spcAft>
                <a:spcPts val="1000"/>
              </a:spcAft>
              <a:buFont typeface="Wingdings" panose="05000000000000000000" pitchFamily="2" charset="2"/>
              <a:buChar char="§"/>
            </a:pPr>
            <a:r>
              <a:rPr lang="en-US" sz="1600" dirty="0">
                <a:solidFill>
                  <a:srgbClr val="C00000"/>
                </a:solidFill>
                <a:cs typeface="Times New Roman" panose="02020603050405020304" pitchFamily="18" charset="0"/>
              </a:rPr>
              <a:t>Description of transaction</a:t>
            </a:r>
            <a:endParaRPr lang="en-IN" sz="1600" dirty="0">
              <a:solidFill>
                <a:srgbClr val="C00000"/>
              </a:solidFill>
              <a:cs typeface="Times New Roman" panose="02020603050405020304" pitchFamily="18" charset="0"/>
            </a:endParaRP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Amount</a:t>
            </a:r>
          </a:p>
          <a:p>
            <a:pPr marL="285750" marR="129540" indent="-285750">
              <a:lnSpc>
                <a:spcPct val="115000"/>
              </a:lnSpc>
              <a:spcAft>
                <a:spcPts val="1000"/>
              </a:spcAft>
              <a:buFont typeface="Wingdings" panose="05000000000000000000" pitchFamily="2" charset="2"/>
              <a:buChar char="§"/>
            </a:pPr>
            <a:r>
              <a:rPr lang="en-IN" sz="1600" dirty="0">
                <a:solidFill>
                  <a:srgbClr val="C00000"/>
                </a:solidFill>
                <a:cs typeface="Times New Roman" panose="02020603050405020304" pitchFamily="18" charset="0"/>
              </a:rPr>
              <a:t>Method adopted for arm’s length price</a:t>
            </a:r>
          </a:p>
        </p:txBody>
      </p:sp>
    </p:spTree>
    <p:extLst>
      <p:ext uri="{BB962C8B-B14F-4D97-AF65-F5344CB8AC3E}">
        <p14:creationId xmlns:p14="http://schemas.microsoft.com/office/powerpoint/2010/main" val="3007853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3C8AE0-29E2-DB48-61E6-164D5B6590E3}"/>
              </a:ext>
            </a:extLst>
          </p:cNvPr>
          <p:cNvSpPr txBox="1">
            <a:spLocks/>
          </p:cNvSpPr>
          <p:nvPr/>
        </p:nvSpPr>
        <p:spPr bwMode="gray">
          <a:xfrm>
            <a:off x="431804" y="685800"/>
            <a:ext cx="11349563" cy="320088"/>
          </a:xfrm>
        </p:spPr>
        <p:txBody>
          <a:bodyPr/>
          <a:lst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a:lstStyle>
          <a:p>
            <a:r>
              <a:rPr lang="en-IN" sz="2600" b="0" dirty="0"/>
              <a:t>TRANSFER PRICING CERTIFICATION (Form No. 3CEB)</a:t>
            </a:r>
          </a:p>
        </p:txBody>
      </p:sp>
      <p:sp>
        <p:nvSpPr>
          <p:cNvPr id="10" name="Text Placeholder 3">
            <a:extLst>
              <a:ext uri="{FF2B5EF4-FFF2-40B4-BE49-F238E27FC236}">
                <a16:creationId xmlns:a16="http://schemas.microsoft.com/office/drawing/2014/main" id="{6FFAAF90-8309-DF3C-B15E-C9875F85E5E3}"/>
              </a:ext>
            </a:extLst>
          </p:cNvPr>
          <p:cNvSpPr txBox="1">
            <a:spLocks/>
          </p:cNvSpPr>
          <p:nvPr/>
        </p:nvSpPr>
        <p:spPr bwMode="gray">
          <a:xfrm>
            <a:off x="431804" y="1073801"/>
            <a:ext cx="11349563" cy="221599"/>
          </a:xfrm>
        </p:spPr>
        <p:txBody>
          <a:bodyPr>
            <a:spAutoFit/>
          </a:bodyPr>
          <a:lstStyle>
            <a:lvl1pPr marL="0" indent="0" algn="l" defTabSz="1218786" rtl="0" eaLnBrk="1" latinLnBrk="0" hangingPunct="1">
              <a:lnSpc>
                <a:spcPct val="80000"/>
              </a:lnSpc>
              <a:spcBef>
                <a:spcPts val="0"/>
              </a:spcBef>
              <a:spcAft>
                <a:spcPts val="0"/>
              </a:spcAft>
              <a:buFont typeface="Arial" pitchFamily="34" charset="0"/>
              <a:buNone/>
              <a:defRPr sz="24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IN" sz="1800" dirty="0"/>
              <a:t>KEY CONSIDERATIONS</a:t>
            </a:r>
          </a:p>
        </p:txBody>
      </p:sp>
      <p:sp>
        <p:nvSpPr>
          <p:cNvPr id="5" name="Rectangle 4">
            <a:extLst>
              <a:ext uri="{FF2B5EF4-FFF2-40B4-BE49-F238E27FC236}">
                <a16:creationId xmlns:a16="http://schemas.microsoft.com/office/drawing/2014/main" id="{C69B39C6-6C08-8773-684E-6A62E2250A15}"/>
              </a:ext>
            </a:extLst>
          </p:cNvPr>
          <p:cNvSpPr/>
          <p:nvPr/>
        </p:nvSpPr>
        <p:spPr>
          <a:xfrm>
            <a:off x="2057400" y="1767590"/>
            <a:ext cx="9144000" cy="660818"/>
          </a:xfrm>
          <a:prstGeom prst="rect">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1800"/>
              </a:lnSpc>
              <a:spcBef>
                <a:spcPts val="600"/>
              </a:spcBef>
              <a:spcAft>
                <a:spcPts val="600"/>
              </a:spcAft>
            </a:pPr>
            <a:r>
              <a:rPr lang="en-US" sz="1600" b="1" dirty="0">
                <a:solidFill>
                  <a:srgbClr val="0070C0"/>
                </a:solidFill>
              </a:rPr>
              <a:t>Specified domestic transactions</a:t>
            </a:r>
            <a:endParaRPr lang="en-IN" sz="1600" b="1" dirty="0">
              <a:solidFill>
                <a:srgbClr val="0070C0"/>
              </a:solidFill>
            </a:endParaRPr>
          </a:p>
        </p:txBody>
      </p:sp>
      <p:sp>
        <p:nvSpPr>
          <p:cNvPr id="9" name="Rectangle 8">
            <a:extLst>
              <a:ext uri="{FF2B5EF4-FFF2-40B4-BE49-F238E27FC236}">
                <a16:creationId xmlns:a16="http://schemas.microsoft.com/office/drawing/2014/main" id="{95BB27E1-DF8E-587D-92D9-DF3DCDC9705C}"/>
              </a:ext>
            </a:extLst>
          </p:cNvPr>
          <p:cNvSpPr/>
          <p:nvPr/>
        </p:nvSpPr>
        <p:spPr>
          <a:xfrm>
            <a:off x="533400" y="1752600"/>
            <a:ext cx="1385341" cy="660818"/>
          </a:xfrm>
          <a:prstGeom prst="rect">
            <a:avLst/>
          </a:prstGeom>
          <a:solidFill>
            <a:srgbClr val="0070C0"/>
          </a:solid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lnSpc>
                <a:spcPts val="1800"/>
              </a:lnSpc>
              <a:spcBef>
                <a:spcPts val="600"/>
              </a:spcBef>
              <a:spcAft>
                <a:spcPts val="600"/>
              </a:spcAft>
            </a:pPr>
            <a:r>
              <a:rPr lang="en-US" sz="1600" dirty="0">
                <a:solidFill>
                  <a:schemeClr val="bg1"/>
                </a:solidFill>
              </a:rPr>
              <a:t>Clause 21 to 25</a:t>
            </a:r>
            <a:endParaRPr lang="en-IN" sz="1600" dirty="0">
              <a:solidFill>
                <a:schemeClr val="bg1"/>
              </a:solidFill>
            </a:endParaRPr>
          </a:p>
        </p:txBody>
      </p:sp>
      <p:sp>
        <p:nvSpPr>
          <p:cNvPr id="7" name="TextBox 6">
            <a:extLst>
              <a:ext uri="{FF2B5EF4-FFF2-40B4-BE49-F238E27FC236}">
                <a16:creationId xmlns:a16="http://schemas.microsoft.com/office/drawing/2014/main" id="{7E224051-95B5-0FE7-7B44-75500A70A7EC}"/>
              </a:ext>
            </a:extLst>
          </p:cNvPr>
          <p:cNvSpPr txBox="1"/>
          <p:nvPr/>
        </p:nvSpPr>
        <p:spPr>
          <a:xfrm>
            <a:off x="2133600" y="2759406"/>
            <a:ext cx="6934200" cy="3413178"/>
          </a:xfrm>
          <a:prstGeom prst="rect">
            <a:avLst/>
          </a:prstGeom>
          <a:noFill/>
        </p:spPr>
        <p:txBody>
          <a:bodyPr wrap="square">
            <a:spAutoFit/>
          </a:bodyPr>
          <a:lstStyle/>
          <a:p>
            <a:pPr marR="129540">
              <a:lnSpc>
                <a:spcPct val="115000"/>
              </a:lnSpc>
              <a:spcAft>
                <a:spcPts val="1000"/>
              </a:spcAft>
            </a:pPr>
            <a:r>
              <a:rPr lang="en-IN" sz="1600" b="1" dirty="0">
                <a:solidFill>
                  <a:srgbClr val="C00000"/>
                </a:solidFill>
                <a:cs typeface="Times New Roman" panose="02020603050405020304" pitchFamily="18" charset="0"/>
              </a:rPr>
              <a:t>Requirements of Clauses</a:t>
            </a:r>
          </a:p>
          <a:p>
            <a:pPr marL="285750" marR="129540" indent="-285750">
              <a:lnSpc>
                <a:spcPct val="115000"/>
              </a:lnSpc>
              <a:spcAft>
                <a:spcPts val="1000"/>
              </a:spcAft>
              <a:buFont typeface="Wingdings" panose="05000000000000000000" pitchFamily="2" charset="2"/>
              <a:buChar char="§"/>
            </a:pPr>
            <a:r>
              <a:rPr lang="en-US" sz="1600" dirty="0">
                <a:solidFill>
                  <a:srgbClr val="C00000"/>
                </a:solidFill>
                <a:cs typeface="Times New Roman" panose="02020603050405020304" pitchFamily="18" charset="0"/>
              </a:rPr>
              <a:t>Details of domestic related parties</a:t>
            </a:r>
          </a:p>
          <a:p>
            <a:pPr marL="285750" marR="129540" indent="-285750">
              <a:lnSpc>
                <a:spcPct val="115000"/>
              </a:lnSpc>
              <a:spcAft>
                <a:spcPts val="1000"/>
              </a:spcAft>
              <a:buFont typeface="Wingdings" panose="05000000000000000000" pitchFamily="2" charset="2"/>
              <a:buChar char="§"/>
            </a:pPr>
            <a:r>
              <a:rPr lang="en-US" sz="1600" dirty="0">
                <a:solidFill>
                  <a:srgbClr val="C00000"/>
                </a:solidFill>
                <a:cs typeface="Times New Roman" panose="02020603050405020304" pitchFamily="18" charset="0"/>
              </a:rPr>
              <a:t>Details regarding specified domestic transaction with any undertaking or unit or enterprise or eligible business of the assessee [as referred to in section 80A (6), 80IA(8) or section 10AA)]</a:t>
            </a:r>
          </a:p>
          <a:p>
            <a:pPr marL="285750" marR="129540" indent="-285750">
              <a:lnSpc>
                <a:spcPct val="115000"/>
              </a:lnSpc>
              <a:spcAft>
                <a:spcPts val="1000"/>
              </a:spcAft>
              <a:buFont typeface="Wingdings" panose="05000000000000000000" pitchFamily="2" charset="2"/>
              <a:buChar char="§"/>
            </a:pPr>
            <a:r>
              <a:rPr lang="en-US" sz="1600" dirty="0">
                <a:solidFill>
                  <a:srgbClr val="C00000"/>
                </a:solidFill>
                <a:cs typeface="Times New Roman" panose="02020603050405020304" pitchFamily="18" charset="0"/>
              </a:rPr>
              <a:t>Details regarding specified domestic transaction with any associated enterprise which has resulted in more than ordinary profits to an eligible business to which section 80IA (10) or section 10AA applies</a:t>
            </a:r>
          </a:p>
          <a:p>
            <a:pPr marL="285750" marR="129540" indent="-285750">
              <a:lnSpc>
                <a:spcPct val="115000"/>
              </a:lnSpc>
              <a:spcAft>
                <a:spcPts val="1000"/>
              </a:spcAft>
              <a:buFont typeface="Wingdings" panose="05000000000000000000" pitchFamily="2" charset="2"/>
              <a:buChar char="§"/>
            </a:pPr>
            <a:r>
              <a:rPr lang="en-US" sz="1600" dirty="0">
                <a:solidFill>
                  <a:srgbClr val="C00000"/>
                </a:solidFill>
                <a:cs typeface="Times New Roman" panose="02020603050405020304" pitchFamily="18" charset="0"/>
              </a:rPr>
              <a:t>Details regarding specified domestic transaction between the persons referred to in sub-section (6) of section 115BAB</a:t>
            </a:r>
            <a:endParaRPr lang="en-IN" sz="1600"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3644885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A5BD9B-81D3-407D-B376-8AEDBE7A8018}"/>
              </a:ext>
            </a:extLst>
          </p:cNvPr>
          <p:cNvSpPr>
            <a:spLocks noGrp="1"/>
          </p:cNvSpPr>
          <p:nvPr>
            <p:ph type="ctrTitle"/>
          </p:nvPr>
        </p:nvSpPr>
        <p:spPr>
          <a:xfrm>
            <a:off x="431801" y="1663700"/>
            <a:ext cx="10798387" cy="393954"/>
          </a:xfrm>
        </p:spPr>
        <p:txBody>
          <a:bodyPr/>
          <a:lstStyle/>
          <a:p>
            <a:r>
              <a:rPr lang="en-IN" sz="3200" dirty="0"/>
              <a:t>TRANSFER PRICING COMPLIANCE – </a:t>
            </a:r>
            <a:r>
              <a:rPr lang="en-IN" sz="3200" dirty="0">
                <a:solidFill>
                  <a:srgbClr val="FFFF00"/>
                </a:solidFill>
              </a:rPr>
              <a:t>MASTER FILE &amp; </a:t>
            </a:r>
            <a:r>
              <a:rPr lang="en-IN" sz="3200" dirty="0" err="1">
                <a:solidFill>
                  <a:srgbClr val="FFFF00"/>
                </a:solidFill>
              </a:rPr>
              <a:t>CbCR</a:t>
            </a:r>
            <a:endParaRPr lang="en-IN" sz="3200" dirty="0">
              <a:solidFill>
                <a:srgbClr val="FFFF00"/>
              </a:solidFill>
            </a:endParaRPr>
          </a:p>
        </p:txBody>
      </p:sp>
    </p:spTree>
    <p:extLst>
      <p:ext uri="{BB962C8B-B14F-4D97-AF65-F5344CB8AC3E}">
        <p14:creationId xmlns:p14="http://schemas.microsoft.com/office/powerpoint/2010/main" val="4074551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A5BD9B-81D3-407D-B376-8AEDBE7A8018}"/>
              </a:ext>
            </a:extLst>
          </p:cNvPr>
          <p:cNvSpPr>
            <a:spLocks noGrp="1"/>
          </p:cNvSpPr>
          <p:nvPr>
            <p:ph type="ctrTitle"/>
          </p:nvPr>
        </p:nvSpPr>
        <p:spPr>
          <a:xfrm>
            <a:off x="431801" y="1663700"/>
            <a:ext cx="10798387" cy="393954"/>
          </a:xfrm>
        </p:spPr>
        <p:txBody>
          <a:bodyPr/>
          <a:lstStyle/>
          <a:p>
            <a:r>
              <a:rPr lang="en-IN" sz="3200" dirty="0"/>
              <a:t>TRANSFER PRICING COMPLIANCE – </a:t>
            </a:r>
            <a:r>
              <a:rPr lang="en-IN" sz="3200" dirty="0">
                <a:solidFill>
                  <a:srgbClr val="FFFF00"/>
                </a:solidFill>
              </a:rPr>
              <a:t>DOCUMENTATION</a:t>
            </a:r>
          </a:p>
        </p:txBody>
      </p:sp>
    </p:spTree>
    <p:extLst>
      <p:ext uri="{BB962C8B-B14F-4D97-AF65-F5344CB8AC3E}">
        <p14:creationId xmlns:p14="http://schemas.microsoft.com/office/powerpoint/2010/main" val="3528605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3C8AE0-29E2-DB48-61E6-164D5B6590E3}"/>
              </a:ext>
            </a:extLst>
          </p:cNvPr>
          <p:cNvSpPr txBox="1">
            <a:spLocks/>
          </p:cNvSpPr>
          <p:nvPr/>
        </p:nvSpPr>
        <p:spPr bwMode="gray">
          <a:xfrm>
            <a:off x="431804" y="685800"/>
            <a:ext cx="11349563" cy="320088"/>
          </a:xfrm>
        </p:spPr>
        <p:txBody>
          <a:bodyPr/>
          <a:lst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a:lstStyle>
          <a:p>
            <a:r>
              <a:rPr lang="en-IN" sz="2600" b="0" dirty="0"/>
              <a:t>MASTER FILE AND COUNTRY-</a:t>
            </a:r>
            <a:r>
              <a:rPr lang="en-IN" sz="2600" b="0" dirty="0" err="1"/>
              <a:t>bY</a:t>
            </a:r>
            <a:r>
              <a:rPr lang="en-IN" sz="2600" b="0" dirty="0"/>
              <a:t>-COUNTRY-REPORT (CBCR)</a:t>
            </a:r>
          </a:p>
        </p:txBody>
      </p:sp>
      <p:sp>
        <p:nvSpPr>
          <p:cNvPr id="9" name="Octagon 8">
            <a:extLst>
              <a:ext uri="{FF2B5EF4-FFF2-40B4-BE49-F238E27FC236}">
                <a16:creationId xmlns:a16="http://schemas.microsoft.com/office/drawing/2014/main" id="{8AA36371-7E3F-CBA9-C01B-7A8054774CB9}"/>
              </a:ext>
            </a:extLst>
          </p:cNvPr>
          <p:cNvSpPr/>
          <p:nvPr/>
        </p:nvSpPr>
        <p:spPr>
          <a:xfrm>
            <a:off x="670877" y="3794993"/>
            <a:ext cx="1705911" cy="1454001"/>
          </a:xfrm>
          <a:prstGeom prst="oct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00"/>
              </a:spcBef>
              <a:spcAft>
                <a:spcPts val="200"/>
              </a:spcAft>
            </a:pPr>
            <a:r>
              <a:rPr lang="en-US" sz="1400" b="1" dirty="0"/>
              <a:t>Master File (Designation Intimation)</a:t>
            </a:r>
          </a:p>
          <a:p>
            <a:pPr algn="ctr">
              <a:spcBef>
                <a:spcPts val="200"/>
              </a:spcBef>
              <a:spcAft>
                <a:spcPts val="200"/>
              </a:spcAft>
            </a:pPr>
            <a:r>
              <a:rPr lang="en-US" sz="1400" b="1" dirty="0"/>
              <a:t>Form 3CEAB</a:t>
            </a:r>
            <a:endParaRPr lang="en-IN" sz="1400" dirty="0"/>
          </a:p>
        </p:txBody>
      </p:sp>
      <p:sp>
        <p:nvSpPr>
          <p:cNvPr id="12" name="Oval 11">
            <a:extLst>
              <a:ext uri="{FF2B5EF4-FFF2-40B4-BE49-F238E27FC236}">
                <a16:creationId xmlns:a16="http://schemas.microsoft.com/office/drawing/2014/main" id="{29BB292F-00AD-D9CE-21CB-61ED6D8406C2}"/>
              </a:ext>
            </a:extLst>
          </p:cNvPr>
          <p:cNvSpPr/>
          <p:nvPr/>
        </p:nvSpPr>
        <p:spPr>
          <a:xfrm>
            <a:off x="594677" y="5326851"/>
            <a:ext cx="1843723" cy="535615"/>
          </a:xfrm>
          <a:prstGeom prst="ellipse">
            <a:avLst/>
          </a:prstGeom>
          <a:solidFill>
            <a:srgbClr val="EC1A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400" b="1" dirty="0"/>
              <a:t>October 31</a:t>
            </a:r>
            <a:r>
              <a:rPr lang="en-IN" sz="1400" b="1" baseline="30000" dirty="0"/>
              <a:t>st</a:t>
            </a:r>
            <a:endParaRPr lang="en-IN" sz="1400" b="1" dirty="0"/>
          </a:p>
        </p:txBody>
      </p:sp>
      <p:sp>
        <p:nvSpPr>
          <p:cNvPr id="14" name="Octagon 13">
            <a:extLst>
              <a:ext uri="{FF2B5EF4-FFF2-40B4-BE49-F238E27FC236}">
                <a16:creationId xmlns:a16="http://schemas.microsoft.com/office/drawing/2014/main" id="{DA6D84D8-CFCE-BDFF-321A-830A80E4D644}"/>
              </a:ext>
            </a:extLst>
          </p:cNvPr>
          <p:cNvSpPr/>
          <p:nvPr/>
        </p:nvSpPr>
        <p:spPr>
          <a:xfrm>
            <a:off x="4795652" y="3794993"/>
            <a:ext cx="1705911" cy="1454001"/>
          </a:xfrm>
          <a:prstGeom prst="oct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00"/>
              </a:spcBef>
              <a:spcAft>
                <a:spcPts val="200"/>
              </a:spcAft>
            </a:pPr>
            <a:r>
              <a:rPr lang="en-US" sz="1400" b="1" dirty="0"/>
              <a:t>Master File (Part B)</a:t>
            </a:r>
          </a:p>
          <a:p>
            <a:pPr algn="ctr">
              <a:spcBef>
                <a:spcPts val="200"/>
              </a:spcBef>
              <a:spcAft>
                <a:spcPts val="200"/>
              </a:spcAft>
            </a:pPr>
            <a:r>
              <a:rPr lang="en-US" sz="1400" b="1" dirty="0"/>
              <a:t>Form 3CEAA</a:t>
            </a:r>
            <a:endParaRPr lang="en-IN" sz="1400" dirty="0"/>
          </a:p>
        </p:txBody>
      </p:sp>
      <p:sp>
        <p:nvSpPr>
          <p:cNvPr id="16" name="Oval 15">
            <a:extLst>
              <a:ext uri="{FF2B5EF4-FFF2-40B4-BE49-F238E27FC236}">
                <a16:creationId xmlns:a16="http://schemas.microsoft.com/office/drawing/2014/main" id="{2DF4EFF0-29CF-99F5-F0C0-ABC462C1AEF8}"/>
              </a:ext>
            </a:extLst>
          </p:cNvPr>
          <p:cNvSpPr/>
          <p:nvPr/>
        </p:nvSpPr>
        <p:spPr>
          <a:xfrm>
            <a:off x="4709477" y="5326851"/>
            <a:ext cx="1843723" cy="535615"/>
          </a:xfrm>
          <a:prstGeom prst="ellipse">
            <a:avLst/>
          </a:prstGeom>
          <a:solidFill>
            <a:srgbClr val="EC1A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400" b="1" dirty="0"/>
              <a:t>November 30</a:t>
            </a:r>
            <a:r>
              <a:rPr lang="en-IN" sz="1400" b="1" baseline="30000" dirty="0"/>
              <a:t>th</a:t>
            </a:r>
            <a:endParaRPr lang="en-IN" sz="1400" b="1" dirty="0"/>
          </a:p>
        </p:txBody>
      </p:sp>
      <p:sp>
        <p:nvSpPr>
          <p:cNvPr id="18" name="Octagon 17">
            <a:extLst>
              <a:ext uri="{FF2B5EF4-FFF2-40B4-BE49-F238E27FC236}">
                <a16:creationId xmlns:a16="http://schemas.microsoft.com/office/drawing/2014/main" id="{5B2A7A78-F0A8-BAC1-E124-378C0C89D9A7}"/>
              </a:ext>
            </a:extLst>
          </p:cNvPr>
          <p:cNvSpPr/>
          <p:nvPr/>
        </p:nvSpPr>
        <p:spPr>
          <a:xfrm>
            <a:off x="2720984" y="3794993"/>
            <a:ext cx="1705911" cy="1454001"/>
          </a:xfrm>
          <a:prstGeom prst="oct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00"/>
              </a:spcBef>
              <a:spcAft>
                <a:spcPts val="200"/>
              </a:spcAft>
            </a:pPr>
            <a:r>
              <a:rPr lang="en-US" sz="1400" b="1" dirty="0"/>
              <a:t>Master File (Part A)</a:t>
            </a:r>
          </a:p>
          <a:p>
            <a:pPr algn="ctr">
              <a:spcBef>
                <a:spcPts val="200"/>
              </a:spcBef>
              <a:spcAft>
                <a:spcPts val="200"/>
              </a:spcAft>
            </a:pPr>
            <a:r>
              <a:rPr lang="en-US" sz="1400" b="1" dirty="0"/>
              <a:t>Form 3CEAA</a:t>
            </a:r>
            <a:endParaRPr lang="en-IN" sz="1400" dirty="0"/>
          </a:p>
        </p:txBody>
      </p:sp>
      <p:sp>
        <p:nvSpPr>
          <p:cNvPr id="21" name="Octagon 20">
            <a:extLst>
              <a:ext uri="{FF2B5EF4-FFF2-40B4-BE49-F238E27FC236}">
                <a16:creationId xmlns:a16="http://schemas.microsoft.com/office/drawing/2014/main" id="{90974967-A2F3-522C-88C6-B34533FA08E3}"/>
              </a:ext>
            </a:extLst>
          </p:cNvPr>
          <p:cNvSpPr/>
          <p:nvPr/>
        </p:nvSpPr>
        <p:spPr>
          <a:xfrm>
            <a:off x="7270766" y="3732595"/>
            <a:ext cx="1705911" cy="1454001"/>
          </a:xfrm>
          <a:prstGeom prst="oct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00"/>
              </a:spcBef>
              <a:spcAft>
                <a:spcPts val="200"/>
              </a:spcAft>
            </a:pPr>
            <a:r>
              <a:rPr lang="en-US" sz="1400" b="1" dirty="0" err="1"/>
              <a:t>CbCR</a:t>
            </a:r>
            <a:r>
              <a:rPr lang="en-US" sz="1400" b="1" dirty="0"/>
              <a:t> (Intimation)</a:t>
            </a:r>
          </a:p>
          <a:p>
            <a:pPr algn="ctr">
              <a:spcBef>
                <a:spcPts val="200"/>
              </a:spcBef>
              <a:spcAft>
                <a:spcPts val="200"/>
              </a:spcAft>
            </a:pPr>
            <a:r>
              <a:rPr lang="en-US" sz="1400" b="1" dirty="0"/>
              <a:t>Form 3CEAC</a:t>
            </a:r>
            <a:endParaRPr lang="en-IN" sz="1400" dirty="0"/>
          </a:p>
        </p:txBody>
      </p:sp>
      <p:sp>
        <p:nvSpPr>
          <p:cNvPr id="22" name="Oval 21">
            <a:extLst>
              <a:ext uri="{FF2B5EF4-FFF2-40B4-BE49-F238E27FC236}">
                <a16:creationId xmlns:a16="http://schemas.microsoft.com/office/drawing/2014/main" id="{8408DBB1-9B6C-0DC8-CE52-B5388504A5A7}"/>
              </a:ext>
            </a:extLst>
          </p:cNvPr>
          <p:cNvSpPr/>
          <p:nvPr/>
        </p:nvSpPr>
        <p:spPr>
          <a:xfrm>
            <a:off x="7224077" y="5257800"/>
            <a:ext cx="1843723" cy="535615"/>
          </a:xfrm>
          <a:prstGeom prst="ellipse">
            <a:avLst/>
          </a:prstGeom>
          <a:solidFill>
            <a:srgbClr val="EC1A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400" b="1" dirty="0"/>
              <a:t>January 31</a:t>
            </a:r>
            <a:r>
              <a:rPr lang="en-IN" sz="1400" b="1" baseline="30000" dirty="0"/>
              <a:t>st</a:t>
            </a:r>
            <a:endParaRPr lang="en-IN" sz="1400" b="1" dirty="0"/>
          </a:p>
        </p:txBody>
      </p:sp>
      <p:sp>
        <p:nvSpPr>
          <p:cNvPr id="23" name="Octagon 22">
            <a:extLst>
              <a:ext uri="{FF2B5EF4-FFF2-40B4-BE49-F238E27FC236}">
                <a16:creationId xmlns:a16="http://schemas.microsoft.com/office/drawing/2014/main" id="{F3119B44-C002-3ADB-6256-0608E314CBCE}"/>
              </a:ext>
            </a:extLst>
          </p:cNvPr>
          <p:cNvSpPr/>
          <p:nvPr/>
        </p:nvSpPr>
        <p:spPr>
          <a:xfrm>
            <a:off x="9404366" y="3732594"/>
            <a:ext cx="1705911" cy="1454001"/>
          </a:xfrm>
          <a:prstGeom prst="oct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00"/>
              </a:spcBef>
              <a:spcAft>
                <a:spcPts val="200"/>
              </a:spcAft>
            </a:pPr>
            <a:r>
              <a:rPr lang="en-US" sz="1400" b="1" dirty="0" err="1"/>
              <a:t>CbCR</a:t>
            </a:r>
            <a:endParaRPr lang="en-US" sz="1400" b="1" dirty="0"/>
          </a:p>
          <a:p>
            <a:pPr algn="ctr">
              <a:spcBef>
                <a:spcPts val="200"/>
              </a:spcBef>
              <a:spcAft>
                <a:spcPts val="200"/>
              </a:spcAft>
            </a:pPr>
            <a:r>
              <a:rPr lang="en-US" sz="1400" b="1" dirty="0"/>
              <a:t>Form 3CEAD</a:t>
            </a:r>
            <a:endParaRPr lang="en-IN" sz="1400" dirty="0"/>
          </a:p>
        </p:txBody>
      </p:sp>
      <p:sp>
        <p:nvSpPr>
          <p:cNvPr id="25" name="Oval 24">
            <a:extLst>
              <a:ext uri="{FF2B5EF4-FFF2-40B4-BE49-F238E27FC236}">
                <a16:creationId xmlns:a16="http://schemas.microsoft.com/office/drawing/2014/main" id="{8E5CEFFD-3A19-829D-D437-8B0CE690E6B1}"/>
              </a:ext>
            </a:extLst>
          </p:cNvPr>
          <p:cNvSpPr/>
          <p:nvPr/>
        </p:nvSpPr>
        <p:spPr>
          <a:xfrm>
            <a:off x="9357677" y="5257800"/>
            <a:ext cx="1843723" cy="535615"/>
          </a:xfrm>
          <a:prstGeom prst="ellipse">
            <a:avLst/>
          </a:prstGeom>
          <a:solidFill>
            <a:srgbClr val="EC1A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400" b="1" dirty="0"/>
              <a:t>March 31</a:t>
            </a:r>
            <a:r>
              <a:rPr lang="en-IN" sz="1400" b="1" baseline="30000" dirty="0"/>
              <a:t>st</a:t>
            </a:r>
            <a:endParaRPr lang="en-IN" sz="1400" b="1" dirty="0"/>
          </a:p>
        </p:txBody>
      </p:sp>
      <p:sp>
        <p:nvSpPr>
          <p:cNvPr id="26" name="Oval 25">
            <a:extLst>
              <a:ext uri="{FF2B5EF4-FFF2-40B4-BE49-F238E27FC236}">
                <a16:creationId xmlns:a16="http://schemas.microsoft.com/office/drawing/2014/main" id="{A05190C5-7FF8-6DDA-A435-944EA270C0EE}"/>
              </a:ext>
            </a:extLst>
          </p:cNvPr>
          <p:cNvSpPr/>
          <p:nvPr/>
        </p:nvSpPr>
        <p:spPr>
          <a:xfrm>
            <a:off x="2652077" y="5326851"/>
            <a:ext cx="1843723" cy="535615"/>
          </a:xfrm>
          <a:prstGeom prst="ellipse">
            <a:avLst/>
          </a:prstGeom>
          <a:solidFill>
            <a:srgbClr val="EC1A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400" b="1" dirty="0"/>
              <a:t>November 30</a:t>
            </a:r>
            <a:r>
              <a:rPr lang="en-IN" sz="1400" b="1" baseline="30000" dirty="0"/>
              <a:t>th</a:t>
            </a:r>
            <a:endParaRPr lang="en-IN" sz="1400" b="1" dirty="0"/>
          </a:p>
        </p:txBody>
      </p:sp>
      <p:sp>
        <p:nvSpPr>
          <p:cNvPr id="27" name="Rectangle 26">
            <a:extLst>
              <a:ext uri="{FF2B5EF4-FFF2-40B4-BE49-F238E27FC236}">
                <a16:creationId xmlns:a16="http://schemas.microsoft.com/office/drawing/2014/main" id="{EC095F3A-4D63-A4D6-A0C3-98CB6DCC791D}"/>
              </a:ext>
            </a:extLst>
          </p:cNvPr>
          <p:cNvSpPr/>
          <p:nvPr/>
        </p:nvSpPr>
        <p:spPr>
          <a:xfrm>
            <a:off x="449705" y="1295400"/>
            <a:ext cx="6240971" cy="2133600"/>
          </a:xfrm>
          <a:prstGeom prst="rect">
            <a:avLst/>
          </a:prstGeom>
          <a:solidFill>
            <a:srgbClr val="000000"/>
          </a:solidFill>
          <a:ln w="25400">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nchorCtr="0"/>
          <a:lstStyle/>
          <a:p>
            <a:pPr>
              <a:lnSpc>
                <a:spcPts val="1800"/>
              </a:lnSpc>
              <a:spcBef>
                <a:spcPts val="200"/>
              </a:spcBef>
              <a:spcAft>
                <a:spcPts val="200"/>
              </a:spcAft>
            </a:pPr>
            <a:r>
              <a:rPr lang="en-US" sz="1400" b="1" u="sng" dirty="0">
                <a:solidFill>
                  <a:schemeClr val="bg1"/>
                </a:solidFill>
              </a:rPr>
              <a:t>MASTER FILE</a:t>
            </a:r>
          </a:p>
          <a:p>
            <a:pPr marL="285750" indent="-285750">
              <a:lnSpc>
                <a:spcPts val="1800"/>
              </a:lnSpc>
              <a:spcBef>
                <a:spcPts val="200"/>
              </a:spcBef>
              <a:spcAft>
                <a:spcPts val="200"/>
              </a:spcAft>
              <a:buFont typeface="Wingdings" panose="05000000000000000000" pitchFamily="2" charset="2"/>
              <a:buChar char="§"/>
            </a:pPr>
            <a:r>
              <a:rPr lang="en-US" sz="1400" dirty="0">
                <a:solidFill>
                  <a:schemeClr val="bg1"/>
                </a:solidFill>
              </a:rPr>
              <a:t>Group’s document – a policy level document</a:t>
            </a:r>
          </a:p>
          <a:p>
            <a:pPr marL="285750" indent="-285750">
              <a:lnSpc>
                <a:spcPts val="1800"/>
              </a:lnSpc>
              <a:spcBef>
                <a:spcPts val="200"/>
              </a:spcBef>
              <a:spcAft>
                <a:spcPts val="200"/>
              </a:spcAft>
              <a:buFont typeface="Wingdings" panose="05000000000000000000" pitchFamily="2" charset="2"/>
              <a:buChar char="§"/>
            </a:pPr>
            <a:r>
              <a:rPr lang="en-US" sz="1400" dirty="0">
                <a:solidFill>
                  <a:schemeClr val="bg1"/>
                </a:solidFill>
              </a:rPr>
              <a:t>No financial data required</a:t>
            </a:r>
          </a:p>
          <a:p>
            <a:pPr marL="285750" indent="-285750">
              <a:lnSpc>
                <a:spcPts val="1800"/>
              </a:lnSpc>
              <a:spcBef>
                <a:spcPts val="200"/>
              </a:spcBef>
              <a:spcAft>
                <a:spcPts val="200"/>
              </a:spcAft>
              <a:buFont typeface="Wingdings" panose="05000000000000000000" pitchFamily="2" charset="2"/>
              <a:buChar char="§"/>
            </a:pPr>
            <a:r>
              <a:rPr lang="en-US" sz="1400" dirty="0">
                <a:solidFill>
                  <a:schemeClr val="bg1"/>
                </a:solidFill>
              </a:rPr>
              <a:t>OECD Guidance </a:t>
            </a:r>
            <a:r>
              <a:rPr lang="en-US" sz="1400" i="1" dirty="0">
                <a:solidFill>
                  <a:schemeClr val="bg1"/>
                </a:solidFill>
              </a:rPr>
              <a:t>plus</a:t>
            </a:r>
            <a:r>
              <a:rPr lang="en-US" sz="1400" dirty="0">
                <a:solidFill>
                  <a:schemeClr val="bg1"/>
                </a:solidFill>
              </a:rPr>
              <a:t> India specific requirements</a:t>
            </a:r>
          </a:p>
          <a:p>
            <a:pPr marL="285750" indent="-285750">
              <a:lnSpc>
                <a:spcPts val="1800"/>
              </a:lnSpc>
              <a:spcBef>
                <a:spcPts val="200"/>
              </a:spcBef>
              <a:spcAft>
                <a:spcPts val="200"/>
              </a:spcAft>
              <a:buFont typeface="Wingdings" panose="05000000000000000000" pitchFamily="2" charset="2"/>
              <a:buChar char="§"/>
            </a:pPr>
            <a:r>
              <a:rPr lang="en-US" sz="1400" dirty="0">
                <a:solidFill>
                  <a:schemeClr val="bg1"/>
                </a:solidFill>
              </a:rPr>
              <a:t>Applicability:</a:t>
            </a:r>
          </a:p>
          <a:p>
            <a:pPr marL="742950" lvl="1" indent="-285750">
              <a:lnSpc>
                <a:spcPts val="1800"/>
              </a:lnSpc>
              <a:spcBef>
                <a:spcPts val="200"/>
              </a:spcBef>
              <a:spcAft>
                <a:spcPts val="200"/>
              </a:spcAft>
              <a:buFont typeface="Wingdings" panose="05000000000000000000" pitchFamily="2" charset="2"/>
              <a:buChar char="§"/>
            </a:pPr>
            <a:r>
              <a:rPr lang="en-IN" sz="1400" dirty="0">
                <a:solidFill>
                  <a:schemeClr val="bg1"/>
                </a:solidFill>
              </a:rPr>
              <a:t>Group’s revenue exceeds INR 500 Cr; </a:t>
            </a:r>
            <a:r>
              <a:rPr lang="en-IN" sz="1400" u="sng" dirty="0">
                <a:solidFill>
                  <a:schemeClr val="bg1"/>
                </a:solidFill>
              </a:rPr>
              <a:t>and</a:t>
            </a:r>
          </a:p>
          <a:p>
            <a:pPr marL="742950" lvl="1" indent="-285750">
              <a:lnSpc>
                <a:spcPts val="1800"/>
              </a:lnSpc>
              <a:spcBef>
                <a:spcPts val="200"/>
              </a:spcBef>
              <a:spcAft>
                <a:spcPts val="200"/>
              </a:spcAft>
              <a:buFont typeface="Wingdings" panose="05000000000000000000" pitchFamily="2" charset="2"/>
              <a:buChar char="§"/>
            </a:pPr>
            <a:r>
              <a:rPr lang="en-IN" sz="1400" dirty="0">
                <a:solidFill>
                  <a:schemeClr val="bg1"/>
                </a:solidFill>
              </a:rPr>
              <a:t>Taxpayer’s related party transaction exceed INR 50 Cr</a:t>
            </a:r>
          </a:p>
        </p:txBody>
      </p:sp>
      <p:sp>
        <p:nvSpPr>
          <p:cNvPr id="28" name="Rectangle 27">
            <a:extLst>
              <a:ext uri="{FF2B5EF4-FFF2-40B4-BE49-F238E27FC236}">
                <a16:creationId xmlns:a16="http://schemas.microsoft.com/office/drawing/2014/main" id="{97CF33CA-6E6D-C502-F28C-52273662C898}"/>
              </a:ext>
            </a:extLst>
          </p:cNvPr>
          <p:cNvSpPr/>
          <p:nvPr/>
        </p:nvSpPr>
        <p:spPr>
          <a:xfrm>
            <a:off x="6934200" y="1295400"/>
            <a:ext cx="4455134" cy="2133600"/>
          </a:xfrm>
          <a:prstGeom prst="rect">
            <a:avLst/>
          </a:prstGeom>
          <a:solidFill>
            <a:srgbClr val="000000"/>
          </a:solidFill>
          <a:ln w="25400">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nchorCtr="0"/>
          <a:lstStyle/>
          <a:p>
            <a:pPr>
              <a:lnSpc>
                <a:spcPts val="1800"/>
              </a:lnSpc>
              <a:spcBef>
                <a:spcPts val="200"/>
              </a:spcBef>
              <a:spcAft>
                <a:spcPts val="200"/>
              </a:spcAft>
            </a:pPr>
            <a:r>
              <a:rPr lang="en-US" sz="1400" b="1" u="sng" dirty="0">
                <a:solidFill>
                  <a:schemeClr val="bg1"/>
                </a:solidFill>
              </a:rPr>
              <a:t>CBCR</a:t>
            </a:r>
          </a:p>
          <a:p>
            <a:pPr marL="285750" indent="-285750">
              <a:lnSpc>
                <a:spcPts val="1800"/>
              </a:lnSpc>
              <a:spcBef>
                <a:spcPts val="200"/>
              </a:spcBef>
              <a:spcAft>
                <a:spcPts val="200"/>
              </a:spcAft>
              <a:buFont typeface="Wingdings" panose="05000000000000000000" pitchFamily="2" charset="2"/>
              <a:buChar char="§"/>
            </a:pPr>
            <a:r>
              <a:rPr lang="en-US" sz="1400" dirty="0">
                <a:solidFill>
                  <a:schemeClr val="bg1"/>
                </a:solidFill>
              </a:rPr>
              <a:t>Group’s document – with a lot of financial data</a:t>
            </a:r>
          </a:p>
          <a:p>
            <a:pPr marL="285750" indent="-285750">
              <a:lnSpc>
                <a:spcPts val="1800"/>
              </a:lnSpc>
              <a:spcBef>
                <a:spcPts val="200"/>
              </a:spcBef>
              <a:spcAft>
                <a:spcPts val="200"/>
              </a:spcAft>
              <a:buFont typeface="Wingdings" panose="05000000000000000000" pitchFamily="2" charset="2"/>
              <a:buChar char="§"/>
            </a:pPr>
            <a:r>
              <a:rPr lang="en-US" sz="1400" dirty="0">
                <a:solidFill>
                  <a:schemeClr val="bg1"/>
                </a:solidFill>
              </a:rPr>
              <a:t>Focuses on appropriate allocation of substance with the remuneration</a:t>
            </a:r>
          </a:p>
          <a:p>
            <a:pPr marL="285750" indent="-285750">
              <a:lnSpc>
                <a:spcPts val="1800"/>
              </a:lnSpc>
              <a:spcBef>
                <a:spcPts val="200"/>
              </a:spcBef>
              <a:spcAft>
                <a:spcPts val="200"/>
              </a:spcAft>
              <a:buFont typeface="Wingdings" panose="05000000000000000000" pitchFamily="2" charset="2"/>
              <a:buChar char="§"/>
            </a:pPr>
            <a:r>
              <a:rPr lang="en-US" sz="1400" dirty="0">
                <a:solidFill>
                  <a:schemeClr val="bg1"/>
                </a:solidFill>
              </a:rPr>
              <a:t>Applicability:</a:t>
            </a:r>
          </a:p>
          <a:p>
            <a:pPr marL="742950" lvl="1" indent="-285750">
              <a:lnSpc>
                <a:spcPts val="1800"/>
              </a:lnSpc>
              <a:spcBef>
                <a:spcPts val="200"/>
              </a:spcBef>
              <a:spcAft>
                <a:spcPts val="200"/>
              </a:spcAft>
              <a:buFont typeface="Wingdings" panose="05000000000000000000" pitchFamily="2" charset="2"/>
              <a:buChar char="§"/>
            </a:pPr>
            <a:r>
              <a:rPr lang="en-IN" sz="1400" dirty="0">
                <a:solidFill>
                  <a:schemeClr val="bg1"/>
                </a:solidFill>
              </a:rPr>
              <a:t>Group’s revenue exceeds INR 6,400 Cr</a:t>
            </a:r>
          </a:p>
        </p:txBody>
      </p:sp>
      <p:sp>
        <p:nvSpPr>
          <p:cNvPr id="29" name="Rectangle 28">
            <a:extLst>
              <a:ext uri="{FF2B5EF4-FFF2-40B4-BE49-F238E27FC236}">
                <a16:creationId xmlns:a16="http://schemas.microsoft.com/office/drawing/2014/main" id="{1E1C9686-59D2-2631-2D4B-0EA3D7063670}"/>
              </a:ext>
            </a:extLst>
          </p:cNvPr>
          <p:cNvSpPr/>
          <p:nvPr/>
        </p:nvSpPr>
        <p:spPr>
          <a:xfrm>
            <a:off x="457200" y="3428999"/>
            <a:ext cx="6233477" cy="2657007"/>
          </a:xfrm>
          <a:prstGeom prst="rect">
            <a:avLst/>
          </a:prstGeom>
          <a:no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nchorCtr="0"/>
          <a:lstStyle/>
          <a:p>
            <a:pPr>
              <a:lnSpc>
                <a:spcPts val="1800"/>
              </a:lnSpc>
              <a:spcBef>
                <a:spcPts val="200"/>
              </a:spcBef>
              <a:spcAft>
                <a:spcPts val="200"/>
              </a:spcAft>
            </a:pPr>
            <a:endParaRPr lang="en-IN" sz="1400" dirty="0">
              <a:solidFill>
                <a:schemeClr val="bg1"/>
              </a:solidFill>
            </a:endParaRPr>
          </a:p>
        </p:txBody>
      </p:sp>
      <p:sp>
        <p:nvSpPr>
          <p:cNvPr id="30" name="Rectangle 29">
            <a:extLst>
              <a:ext uri="{FF2B5EF4-FFF2-40B4-BE49-F238E27FC236}">
                <a16:creationId xmlns:a16="http://schemas.microsoft.com/office/drawing/2014/main" id="{BF139D9B-AB3D-12F9-D154-378C4BD0691C}"/>
              </a:ext>
            </a:extLst>
          </p:cNvPr>
          <p:cNvSpPr/>
          <p:nvPr/>
        </p:nvSpPr>
        <p:spPr>
          <a:xfrm>
            <a:off x="6949123" y="3429000"/>
            <a:ext cx="4426633" cy="2657007"/>
          </a:xfrm>
          <a:prstGeom prst="rect">
            <a:avLst/>
          </a:prstGeom>
          <a:no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nchorCtr="0"/>
          <a:lstStyle/>
          <a:p>
            <a:pPr>
              <a:lnSpc>
                <a:spcPts val="1800"/>
              </a:lnSpc>
              <a:spcBef>
                <a:spcPts val="200"/>
              </a:spcBef>
              <a:spcAft>
                <a:spcPts val="200"/>
              </a:spcAft>
            </a:pPr>
            <a:endParaRPr lang="en-IN" sz="1400" dirty="0">
              <a:solidFill>
                <a:schemeClr val="bg1"/>
              </a:solidFill>
            </a:endParaRPr>
          </a:p>
        </p:txBody>
      </p:sp>
    </p:spTree>
    <p:extLst>
      <p:ext uri="{BB962C8B-B14F-4D97-AF65-F5344CB8AC3E}">
        <p14:creationId xmlns:p14="http://schemas.microsoft.com/office/powerpoint/2010/main" val="2602644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A5BD9B-81D3-407D-B376-8AEDBE7A8018}"/>
              </a:ext>
            </a:extLst>
          </p:cNvPr>
          <p:cNvSpPr>
            <a:spLocks noGrp="1"/>
          </p:cNvSpPr>
          <p:nvPr>
            <p:ph type="ctrTitle"/>
          </p:nvPr>
        </p:nvSpPr>
        <p:spPr>
          <a:xfrm>
            <a:off x="431801" y="1663700"/>
            <a:ext cx="10798387" cy="393954"/>
          </a:xfrm>
        </p:spPr>
        <p:txBody>
          <a:bodyPr/>
          <a:lstStyle/>
          <a:p>
            <a:r>
              <a:rPr lang="en-IN" sz="3200" dirty="0"/>
              <a:t>EMERGING ISSUES IN TRANSFER PRICING</a:t>
            </a:r>
          </a:p>
        </p:txBody>
      </p:sp>
    </p:spTree>
    <p:extLst>
      <p:ext uri="{BB962C8B-B14F-4D97-AF65-F5344CB8AC3E}">
        <p14:creationId xmlns:p14="http://schemas.microsoft.com/office/powerpoint/2010/main" val="2640888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1B178F-7CFD-D8F4-A66A-0435BDD85D44}"/>
              </a:ext>
            </a:extLst>
          </p:cNvPr>
          <p:cNvPicPr>
            <a:picLocks noChangeAspect="1"/>
          </p:cNvPicPr>
          <p:nvPr/>
        </p:nvPicPr>
        <p:blipFill rotWithShape="1">
          <a:blip r:embed="rId2"/>
          <a:srcRect l="4374" t="44442" r="7472" b="17055"/>
          <a:stretch/>
        </p:blipFill>
        <p:spPr>
          <a:xfrm>
            <a:off x="4975442" y="4760472"/>
            <a:ext cx="5748870" cy="1411728"/>
          </a:xfrm>
          <a:prstGeom prst="rect">
            <a:avLst/>
          </a:prstGeom>
        </p:spPr>
      </p:pic>
      <p:sp>
        <p:nvSpPr>
          <p:cNvPr id="7" name="Freeform 12">
            <a:extLst>
              <a:ext uri="{FF2B5EF4-FFF2-40B4-BE49-F238E27FC236}">
                <a16:creationId xmlns:a16="http://schemas.microsoft.com/office/drawing/2014/main" id="{565EBF9F-7EC9-4BD7-8038-E8D21427DF05}"/>
              </a:ext>
            </a:extLst>
          </p:cNvPr>
          <p:cNvSpPr>
            <a:spLocks noChangeAspect="1"/>
          </p:cNvSpPr>
          <p:nvPr/>
        </p:nvSpPr>
        <p:spPr bwMode="gray">
          <a:xfrm rot="10800000">
            <a:off x="676815" y="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dirty="0"/>
          </a:p>
        </p:txBody>
      </p:sp>
      <p:sp>
        <p:nvSpPr>
          <p:cNvPr id="12" name="Title 1">
            <a:extLst>
              <a:ext uri="{FF2B5EF4-FFF2-40B4-BE49-F238E27FC236}">
                <a16:creationId xmlns:a16="http://schemas.microsoft.com/office/drawing/2014/main" id="{EDFDC8F2-40F0-16E1-3E73-32F779C17134}"/>
              </a:ext>
            </a:extLst>
          </p:cNvPr>
          <p:cNvSpPr>
            <a:spLocks noGrp="1"/>
          </p:cNvSpPr>
          <p:nvPr>
            <p:ph type="title"/>
          </p:nvPr>
        </p:nvSpPr>
        <p:spPr>
          <a:xfrm>
            <a:off x="431804" y="685800"/>
            <a:ext cx="11349563" cy="320088"/>
          </a:xfrm>
        </p:spPr>
        <p:txBody>
          <a:bodyPr/>
          <a:lstStyle/>
          <a:p>
            <a:r>
              <a:rPr lang="en-IN" sz="2600" b="0" dirty="0"/>
              <a:t>transfer pricing IN INDIA</a:t>
            </a:r>
          </a:p>
        </p:txBody>
      </p:sp>
      <p:sp>
        <p:nvSpPr>
          <p:cNvPr id="13" name="Text Placeholder 3">
            <a:extLst>
              <a:ext uri="{FF2B5EF4-FFF2-40B4-BE49-F238E27FC236}">
                <a16:creationId xmlns:a16="http://schemas.microsoft.com/office/drawing/2014/main" id="{38498DA1-6306-44E3-5A51-49EE5E7FD2BB}"/>
              </a:ext>
            </a:extLst>
          </p:cNvPr>
          <p:cNvSpPr txBox="1">
            <a:spLocks/>
          </p:cNvSpPr>
          <p:nvPr/>
        </p:nvSpPr>
        <p:spPr bwMode="gray">
          <a:xfrm>
            <a:off x="431804" y="1086046"/>
            <a:ext cx="11349563" cy="221599"/>
          </a:xfrm>
        </p:spPr>
        <p:txBody>
          <a:bodyPr>
            <a:spAutoFit/>
          </a:bodyPr>
          <a:lstStyle>
            <a:lvl1pPr marL="0" indent="0" algn="l" defTabSz="1218786" rtl="0" eaLnBrk="1" latinLnBrk="0" hangingPunct="1">
              <a:lnSpc>
                <a:spcPct val="80000"/>
              </a:lnSpc>
              <a:spcBef>
                <a:spcPts val="0"/>
              </a:spcBef>
              <a:spcAft>
                <a:spcPts val="0"/>
              </a:spcAft>
              <a:buFont typeface="Arial" pitchFamily="34" charset="0"/>
              <a:buNone/>
              <a:defRPr sz="24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IN" sz="1800" dirty="0"/>
              <a:t>AGGRESSIVE COUNTRY...</a:t>
            </a:r>
          </a:p>
        </p:txBody>
      </p:sp>
      <p:pic>
        <p:nvPicPr>
          <p:cNvPr id="3" name="Picture 2">
            <a:extLst>
              <a:ext uri="{FF2B5EF4-FFF2-40B4-BE49-F238E27FC236}">
                <a16:creationId xmlns:a16="http://schemas.microsoft.com/office/drawing/2014/main" id="{3CC9D988-AA87-2128-41BC-B8A14E0D662E}"/>
              </a:ext>
            </a:extLst>
          </p:cNvPr>
          <p:cNvPicPr>
            <a:picLocks noChangeAspect="1"/>
          </p:cNvPicPr>
          <p:nvPr/>
        </p:nvPicPr>
        <p:blipFill rotWithShape="1">
          <a:blip r:embed="rId3"/>
          <a:srcRect l="24375" t="20287" r="50000" b="11216"/>
          <a:stretch/>
        </p:blipFill>
        <p:spPr>
          <a:xfrm>
            <a:off x="7444844" y="381000"/>
            <a:ext cx="3223156" cy="4042316"/>
          </a:xfrm>
          <a:prstGeom prst="rect">
            <a:avLst/>
          </a:prstGeom>
        </p:spPr>
      </p:pic>
      <p:pic>
        <p:nvPicPr>
          <p:cNvPr id="5" name="Picture 4">
            <a:extLst>
              <a:ext uri="{FF2B5EF4-FFF2-40B4-BE49-F238E27FC236}">
                <a16:creationId xmlns:a16="http://schemas.microsoft.com/office/drawing/2014/main" id="{F662A176-C036-127D-CA5A-FF5864FC5451}"/>
              </a:ext>
            </a:extLst>
          </p:cNvPr>
          <p:cNvPicPr>
            <a:picLocks noChangeAspect="1"/>
          </p:cNvPicPr>
          <p:nvPr/>
        </p:nvPicPr>
        <p:blipFill rotWithShape="1">
          <a:blip r:embed="rId4"/>
          <a:srcRect l="20614" t="28514" r="22261" b="29990"/>
          <a:stretch/>
        </p:blipFill>
        <p:spPr>
          <a:xfrm>
            <a:off x="596900" y="4664654"/>
            <a:ext cx="4203700" cy="1583746"/>
          </a:xfrm>
          <a:prstGeom prst="rect">
            <a:avLst/>
          </a:prstGeom>
        </p:spPr>
      </p:pic>
      <p:sp>
        <p:nvSpPr>
          <p:cNvPr id="2" name="Rectangle 1">
            <a:extLst>
              <a:ext uri="{FF2B5EF4-FFF2-40B4-BE49-F238E27FC236}">
                <a16:creationId xmlns:a16="http://schemas.microsoft.com/office/drawing/2014/main" id="{EB90D416-FE6C-4098-BA97-15F992F3537D}"/>
              </a:ext>
            </a:extLst>
          </p:cNvPr>
          <p:cNvSpPr/>
          <p:nvPr/>
        </p:nvSpPr>
        <p:spPr>
          <a:xfrm rot="18620">
            <a:off x="590397" y="4576413"/>
            <a:ext cx="4192732" cy="165922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E33765E0-1994-68DB-2AF6-1F5AE504F2FC}"/>
              </a:ext>
            </a:extLst>
          </p:cNvPr>
          <p:cNvSpPr/>
          <p:nvPr/>
        </p:nvSpPr>
        <p:spPr>
          <a:xfrm>
            <a:off x="5009312" y="4745112"/>
            <a:ext cx="5734888" cy="150328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id="{0EE1A7BF-4EFC-D338-E829-68EA2F916F5A}"/>
              </a:ext>
            </a:extLst>
          </p:cNvPr>
          <p:cNvSpPr/>
          <p:nvPr/>
        </p:nvSpPr>
        <p:spPr>
          <a:xfrm>
            <a:off x="7277100" y="381000"/>
            <a:ext cx="3337456" cy="404231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5" name="Picture 14">
            <a:extLst>
              <a:ext uri="{FF2B5EF4-FFF2-40B4-BE49-F238E27FC236}">
                <a16:creationId xmlns:a16="http://schemas.microsoft.com/office/drawing/2014/main" id="{47C12F07-8BC8-88D9-82C6-2D34503DCB35}"/>
              </a:ext>
            </a:extLst>
          </p:cNvPr>
          <p:cNvPicPr>
            <a:picLocks noChangeAspect="1"/>
          </p:cNvPicPr>
          <p:nvPr/>
        </p:nvPicPr>
        <p:blipFill rotWithShape="1">
          <a:blip r:embed="rId5"/>
          <a:srcRect l="51250" t="28879" r="3635" b="27767"/>
          <a:stretch/>
        </p:blipFill>
        <p:spPr>
          <a:xfrm>
            <a:off x="603629" y="1752600"/>
            <a:ext cx="6114998" cy="2514601"/>
          </a:xfrm>
          <a:prstGeom prst="rect">
            <a:avLst/>
          </a:prstGeom>
        </p:spPr>
      </p:pic>
      <p:sp>
        <p:nvSpPr>
          <p:cNvPr id="16" name="Rectangle 15">
            <a:extLst>
              <a:ext uri="{FF2B5EF4-FFF2-40B4-BE49-F238E27FC236}">
                <a16:creationId xmlns:a16="http://schemas.microsoft.com/office/drawing/2014/main" id="{440D2933-FC86-75EF-3408-5FA8216561A1}"/>
              </a:ext>
            </a:extLst>
          </p:cNvPr>
          <p:cNvSpPr/>
          <p:nvPr/>
        </p:nvSpPr>
        <p:spPr>
          <a:xfrm rot="6147">
            <a:off x="630511" y="1818633"/>
            <a:ext cx="6087846" cy="251622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809537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0891300B-13ED-9BB4-BDDE-6A8D716959EA}"/>
              </a:ext>
            </a:extLst>
          </p:cNvPr>
          <p:cNvSpPr/>
          <p:nvPr/>
        </p:nvSpPr>
        <p:spPr>
          <a:xfrm>
            <a:off x="457201" y="1600829"/>
            <a:ext cx="11107238" cy="1980571"/>
          </a:xfrm>
          <a:prstGeom prst="rect">
            <a:avLst/>
          </a:prstGeom>
          <a:solidFill>
            <a:schemeClr val="bg1">
              <a:lumMod val="85000"/>
              <a:alpha val="5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5" name="Rectangle 64">
            <a:extLst>
              <a:ext uri="{FF2B5EF4-FFF2-40B4-BE49-F238E27FC236}">
                <a16:creationId xmlns:a16="http://schemas.microsoft.com/office/drawing/2014/main" id="{A99C2B8B-5F83-C88C-5161-7FAE732146BB}"/>
              </a:ext>
            </a:extLst>
          </p:cNvPr>
          <p:cNvSpPr/>
          <p:nvPr/>
        </p:nvSpPr>
        <p:spPr>
          <a:xfrm>
            <a:off x="1752600" y="3798057"/>
            <a:ext cx="6402049" cy="2602743"/>
          </a:xfrm>
          <a:prstGeom prst="rect">
            <a:avLst/>
          </a:prstGeom>
          <a:solidFill>
            <a:schemeClr val="bg1">
              <a:lumMod val="85000"/>
              <a:alpha val="5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4" name="Arrow: Left-Right 63">
            <a:extLst>
              <a:ext uri="{FF2B5EF4-FFF2-40B4-BE49-F238E27FC236}">
                <a16:creationId xmlns:a16="http://schemas.microsoft.com/office/drawing/2014/main" id="{A92121EA-7B8A-07DD-35B9-85923CCAF4BC}"/>
              </a:ext>
            </a:extLst>
          </p:cNvPr>
          <p:cNvSpPr/>
          <p:nvPr/>
        </p:nvSpPr>
        <p:spPr>
          <a:xfrm>
            <a:off x="5867400" y="5878715"/>
            <a:ext cx="2057400" cy="445885"/>
          </a:xfrm>
          <a:prstGeom prst="leftRightArrow">
            <a:avLst>
              <a:gd name="adj1" fmla="val 53463"/>
              <a:gd name="adj2" fmla="val 5422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accent5">
                    <a:lumMod val="10000"/>
                  </a:schemeClr>
                </a:solidFill>
              </a:rPr>
              <a:t>6 to 8 years</a:t>
            </a:r>
          </a:p>
        </p:txBody>
      </p:sp>
      <p:sp>
        <p:nvSpPr>
          <p:cNvPr id="6" name="Freeform 12">
            <a:extLst>
              <a:ext uri="{FF2B5EF4-FFF2-40B4-BE49-F238E27FC236}">
                <a16:creationId xmlns:a16="http://schemas.microsoft.com/office/drawing/2014/main" id="{0588BECD-3A75-4B33-BC95-3B61841790FD}"/>
              </a:ext>
            </a:extLst>
          </p:cNvPr>
          <p:cNvSpPr>
            <a:spLocks noChangeAspect="1"/>
          </p:cNvSpPr>
          <p:nvPr/>
        </p:nvSpPr>
        <p:spPr bwMode="gray">
          <a:xfrm>
            <a:off x="676815" y="624205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dirty="0"/>
          </a:p>
        </p:txBody>
      </p:sp>
      <p:sp>
        <p:nvSpPr>
          <p:cNvPr id="7" name="Freeform 12">
            <a:extLst>
              <a:ext uri="{FF2B5EF4-FFF2-40B4-BE49-F238E27FC236}">
                <a16:creationId xmlns:a16="http://schemas.microsoft.com/office/drawing/2014/main" id="{565EBF9F-7EC9-4BD7-8038-E8D21427DF05}"/>
              </a:ext>
            </a:extLst>
          </p:cNvPr>
          <p:cNvSpPr>
            <a:spLocks noChangeAspect="1"/>
          </p:cNvSpPr>
          <p:nvPr/>
        </p:nvSpPr>
        <p:spPr bwMode="gray">
          <a:xfrm rot="10800000">
            <a:off x="676815" y="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dirty="0"/>
          </a:p>
        </p:txBody>
      </p:sp>
      <p:sp>
        <p:nvSpPr>
          <p:cNvPr id="12" name="Title 1">
            <a:extLst>
              <a:ext uri="{FF2B5EF4-FFF2-40B4-BE49-F238E27FC236}">
                <a16:creationId xmlns:a16="http://schemas.microsoft.com/office/drawing/2014/main" id="{EDFDC8F2-40F0-16E1-3E73-32F779C17134}"/>
              </a:ext>
            </a:extLst>
          </p:cNvPr>
          <p:cNvSpPr>
            <a:spLocks noGrp="1"/>
          </p:cNvSpPr>
          <p:nvPr>
            <p:ph type="title"/>
          </p:nvPr>
        </p:nvSpPr>
        <p:spPr>
          <a:xfrm>
            <a:off x="431804" y="685800"/>
            <a:ext cx="11349563" cy="320088"/>
          </a:xfrm>
        </p:spPr>
        <p:txBody>
          <a:bodyPr/>
          <a:lstStyle/>
          <a:p>
            <a:r>
              <a:rPr lang="en-IN" sz="2600" b="0" dirty="0"/>
              <a:t>transfer pricing IN India</a:t>
            </a:r>
          </a:p>
        </p:txBody>
      </p:sp>
      <p:sp>
        <p:nvSpPr>
          <p:cNvPr id="13" name="Text Placeholder 3">
            <a:extLst>
              <a:ext uri="{FF2B5EF4-FFF2-40B4-BE49-F238E27FC236}">
                <a16:creationId xmlns:a16="http://schemas.microsoft.com/office/drawing/2014/main" id="{38498DA1-6306-44E3-5A51-49EE5E7FD2BB}"/>
              </a:ext>
            </a:extLst>
          </p:cNvPr>
          <p:cNvSpPr txBox="1">
            <a:spLocks/>
          </p:cNvSpPr>
          <p:nvPr/>
        </p:nvSpPr>
        <p:spPr bwMode="gray">
          <a:xfrm>
            <a:off x="431804" y="1066800"/>
            <a:ext cx="11349563" cy="221599"/>
          </a:xfrm>
        </p:spPr>
        <p:txBody>
          <a:bodyPr>
            <a:spAutoFit/>
          </a:bodyPr>
          <a:lstStyle>
            <a:lvl1pPr marL="0" indent="0" algn="l" defTabSz="1218786" rtl="0" eaLnBrk="1" latinLnBrk="0" hangingPunct="1">
              <a:lnSpc>
                <a:spcPct val="80000"/>
              </a:lnSpc>
              <a:spcBef>
                <a:spcPts val="0"/>
              </a:spcBef>
              <a:spcAft>
                <a:spcPts val="0"/>
              </a:spcAft>
              <a:buFont typeface="Arial" pitchFamily="34" charset="0"/>
              <a:buNone/>
              <a:defRPr sz="24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IN" sz="1800" dirty="0"/>
              <a:t>…AGGRESSIVE COUNTRY</a:t>
            </a:r>
          </a:p>
        </p:txBody>
      </p:sp>
      <p:sp>
        <p:nvSpPr>
          <p:cNvPr id="39" name="TextBox 38">
            <a:extLst>
              <a:ext uri="{FF2B5EF4-FFF2-40B4-BE49-F238E27FC236}">
                <a16:creationId xmlns:a16="http://schemas.microsoft.com/office/drawing/2014/main" id="{FF5CDF56-D282-4779-30DD-96951789E48C}"/>
              </a:ext>
            </a:extLst>
          </p:cNvPr>
          <p:cNvSpPr txBox="1"/>
          <p:nvPr/>
        </p:nvSpPr>
        <p:spPr>
          <a:xfrm>
            <a:off x="457200" y="1600200"/>
            <a:ext cx="8287838" cy="1887696"/>
          </a:xfrm>
          <a:prstGeom prst="rect">
            <a:avLst/>
          </a:prstGeom>
          <a:noFill/>
        </p:spPr>
        <p:txBody>
          <a:bodyPr wrap="square">
            <a:spAutoFit/>
          </a:bodyPr>
          <a:lstStyle/>
          <a:p>
            <a:pPr algn="just">
              <a:spcBef>
                <a:spcPts val="200"/>
              </a:spcBef>
              <a:spcAft>
                <a:spcPts val="200"/>
              </a:spcAft>
            </a:pPr>
            <a:r>
              <a:rPr lang="en-IN" sz="1600" b="1" dirty="0">
                <a:solidFill>
                  <a:schemeClr val="tx2"/>
                </a:solidFill>
              </a:rPr>
              <a:t>India – o</a:t>
            </a:r>
            <a:r>
              <a:rPr lang="en-US" sz="1600" b="1" dirty="0">
                <a:solidFill>
                  <a:schemeClr val="tx2"/>
                </a:solidFill>
              </a:rPr>
              <a:t>ne of the top countries with aggressive transfer pricing disputes</a:t>
            </a:r>
            <a:endParaRPr lang="en-IN" sz="1600" b="1" dirty="0">
              <a:solidFill>
                <a:schemeClr val="tx2"/>
              </a:solidFill>
            </a:endParaRPr>
          </a:p>
          <a:p>
            <a:pPr marL="285750" indent="-285750" algn="just">
              <a:spcBef>
                <a:spcPts val="200"/>
              </a:spcBef>
              <a:spcAft>
                <a:spcPts val="200"/>
              </a:spcAft>
              <a:buFontTx/>
              <a:buChar char="-"/>
            </a:pPr>
            <a:r>
              <a:rPr lang="en-IN" sz="1400" dirty="0">
                <a:solidFill>
                  <a:schemeClr val="accent5">
                    <a:lumMod val="10000"/>
                  </a:schemeClr>
                </a:solidFill>
              </a:rPr>
              <a:t>MNCs with related party transactions seen as one of the targets for tax collection</a:t>
            </a:r>
          </a:p>
          <a:p>
            <a:pPr marL="285750" indent="-285750" algn="just">
              <a:spcBef>
                <a:spcPts val="200"/>
              </a:spcBef>
              <a:spcAft>
                <a:spcPts val="200"/>
              </a:spcAft>
              <a:buFontTx/>
              <a:buChar char="-"/>
            </a:pPr>
            <a:r>
              <a:rPr lang="en-IN" sz="1400" dirty="0">
                <a:solidFill>
                  <a:schemeClr val="accent5">
                    <a:lumMod val="10000"/>
                  </a:schemeClr>
                </a:solidFill>
              </a:rPr>
              <a:t>Focus on profit margins – location saving embedded in high comparable margins</a:t>
            </a:r>
          </a:p>
          <a:p>
            <a:pPr marL="285750" indent="-285750" algn="just">
              <a:spcBef>
                <a:spcPts val="200"/>
              </a:spcBef>
              <a:spcAft>
                <a:spcPts val="200"/>
              </a:spcAft>
              <a:buFontTx/>
              <a:buChar char="-"/>
            </a:pPr>
            <a:r>
              <a:rPr lang="en-IN" sz="1400" dirty="0">
                <a:solidFill>
                  <a:schemeClr val="accent5">
                    <a:lumMod val="10000"/>
                  </a:schemeClr>
                </a:solidFill>
              </a:rPr>
              <a:t>Subjectivity on comparables selection – tax officer tries to select high-profit margin comparables</a:t>
            </a:r>
          </a:p>
          <a:p>
            <a:pPr marL="285750" indent="-285750" algn="just">
              <a:spcBef>
                <a:spcPts val="200"/>
              </a:spcBef>
              <a:spcAft>
                <a:spcPts val="200"/>
              </a:spcAft>
              <a:buFontTx/>
              <a:buChar char="-"/>
            </a:pPr>
            <a:r>
              <a:rPr lang="en-IN" sz="1400" dirty="0">
                <a:solidFill>
                  <a:schemeClr val="accent5">
                    <a:lumMod val="10000"/>
                  </a:schemeClr>
                </a:solidFill>
              </a:rPr>
              <a:t>Functional re-characterization (adding new weapons such as surveys, information from 3</a:t>
            </a:r>
            <a:r>
              <a:rPr lang="en-IN" sz="1400" baseline="30000" dirty="0">
                <a:solidFill>
                  <a:schemeClr val="accent5">
                    <a:lumMod val="10000"/>
                  </a:schemeClr>
                </a:solidFill>
              </a:rPr>
              <a:t>rd</a:t>
            </a:r>
            <a:r>
              <a:rPr lang="en-IN" sz="1400" dirty="0">
                <a:solidFill>
                  <a:schemeClr val="accent5">
                    <a:lumMod val="10000"/>
                  </a:schemeClr>
                </a:solidFill>
              </a:rPr>
              <a:t> parties, social media)</a:t>
            </a:r>
          </a:p>
          <a:p>
            <a:pPr marL="285750" indent="-285750" algn="just">
              <a:spcBef>
                <a:spcPts val="200"/>
              </a:spcBef>
              <a:spcAft>
                <a:spcPts val="200"/>
              </a:spcAft>
              <a:buFontTx/>
              <a:buChar char="-"/>
            </a:pPr>
            <a:r>
              <a:rPr lang="en-IN" sz="1400" dirty="0">
                <a:solidFill>
                  <a:schemeClr val="accent5">
                    <a:lumMod val="10000"/>
                  </a:schemeClr>
                </a:solidFill>
              </a:rPr>
              <a:t>Rejection of economic adjustments</a:t>
            </a:r>
          </a:p>
        </p:txBody>
      </p:sp>
      <p:sp>
        <p:nvSpPr>
          <p:cNvPr id="38" name="Oval 37">
            <a:extLst>
              <a:ext uri="{FF2B5EF4-FFF2-40B4-BE49-F238E27FC236}">
                <a16:creationId xmlns:a16="http://schemas.microsoft.com/office/drawing/2014/main" id="{00B8AFBF-D52A-88E7-6E07-E9F83CE28381}"/>
              </a:ext>
            </a:extLst>
          </p:cNvPr>
          <p:cNvSpPr/>
          <p:nvPr/>
        </p:nvSpPr>
        <p:spPr>
          <a:xfrm>
            <a:off x="2547730" y="5410200"/>
            <a:ext cx="609600" cy="228600"/>
          </a:xfrm>
          <a:prstGeom prst="ellipse">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Oval 40">
            <a:extLst>
              <a:ext uri="{FF2B5EF4-FFF2-40B4-BE49-F238E27FC236}">
                <a16:creationId xmlns:a16="http://schemas.microsoft.com/office/drawing/2014/main" id="{E9416814-6F17-780E-158A-92C02D2DD0E3}"/>
              </a:ext>
            </a:extLst>
          </p:cNvPr>
          <p:cNvSpPr/>
          <p:nvPr/>
        </p:nvSpPr>
        <p:spPr>
          <a:xfrm>
            <a:off x="3700670" y="5066016"/>
            <a:ext cx="609600" cy="228600"/>
          </a:xfrm>
          <a:prstGeom prst="ellipse">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Oval 41">
            <a:extLst>
              <a:ext uri="{FF2B5EF4-FFF2-40B4-BE49-F238E27FC236}">
                <a16:creationId xmlns:a16="http://schemas.microsoft.com/office/drawing/2014/main" id="{FF0B8025-DD11-CB92-6901-8024257D0396}"/>
              </a:ext>
            </a:extLst>
          </p:cNvPr>
          <p:cNvSpPr/>
          <p:nvPr/>
        </p:nvSpPr>
        <p:spPr>
          <a:xfrm>
            <a:off x="4810540" y="4780187"/>
            <a:ext cx="609600" cy="228600"/>
          </a:xfrm>
          <a:prstGeom prst="ellipse">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Oval 42">
            <a:extLst>
              <a:ext uri="{FF2B5EF4-FFF2-40B4-BE49-F238E27FC236}">
                <a16:creationId xmlns:a16="http://schemas.microsoft.com/office/drawing/2014/main" id="{87FE6E15-2873-7533-2D59-DFAF5D909B21}"/>
              </a:ext>
            </a:extLst>
          </p:cNvPr>
          <p:cNvSpPr/>
          <p:nvPr/>
        </p:nvSpPr>
        <p:spPr>
          <a:xfrm>
            <a:off x="5900530" y="4495800"/>
            <a:ext cx="609600" cy="228600"/>
          </a:xfrm>
          <a:prstGeom prst="ellipse">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4" name="Graphic 43" descr="Run with solid fill">
            <a:extLst>
              <a:ext uri="{FF2B5EF4-FFF2-40B4-BE49-F238E27FC236}">
                <a16:creationId xmlns:a16="http://schemas.microsoft.com/office/drawing/2014/main" id="{CAD1A3FC-367F-942E-F174-620F879A43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23930" y="5029200"/>
            <a:ext cx="457200" cy="457200"/>
          </a:xfrm>
          <a:prstGeom prst="rect">
            <a:avLst/>
          </a:prstGeom>
        </p:spPr>
      </p:pic>
      <p:pic>
        <p:nvPicPr>
          <p:cNvPr id="46" name="Graphic 45" descr="Run with solid fill">
            <a:extLst>
              <a:ext uri="{FF2B5EF4-FFF2-40B4-BE49-F238E27FC236}">
                <a16:creationId xmlns:a16="http://schemas.microsoft.com/office/drawing/2014/main" id="{D49FAFC1-12A1-365D-8BFA-6E04DE3928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76870" y="4724400"/>
            <a:ext cx="457200" cy="457200"/>
          </a:xfrm>
          <a:prstGeom prst="rect">
            <a:avLst/>
          </a:prstGeom>
        </p:spPr>
      </p:pic>
      <p:pic>
        <p:nvPicPr>
          <p:cNvPr id="47" name="Graphic 46" descr="Run with solid fill">
            <a:extLst>
              <a:ext uri="{FF2B5EF4-FFF2-40B4-BE49-F238E27FC236}">
                <a16:creationId xmlns:a16="http://schemas.microsoft.com/office/drawing/2014/main" id="{501F384A-70A8-11FF-5FF9-75F95C8A0A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43670" y="4419600"/>
            <a:ext cx="457200" cy="457200"/>
          </a:xfrm>
          <a:prstGeom prst="rect">
            <a:avLst/>
          </a:prstGeom>
        </p:spPr>
      </p:pic>
      <p:pic>
        <p:nvPicPr>
          <p:cNvPr id="48" name="Graphic 47" descr="Run with solid fill">
            <a:extLst>
              <a:ext uri="{FF2B5EF4-FFF2-40B4-BE49-F238E27FC236}">
                <a16:creationId xmlns:a16="http://schemas.microsoft.com/office/drawing/2014/main" id="{E11BF1E9-8D62-C0B1-D458-11DC6C11BB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76730" y="4114800"/>
            <a:ext cx="457200" cy="457200"/>
          </a:xfrm>
          <a:prstGeom prst="rect">
            <a:avLst/>
          </a:prstGeom>
        </p:spPr>
      </p:pic>
      <p:sp>
        <p:nvSpPr>
          <p:cNvPr id="50" name="TextBox 49">
            <a:extLst>
              <a:ext uri="{FF2B5EF4-FFF2-40B4-BE49-F238E27FC236}">
                <a16:creationId xmlns:a16="http://schemas.microsoft.com/office/drawing/2014/main" id="{F431B73F-92EB-C623-4931-69C8227A05BB}"/>
              </a:ext>
            </a:extLst>
          </p:cNvPr>
          <p:cNvSpPr txBox="1"/>
          <p:nvPr/>
        </p:nvSpPr>
        <p:spPr>
          <a:xfrm>
            <a:off x="2133600" y="5666601"/>
            <a:ext cx="1480930" cy="276999"/>
          </a:xfrm>
          <a:prstGeom prst="rect">
            <a:avLst/>
          </a:prstGeom>
          <a:noFill/>
        </p:spPr>
        <p:txBody>
          <a:bodyPr wrap="square">
            <a:spAutoFit/>
          </a:bodyPr>
          <a:lstStyle/>
          <a:p>
            <a:pPr algn="ctr"/>
            <a:r>
              <a:rPr lang="en-IN" sz="1200" dirty="0">
                <a:solidFill>
                  <a:schemeClr val="accent5">
                    <a:lumMod val="10000"/>
                  </a:schemeClr>
                </a:solidFill>
              </a:rPr>
              <a:t>Field Officer</a:t>
            </a:r>
            <a:endParaRPr lang="en-IN" sz="1200" dirty="0"/>
          </a:p>
        </p:txBody>
      </p:sp>
      <p:sp>
        <p:nvSpPr>
          <p:cNvPr id="51" name="TextBox 50">
            <a:extLst>
              <a:ext uri="{FF2B5EF4-FFF2-40B4-BE49-F238E27FC236}">
                <a16:creationId xmlns:a16="http://schemas.microsoft.com/office/drawing/2014/main" id="{04120E18-1A48-7973-C45C-B256BBBC43BB}"/>
              </a:ext>
            </a:extLst>
          </p:cNvPr>
          <p:cNvSpPr txBox="1"/>
          <p:nvPr/>
        </p:nvSpPr>
        <p:spPr>
          <a:xfrm>
            <a:off x="3319670" y="5285601"/>
            <a:ext cx="1480930" cy="276999"/>
          </a:xfrm>
          <a:prstGeom prst="rect">
            <a:avLst/>
          </a:prstGeom>
          <a:noFill/>
        </p:spPr>
        <p:txBody>
          <a:bodyPr wrap="square">
            <a:spAutoFit/>
          </a:bodyPr>
          <a:lstStyle/>
          <a:p>
            <a:pPr algn="ctr"/>
            <a:r>
              <a:rPr lang="en-IN" sz="1200" dirty="0">
                <a:solidFill>
                  <a:schemeClr val="accent5">
                    <a:lumMod val="10000"/>
                  </a:schemeClr>
                </a:solidFill>
              </a:rPr>
              <a:t>First level appeal</a:t>
            </a:r>
            <a:endParaRPr lang="en-IN" sz="1200" dirty="0"/>
          </a:p>
        </p:txBody>
      </p:sp>
      <p:sp>
        <p:nvSpPr>
          <p:cNvPr id="52" name="TextBox 51">
            <a:extLst>
              <a:ext uri="{FF2B5EF4-FFF2-40B4-BE49-F238E27FC236}">
                <a16:creationId xmlns:a16="http://schemas.microsoft.com/office/drawing/2014/main" id="{CA175D40-973A-A4E5-AA4A-1129DCBFB454}"/>
              </a:ext>
            </a:extLst>
          </p:cNvPr>
          <p:cNvSpPr txBox="1"/>
          <p:nvPr/>
        </p:nvSpPr>
        <p:spPr>
          <a:xfrm>
            <a:off x="4462670" y="5028840"/>
            <a:ext cx="1480930" cy="276999"/>
          </a:xfrm>
          <a:prstGeom prst="rect">
            <a:avLst/>
          </a:prstGeom>
          <a:noFill/>
        </p:spPr>
        <p:txBody>
          <a:bodyPr wrap="square">
            <a:spAutoFit/>
          </a:bodyPr>
          <a:lstStyle/>
          <a:p>
            <a:pPr algn="ctr"/>
            <a:r>
              <a:rPr lang="en-IN" sz="1200" dirty="0">
                <a:solidFill>
                  <a:schemeClr val="accent5">
                    <a:lumMod val="10000"/>
                  </a:schemeClr>
                </a:solidFill>
              </a:rPr>
              <a:t>Tax Tribunal</a:t>
            </a:r>
            <a:endParaRPr lang="en-IN" sz="1200" dirty="0"/>
          </a:p>
        </p:txBody>
      </p:sp>
      <p:sp>
        <p:nvSpPr>
          <p:cNvPr id="53" name="TextBox 52">
            <a:extLst>
              <a:ext uri="{FF2B5EF4-FFF2-40B4-BE49-F238E27FC236}">
                <a16:creationId xmlns:a16="http://schemas.microsoft.com/office/drawing/2014/main" id="{075D203B-42E5-2D69-CD46-E386E22DC42D}"/>
              </a:ext>
            </a:extLst>
          </p:cNvPr>
          <p:cNvSpPr txBox="1"/>
          <p:nvPr/>
        </p:nvSpPr>
        <p:spPr>
          <a:xfrm>
            <a:off x="5562600" y="4724400"/>
            <a:ext cx="1480930" cy="276999"/>
          </a:xfrm>
          <a:prstGeom prst="rect">
            <a:avLst/>
          </a:prstGeom>
          <a:noFill/>
        </p:spPr>
        <p:txBody>
          <a:bodyPr wrap="square">
            <a:spAutoFit/>
          </a:bodyPr>
          <a:lstStyle/>
          <a:p>
            <a:pPr algn="ctr"/>
            <a:r>
              <a:rPr lang="en-IN" sz="1200" dirty="0">
                <a:solidFill>
                  <a:schemeClr val="accent5">
                    <a:lumMod val="10000"/>
                  </a:schemeClr>
                </a:solidFill>
              </a:rPr>
              <a:t>High Court</a:t>
            </a:r>
            <a:endParaRPr lang="en-IN" sz="1200" dirty="0"/>
          </a:p>
        </p:txBody>
      </p:sp>
      <p:sp>
        <p:nvSpPr>
          <p:cNvPr id="54" name="Oval 53">
            <a:extLst>
              <a:ext uri="{FF2B5EF4-FFF2-40B4-BE49-F238E27FC236}">
                <a16:creationId xmlns:a16="http://schemas.microsoft.com/office/drawing/2014/main" id="{AAD7DE94-024F-E84B-5714-8202E978AAF7}"/>
              </a:ext>
            </a:extLst>
          </p:cNvPr>
          <p:cNvSpPr/>
          <p:nvPr/>
        </p:nvSpPr>
        <p:spPr>
          <a:xfrm>
            <a:off x="7010400" y="4295001"/>
            <a:ext cx="609600" cy="228600"/>
          </a:xfrm>
          <a:prstGeom prst="ellipse">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5" name="Graphic 54" descr="Run with solid fill">
            <a:extLst>
              <a:ext uri="{FF2B5EF4-FFF2-40B4-BE49-F238E27FC236}">
                <a16:creationId xmlns:a16="http://schemas.microsoft.com/office/drawing/2014/main" id="{EAD49F87-22E2-2A30-B52A-0E08B5E378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06389" y="3950456"/>
            <a:ext cx="457200" cy="457200"/>
          </a:xfrm>
          <a:prstGeom prst="rect">
            <a:avLst/>
          </a:prstGeom>
        </p:spPr>
      </p:pic>
      <p:sp>
        <p:nvSpPr>
          <p:cNvPr id="56" name="TextBox 55">
            <a:extLst>
              <a:ext uri="{FF2B5EF4-FFF2-40B4-BE49-F238E27FC236}">
                <a16:creationId xmlns:a16="http://schemas.microsoft.com/office/drawing/2014/main" id="{E2E20A5C-C220-F0D5-29AE-0190AFA3A237}"/>
              </a:ext>
            </a:extLst>
          </p:cNvPr>
          <p:cNvSpPr txBox="1"/>
          <p:nvPr/>
        </p:nvSpPr>
        <p:spPr>
          <a:xfrm>
            <a:off x="6748670" y="4599801"/>
            <a:ext cx="1480930" cy="276999"/>
          </a:xfrm>
          <a:prstGeom prst="rect">
            <a:avLst/>
          </a:prstGeom>
          <a:noFill/>
        </p:spPr>
        <p:txBody>
          <a:bodyPr wrap="square">
            <a:spAutoFit/>
          </a:bodyPr>
          <a:lstStyle/>
          <a:p>
            <a:pPr algn="ctr"/>
            <a:r>
              <a:rPr lang="en-IN" sz="1200" dirty="0">
                <a:solidFill>
                  <a:schemeClr val="accent5">
                    <a:lumMod val="10000"/>
                  </a:schemeClr>
                </a:solidFill>
              </a:rPr>
              <a:t>Supreme Court</a:t>
            </a:r>
            <a:endParaRPr lang="en-IN" sz="1200" dirty="0"/>
          </a:p>
        </p:txBody>
      </p:sp>
      <p:cxnSp>
        <p:nvCxnSpPr>
          <p:cNvPr id="57" name="Straight Arrow Connector 56">
            <a:extLst>
              <a:ext uri="{FF2B5EF4-FFF2-40B4-BE49-F238E27FC236}">
                <a16:creationId xmlns:a16="http://schemas.microsoft.com/office/drawing/2014/main" id="{3D621DA7-F332-F772-7737-B7CB535FF3CC}"/>
              </a:ext>
            </a:extLst>
          </p:cNvPr>
          <p:cNvCxnSpPr>
            <a:cxnSpLocks/>
          </p:cNvCxnSpPr>
          <p:nvPr/>
        </p:nvCxnSpPr>
        <p:spPr>
          <a:xfrm flipV="1">
            <a:off x="3111126" y="5181600"/>
            <a:ext cx="546474" cy="338278"/>
          </a:xfrm>
          <a:prstGeom prst="straightConnector1">
            <a:avLst/>
          </a:prstGeom>
          <a:ln>
            <a:solidFill>
              <a:schemeClr val="accent5">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078041D9-2FC1-93E8-2E5B-A6E1D440E40F}"/>
              </a:ext>
            </a:extLst>
          </p:cNvPr>
          <p:cNvCxnSpPr/>
          <p:nvPr/>
        </p:nvCxnSpPr>
        <p:spPr>
          <a:xfrm flipV="1">
            <a:off x="4254126" y="4800600"/>
            <a:ext cx="546474" cy="338278"/>
          </a:xfrm>
          <a:prstGeom prst="straightConnector1">
            <a:avLst/>
          </a:prstGeom>
          <a:ln>
            <a:solidFill>
              <a:schemeClr val="accent5">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2EF68A1-F8C2-C5ED-C509-0017A2E6ABFE}"/>
              </a:ext>
            </a:extLst>
          </p:cNvPr>
          <p:cNvCxnSpPr/>
          <p:nvPr/>
        </p:nvCxnSpPr>
        <p:spPr>
          <a:xfrm flipV="1">
            <a:off x="5334000" y="4614722"/>
            <a:ext cx="546474" cy="338278"/>
          </a:xfrm>
          <a:prstGeom prst="straightConnector1">
            <a:avLst/>
          </a:prstGeom>
          <a:ln>
            <a:solidFill>
              <a:schemeClr val="accent5">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B4E32ECB-0F36-B68C-0785-F2645F058803}"/>
              </a:ext>
            </a:extLst>
          </p:cNvPr>
          <p:cNvCxnSpPr/>
          <p:nvPr/>
        </p:nvCxnSpPr>
        <p:spPr>
          <a:xfrm flipV="1">
            <a:off x="6463926" y="4309922"/>
            <a:ext cx="546474" cy="338278"/>
          </a:xfrm>
          <a:prstGeom prst="straightConnector1">
            <a:avLst/>
          </a:prstGeom>
          <a:ln>
            <a:solidFill>
              <a:schemeClr val="accent5">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Arrow: Left-Right 65">
            <a:extLst>
              <a:ext uri="{FF2B5EF4-FFF2-40B4-BE49-F238E27FC236}">
                <a16:creationId xmlns:a16="http://schemas.microsoft.com/office/drawing/2014/main" id="{104AE592-D467-6633-1BDD-60E5AFB3806E}"/>
              </a:ext>
            </a:extLst>
          </p:cNvPr>
          <p:cNvSpPr/>
          <p:nvPr/>
        </p:nvSpPr>
        <p:spPr>
          <a:xfrm>
            <a:off x="1975200" y="5867400"/>
            <a:ext cx="3816000" cy="445885"/>
          </a:xfrm>
          <a:prstGeom prst="leftRightArrow">
            <a:avLst>
              <a:gd name="adj1" fmla="val 53463"/>
              <a:gd name="adj2" fmla="val 5422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accent5">
                    <a:lumMod val="10000"/>
                  </a:schemeClr>
                </a:solidFill>
              </a:rPr>
              <a:t>6 to 8 years</a:t>
            </a:r>
          </a:p>
        </p:txBody>
      </p:sp>
      <p:sp>
        <p:nvSpPr>
          <p:cNvPr id="68" name="Rectangle 67">
            <a:extLst>
              <a:ext uri="{FF2B5EF4-FFF2-40B4-BE49-F238E27FC236}">
                <a16:creationId xmlns:a16="http://schemas.microsoft.com/office/drawing/2014/main" id="{DE5E8175-EB59-14C3-88CC-2718D4158D0E}"/>
              </a:ext>
            </a:extLst>
          </p:cNvPr>
          <p:cNvSpPr/>
          <p:nvPr/>
        </p:nvSpPr>
        <p:spPr>
          <a:xfrm>
            <a:off x="1752600" y="3812659"/>
            <a:ext cx="2971800" cy="302141"/>
          </a:xfrm>
          <a:prstGeom prst="rect">
            <a:avLst/>
          </a:prstGeom>
          <a:solidFill>
            <a:schemeClr val="tx1">
              <a:lumMod val="60000"/>
              <a:lumOff val="40000"/>
              <a:alpha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b="1" dirty="0">
                <a:solidFill>
                  <a:schemeClr val="bg1"/>
                </a:solidFill>
              </a:rPr>
              <a:t>Domestic litigation route</a:t>
            </a:r>
          </a:p>
        </p:txBody>
      </p:sp>
      <p:sp>
        <p:nvSpPr>
          <p:cNvPr id="70" name="TextBox 69">
            <a:extLst>
              <a:ext uri="{FF2B5EF4-FFF2-40B4-BE49-F238E27FC236}">
                <a16:creationId xmlns:a16="http://schemas.microsoft.com/office/drawing/2014/main" id="{0103243C-40CD-6306-45E1-A2D0A6D1647F}"/>
              </a:ext>
            </a:extLst>
          </p:cNvPr>
          <p:cNvSpPr txBox="1"/>
          <p:nvPr/>
        </p:nvSpPr>
        <p:spPr>
          <a:xfrm>
            <a:off x="8839200" y="1608221"/>
            <a:ext cx="2725238" cy="1938992"/>
          </a:xfrm>
          <a:prstGeom prst="rect">
            <a:avLst/>
          </a:prstGeom>
          <a:noFill/>
        </p:spPr>
        <p:txBody>
          <a:bodyPr wrap="square">
            <a:spAutoFit/>
          </a:bodyPr>
          <a:lstStyle/>
          <a:p>
            <a:pPr algn="just">
              <a:spcBef>
                <a:spcPts val="200"/>
              </a:spcBef>
              <a:spcAft>
                <a:spcPts val="200"/>
              </a:spcAft>
            </a:pPr>
            <a:r>
              <a:rPr lang="en-IN" sz="1600" b="1" dirty="0">
                <a:solidFill>
                  <a:schemeClr val="tx2"/>
                </a:solidFill>
              </a:rPr>
              <a:t>Triggers</a:t>
            </a:r>
          </a:p>
          <a:p>
            <a:pPr marL="179388" indent="-179388" algn="just">
              <a:spcBef>
                <a:spcPts val="200"/>
              </a:spcBef>
              <a:spcAft>
                <a:spcPts val="200"/>
              </a:spcAft>
              <a:buFontTx/>
              <a:buChar char="-"/>
            </a:pPr>
            <a:r>
              <a:rPr lang="en-IN" sz="1400" dirty="0">
                <a:solidFill>
                  <a:schemeClr val="accent5">
                    <a:lumMod val="10000"/>
                  </a:schemeClr>
                </a:solidFill>
              </a:rPr>
              <a:t>Any pricing model change</a:t>
            </a:r>
          </a:p>
          <a:p>
            <a:pPr marL="179388" indent="-179388" algn="just">
              <a:spcBef>
                <a:spcPts val="200"/>
              </a:spcBef>
              <a:spcAft>
                <a:spcPts val="200"/>
              </a:spcAft>
              <a:buFontTx/>
              <a:buChar char="-"/>
            </a:pPr>
            <a:r>
              <a:rPr lang="en-IN" sz="1400" dirty="0">
                <a:solidFill>
                  <a:schemeClr val="accent5">
                    <a:lumMod val="10000"/>
                  </a:schemeClr>
                </a:solidFill>
              </a:rPr>
              <a:t>Low profitability</a:t>
            </a:r>
          </a:p>
          <a:p>
            <a:pPr marL="179388" indent="-179388" algn="just">
              <a:spcBef>
                <a:spcPts val="200"/>
              </a:spcBef>
              <a:spcAft>
                <a:spcPts val="200"/>
              </a:spcAft>
              <a:buFontTx/>
              <a:buChar char="-"/>
            </a:pPr>
            <a:r>
              <a:rPr lang="en-IN" sz="1400" dirty="0">
                <a:solidFill>
                  <a:schemeClr val="accent5">
                    <a:lumMod val="10000"/>
                  </a:schemeClr>
                </a:solidFill>
              </a:rPr>
              <a:t>Dip in related party revenue</a:t>
            </a:r>
          </a:p>
          <a:p>
            <a:pPr marL="179388" indent="-179388" algn="just">
              <a:spcBef>
                <a:spcPts val="200"/>
              </a:spcBef>
              <a:spcAft>
                <a:spcPts val="200"/>
              </a:spcAft>
              <a:buFontTx/>
              <a:buChar char="-"/>
            </a:pPr>
            <a:r>
              <a:rPr lang="en-IN" sz="1400" dirty="0">
                <a:solidFill>
                  <a:schemeClr val="accent5">
                    <a:lumMod val="10000"/>
                  </a:schemeClr>
                </a:solidFill>
              </a:rPr>
              <a:t>Royalty payments</a:t>
            </a:r>
          </a:p>
          <a:p>
            <a:pPr marL="179388" indent="-179388" algn="just">
              <a:spcBef>
                <a:spcPts val="200"/>
              </a:spcBef>
              <a:spcAft>
                <a:spcPts val="200"/>
              </a:spcAft>
              <a:buFontTx/>
              <a:buChar char="-"/>
            </a:pPr>
            <a:r>
              <a:rPr lang="en-IN" sz="1400" dirty="0">
                <a:solidFill>
                  <a:schemeClr val="accent5">
                    <a:lumMod val="10000"/>
                  </a:schemeClr>
                </a:solidFill>
              </a:rPr>
              <a:t>Subjectivity on comparables</a:t>
            </a:r>
          </a:p>
          <a:p>
            <a:pPr marL="179388" indent="-179388" algn="just">
              <a:spcBef>
                <a:spcPts val="200"/>
              </a:spcBef>
              <a:spcAft>
                <a:spcPts val="200"/>
              </a:spcAft>
              <a:buFontTx/>
              <a:buChar char="-"/>
            </a:pPr>
            <a:r>
              <a:rPr lang="en-IN" sz="1400" dirty="0">
                <a:solidFill>
                  <a:schemeClr val="accent5">
                    <a:lumMod val="10000"/>
                  </a:schemeClr>
                </a:solidFill>
              </a:rPr>
              <a:t>Intra-group charges</a:t>
            </a:r>
          </a:p>
        </p:txBody>
      </p:sp>
      <p:cxnSp>
        <p:nvCxnSpPr>
          <p:cNvPr id="73" name="Straight Connector 72">
            <a:extLst>
              <a:ext uri="{FF2B5EF4-FFF2-40B4-BE49-F238E27FC236}">
                <a16:creationId xmlns:a16="http://schemas.microsoft.com/office/drawing/2014/main" id="{125027A8-0106-BA49-18C1-3FF613744A4C}"/>
              </a:ext>
            </a:extLst>
          </p:cNvPr>
          <p:cNvCxnSpPr/>
          <p:nvPr/>
        </p:nvCxnSpPr>
        <p:spPr>
          <a:xfrm>
            <a:off x="8839200" y="1608221"/>
            <a:ext cx="0" cy="197317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665725C2-9E0C-7338-8E2E-4295F6770383}"/>
              </a:ext>
            </a:extLst>
          </p:cNvPr>
          <p:cNvSpPr/>
          <p:nvPr/>
        </p:nvSpPr>
        <p:spPr>
          <a:xfrm rot="1190178">
            <a:off x="8993728" y="4067400"/>
            <a:ext cx="1980000" cy="1980000"/>
          </a:xfrm>
          <a:prstGeom prst="ellipse">
            <a:avLst/>
          </a:prstGeom>
          <a:noFill/>
          <a:ln w="57150" cmpd="thickThi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accent5">
                    <a:lumMod val="10000"/>
                  </a:schemeClr>
                </a:solidFill>
              </a:rPr>
              <a:t>Need for Despite Resolution and Tax certainty</a:t>
            </a:r>
            <a:endParaRPr lang="en-IN" sz="1600" b="1" dirty="0">
              <a:solidFill>
                <a:srgbClr val="FF0000"/>
              </a:solidFill>
            </a:endParaRPr>
          </a:p>
        </p:txBody>
      </p:sp>
    </p:spTree>
    <p:extLst>
      <p:ext uri="{BB962C8B-B14F-4D97-AF65-F5344CB8AC3E}">
        <p14:creationId xmlns:p14="http://schemas.microsoft.com/office/powerpoint/2010/main" val="1866924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2">
            <a:extLst>
              <a:ext uri="{FF2B5EF4-FFF2-40B4-BE49-F238E27FC236}">
                <a16:creationId xmlns:a16="http://schemas.microsoft.com/office/drawing/2014/main" id="{0588BECD-3A75-4B33-BC95-3B61841790FD}"/>
              </a:ext>
            </a:extLst>
          </p:cNvPr>
          <p:cNvSpPr>
            <a:spLocks noChangeAspect="1"/>
          </p:cNvSpPr>
          <p:nvPr/>
        </p:nvSpPr>
        <p:spPr bwMode="gray">
          <a:xfrm>
            <a:off x="676815" y="624205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dirty="0"/>
          </a:p>
        </p:txBody>
      </p:sp>
      <p:sp>
        <p:nvSpPr>
          <p:cNvPr id="7" name="Freeform 12">
            <a:extLst>
              <a:ext uri="{FF2B5EF4-FFF2-40B4-BE49-F238E27FC236}">
                <a16:creationId xmlns:a16="http://schemas.microsoft.com/office/drawing/2014/main" id="{565EBF9F-7EC9-4BD7-8038-E8D21427DF05}"/>
              </a:ext>
            </a:extLst>
          </p:cNvPr>
          <p:cNvSpPr>
            <a:spLocks noChangeAspect="1"/>
          </p:cNvSpPr>
          <p:nvPr/>
        </p:nvSpPr>
        <p:spPr bwMode="gray">
          <a:xfrm rot="10800000">
            <a:off x="676815" y="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dirty="0"/>
          </a:p>
        </p:txBody>
      </p:sp>
      <p:sp>
        <p:nvSpPr>
          <p:cNvPr id="12" name="Title 1">
            <a:extLst>
              <a:ext uri="{FF2B5EF4-FFF2-40B4-BE49-F238E27FC236}">
                <a16:creationId xmlns:a16="http://schemas.microsoft.com/office/drawing/2014/main" id="{EDFDC8F2-40F0-16E1-3E73-32F779C17134}"/>
              </a:ext>
            </a:extLst>
          </p:cNvPr>
          <p:cNvSpPr>
            <a:spLocks noGrp="1"/>
          </p:cNvSpPr>
          <p:nvPr>
            <p:ph type="title"/>
          </p:nvPr>
        </p:nvSpPr>
        <p:spPr>
          <a:xfrm>
            <a:off x="431804" y="685800"/>
            <a:ext cx="11349563" cy="320088"/>
          </a:xfrm>
        </p:spPr>
        <p:txBody>
          <a:bodyPr/>
          <a:lstStyle/>
          <a:p>
            <a:r>
              <a:rPr lang="en-IN" sz="2600" b="0" dirty="0"/>
              <a:t>EMERGING TP ISSUES</a:t>
            </a:r>
          </a:p>
        </p:txBody>
      </p:sp>
      <p:sp>
        <p:nvSpPr>
          <p:cNvPr id="13" name="Text Placeholder 3">
            <a:extLst>
              <a:ext uri="{FF2B5EF4-FFF2-40B4-BE49-F238E27FC236}">
                <a16:creationId xmlns:a16="http://schemas.microsoft.com/office/drawing/2014/main" id="{38498DA1-6306-44E3-5A51-49EE5E7FD2BB}"/>
              </a:ext>
            </a:extLst>
          </p:cNvPr>
          <p:cNvSpPr txBox="1">
            <a:spLocks/>
          </p:cNvSpPr>
          <p:nvPr/>
        </p:nvSpPr>
        <p:spPr bwMode="gray">
          <a:xfrm>
            <a:off x="431804" y="1066800"/>
            <a:ext cx="11349563" cy="221599"/>
          </a:xfrm>
        </p:spPr>
        <p:txBody>
          <a:bodyPr>
            <a:spAutoFit/>
          </a:bodyPr>
          <a:lstStyle>
            <a:lvl1pPr marL="0" indent="0" algn="l" defTabSz="1218786" rtl="0" eaLnBrk="1" latinLnBrk="0" hangingPunct="1">
              <a:lnSpc>
                <a:spcPct val="80000"/>
              </a:lnSpc>
              <a:spcBef>
                <a:spcPts val="0"/>
              </a:spcBef>
              <a:spcAft>
                <a:spcPts val="0"/>
              </a:spcAft>
              <a:buFont typeface="Arial" pitchFamily="34" charset="0"/>
              <a:buNone/>
              <a:defRPr sz="24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IN" sz="1800" dirty="0"/>
              <a:t>KEY TRENDS</a:t>
            </a:r>
          </a:p>
        </p:txBody>
      </p:sp>
      <p:sp>
        <p:nvSpPr>
          <p:cNvPr id="4" name="TextBox 3">
            <a:extLst>
              <a:ext uri="{FF2B5EF4-FFF2-40B4-BE49-F238E27FC236}">
                <a16:creationId xmlns:a16="http://schemas.microsoft.com/office/drawing/2014/main" id="{28A5F8F9-EA84-6FE0-D97A-67862EB25792}"/>
              </a:ext>
            </a:extLst>
          </p:cNvPr>
          <p:cNvSpPr txBox="1"/>
          <p:nvPr/>
        </p:nvSpPr>
        <p:spPr>
          <a:xfrm>
            <a:off x="1173002" y="2027872"/>
            <a:ext cx="4160998" cy="1733808"/>
          </a:xfrm>
          <a:prstGeom prst="rect">
            <a:avLst/>
          </a:prstGeom>
          <a:noFill/>
        </p:spPr>
        <p:txBody>
          <a:bodyPr wrap="square">
            <a:spAutoFit/>
          </a:bodyPr>
          <a:lstStyle/>
          <a:p>
            <a:pPr marL="179388" indent="-179388" algn="just">
              <a:lnSpc>
                <a:spcPts val="1600"/>
              </a:lnSpc>
              <a:spcBef>
                <a:spcPts val="200"/>
              </a:spcBef>
              <a:spcAft>
                <a:spcPts val="200"/>
              </a:spcAft>
              <a:buFont typeface="Arial" panose="020B0604020202020204" pitchFamily="34" charset="0"/>
              <a:buChar char="•"/>
            </a:pPr>
            <a:r>
              <a:rPr lang="en-US" sz="1400" dirty="0">
                <a:latin typeface="+mj-lt"/>
                <a:cs typeface="Arial" panose="020B0604020202020204" pitchFamily="34" charset="0"/>
              </a:rPr>
              <a:t>Litigative issue - generally prevalent in MNCs</a:t>
            </a:r>
          </a:p>
          <a:p>
            <a:pPr marL="179388" indent="-179388" algn="just">
              <a:lnSpc>
                <a:spcPts val="1600"/>
              </a:lnSpc>
              <a:spcBef>
                <a:spcPts val="200"/>
              </a:spcBef>
              <a:spcAft>
                <a:spcPts val="200"/>
              </a:spcAft>
              <a:buFont typeface="Arial" panose="020B0604020202020204" pitchFamily="34" charset="0"/>
              <a:buChar char="•"/>
            </a:pPr>
            <a:r>
              <a:rPr lang="en-US" sz="1400" dirty="0">
                <a:latin typeface="+mj-lt"/>
                <a:cs typeface="Arial" panose="020B0604020202020204" pitchFamily="34" charset="0"/>
              </a:rPr>
              <a:t>Tax Authorities allege siphoning out of money</a:t>
            </a:r>
          </a:p>
          <a:p>
            <a:pPr marL="179388" indent="-179388" algn="just">
              <a:lnSpc>
                <a:spcPts val="1600"/>
              </a:lnSpc>
              <a:spcBef>
                <a:spcPts val="200"/>
              </a:spcBef>
              <a:spcAft>
                <a:spcPts val="200"/>
              </a:spcAft>
              <a:buFont typeface="Arial" panose="020B0604020202020204" pitchFamily="34" charset="0"/>
              <a:buChar char="•"/>
            </a:pPr>
            <a:r>
              <a:rPr lang="en-US" sz="1400" dirty="0">
                <a:latin typeface="+mj-lt"/>
                <a:cs typeface="Arial" panose="020B0604020202020204" pitchFamily="34" charset="0"/>
              </a:rPr>
              <a:t>Extremely subjective – difficult to demonstrate receipt of services, actual benefits from services</a:t>
            </a:r>
          </a:p>
          <a:p>
            <a:pPr marL="179388" indent="-179388" algn="just">
              <a:lnSpc>
                <a:spcPts val="1600"/>
              </a:lnSpc>
              <a:spcBef>
                <a:spcPts val="200"/>
              </a:spcBef>
              <a:spcAft>
                <a:spcPts val="200"/>
              </a:spcAft>
              <a:buFont typeface="Arial" panose="020B0604020202020204" pitchFamily="34" charset="0"/>
              <a:buChar char="•"/>
            </a:pPr>
            <a:r>
              <a:rPr lang="en-US" sz="1400" dirty="0">
                <a:latin typeface="+mj-lt"/>
                <a:cs typeface="Arial" panose="020B0604020202020204" pitchFamily="34" charset="0"/>
              </a:rPr>
              <a:t>Cost allocation strategy</a:t>
            </a:r>
          </a:p>
          <a:p>
            <a:pPr marL="179388" indent="-179388" algn="just">
              <a:lnSpc>
                <a:spcPts val="1600"/>
              </a:lnSpc>
              <a:spcBef>
                <a:spcPts val="200"/>
              </a:spcBef>
              <a:spcAft>
                <a:spcPts val="200"/>
              </a:spcAft>
              <a:buFont typeface="Arial" panose="020B0604020202020204" pitchFamily="34" charset="0"/>
              <a:buChar char="•"/>
            </a:pPr>
            <a:r>
              <a:rPr lang="en-US" sz="1400" dirty="0">
                <a:latin typeface="+mj-lt"/>
                <a:cs typeface="Arial" panose="020B0604020202020204" pitchFamily="34" charset="0"/>
              </a:rPr>
              <a:t>Need-Benefit documentation is the key</a:t>
            </a:r>
          </a:p>
        </p:txBody>
      </p:sp>
      <p:sp>
        <p:nvSpPr>
          <p:cNvPr id="5" name="Rectangle 4">
            <a:extLst>
              <a:ext uri="{FF2B5EF4-FFF2-40B4-BE49-F238E27FC236}">
                <a16:creationId xmlns:a16="http://schemas.microsoft.com/office/drawing/2014/main" id="{2BC1210B-FD76-4816-C42D-04B68F303060}"/>
              </a:ext>
            </a:extLst>
          </p:cNvPr>
          <p:cNvSpPr/>
          <p:nvPr/>
        </p:nvSpPr>
        <p:spPr>
          <a:xfrm>
            <a:off x="533400" y="1527780"/>
            <a:ext cx="4770597" cy="37167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b="1" dirty="0"/>
              <a:t>Management Cross Charges</a:t>
            </a:r>
          </a:p>
        </p:txBody>
      </p:sp>
      <p:pic>
        <p:nvPicPr>
          <p:cNvPr id="8" name="Graphic 7" descr="Clipboard with solid fill">
            <a:extLst>
              <a:ext uri="{FF2B5EF4-FFF2-40B4-BE49-F238E27FC236}">
                <a16:creationId xmlns:a16="http://schemas.microsoft.com/office/drawing/2014/main" id="{9048FB0B-2746-F54E-2265-577CB52B50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3400" y="1931820"/>
            <a:ext cx="706450" cy="706450"/>
          </a:xfrm>
          <a:prstGeom prst="rect">
            <a:avLst/>
          </a:prstGeom>
        </p:spPr>
      </p:pic>
      <p:sp>
        <p:nvSpPr>
          <p:cNvPr id="9" name="Rectangle 8">
            <a:extLst>
              <a:ext uri="{FF2B5EF4-FFF2-40B4-BE49-F238E27FC236}">
                <a16:creationId xmlns:a16="http://schemas.microsoft.com/office/drawing/2014/main" id="{387CEB68-8CC4-9413-8780-84D49865EAA3}"/>
              </a:ext>
            </a:extLst>
          </p:cNvPr>
          <p:cNvSpPr/>
          <p:nvPr/>
        </p:nvSpPr>
        <p:spPr>
          <a:xfrm>
            <a:off x="533400" y="1948721"/>
            <a:ext cx="4770597" cy="1815721"/>
          </a:xfrm>
          <a:prstGeom prst="rect">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400" b="1" dirty="0"/>
          </a:p>
        </p:txBody>
      </p:sp>
      <p:sp>
        <p:nvSpPr>
          <p:cNvPr id="10" name="TextBox 9">
            <a:extLst>
              <a:ext uri="{FF2B5EF4-FFF2-40B4-BE49-F238E27FC236}">
                <a16:creationId xmlns:a16="http://schemas.microsoft.com/office/drawing/2014/main" id="{CE7CF0B7-2DFE-2591-E76C-06789F3274E4}"/>
              </a:ext>
            </a:extLst>
          </p:cNvPr>
          <p:cNvSpPr txBox="1"/>
          <p:nvPr/>
        </p:nvSpPr>
        <p:spPr>
          <a:xfrm>
            <a:off x="6430802" y="2025961"/>
            <a:ext cx="4160998" cy="1682512"/>
          </a:xfrm>
          <a:prstGeom prst="rect">
            <a:avLst/>
          </a:prstGeom>
          <a:noFill/>
        </p:spPr>
        <p:txBody>
          <a:bodyPr wrap="square">
            <a:spAutoFit/>
          </a:bodyPr>
          <a:lstStyle/>
          <a:p>
            <a:pPr marL="179388" indent="-179388" algn="just">
              <a:lnSpc>
                <a:spcPts val="1600"/>
              </a:lnSpc>
              <a:spcBef>
                <a:spcPts val="200"/>
              </a:spcBef>
              <a:spcAft>
                <a:spcPts val="200"/>
              </a:spcAft>
              <a:buFont typeface="Arial" panose="020B0604020202020204" pitchFamily="34" charset="0"/>
              <a:buChar char="•"/>
            </a:pPr>
            <a:r>
              <a:rPr lang="en-US" sz="1400" dirty="0">
                <a:latin typeface="+mj-lt"/>
                <a:cs typeface="Arial" panose="020B0604020202020204" pitchFamily="34" charset="0"/>
              </a:rPr>
              <a:t>Rationale for paying Royalty gets challenged</a:t>
            </a:r>
          </a:p>
          <a:p>
            <a:pPr marL="179388" indent="-179388" algn="just">
              <a:lnSpc>
                <a:spcPts val="1600"/>
              </a:lnSpc>
              <a:spcBef>
                <a:spcPts val="200"/>
              </a:spcBef>
              <a:spcAft>
                <a:spcPts val="200"/>
              </a:spcAft>
              <a:buFont typeface="Arial" panose="020B0604020202020204" pitchFamily="34" charset="0"/>
              <a:buChar char="•"/>
            </a:pPr>
            <a:r>
              <a:rPr lang="en-US" sz="1400" dirty="0">
                <a:latin typeface="+mj-lt"/>
                <a:cs typeface="Arial" panose="020B0604020202020204" pitchFamily="34" charset="0"/>
              </a:rPr>
              <a:t>Royalty rate gets challenges – comparables related challenges</a:t>
            </a:r>
          </a:p>
          <a:p>
            <a:pPr marL="179388" indent="-179388" algn="just">
              <a:lnSpc>
                <a:spcPts val="1600"/>
              </a:lnSpc>
              <a:spcBef>
                <a:spcPts val="200"/>
              </a:spcBef>
              <a:spcAft>
                <a:spcPts val="200"/>
              </a:spcAft>
              <a:buFont typeface="Arial" panose="020B0604020202020204" pitchFamily="34" charset="0"/>
              <a:buChar char="•"/>
            </a:pPr>
            <a:r>
              <a:rPr lang="en-US" sz="1400" dirty="0">
                <a:latin typeface="+mj-lt"/>
                <a:cs typeface="Arial" panose="020B0604020202020204" pitchFamily="34" charset="0"/>
              </a:rPr>
              <a:t>Claims for being ‘duplicative’ in nature</a:t>
            </a:r>
          </a:p>
          <a:p>
            <a:pPr marL="179388" indent="-179388" algn="just">
              <a:lnSpc>
                <a:spcPts val="1600"/>
              </a:lnSpc>
              <a:spcBef>
                <a:spcPts val="200"/>
              </a:spcBef>
              <a:spcAft>
                <a:spcPts val="200"/>
              </a:spcAft>
              <a:buFont typeface="Arial" panose="020B0604020202020204" pitchFamily="34" charset="0"/>
              <a:buChar char="•"/>
            </a:pPr>
            <a:r>
              <a:rPr lang="en-US" sz="1400" dirty="0">
                <a:latin typeface="+mj-lt"/>
                <a:cs typeface="Arial" panose="020B0604020202020204" pitchFamily="34" charset="0"/>
              </a:rPr>
              <a:t>Important to demonstrate exclusivity, criticality for using brand/ technology/ </a:t>
            </a:r>
            <a:r>
              <a:rPr lang="en-US" sz="1400" dirty="0" err="1">
                <a:latin typeface="+mj-lt"/>
                <a:cs typeface="Arial" panose="020B0604020202020204" pitchFamily="34" charset="0"/>
              </a:rPr>
              <a:t>etc</a:t>
            </a:r>
            <a:r>
              <a:rPr lang="en-US" sz="1400" dirty="0">
                <a:latin typeface="+mj-lt"/>
                <a:cs typeface="Arial" panose="020B0604020202020204" pitchFamily="34" charset="0"/>
              </a:rPr>
              <a:t>, maintain proper workings</a:t>
            </a:r>
          </a:p>
        </p:txBody>
      </p:sp>
      <p:sp>
        <p:nvSpPr>
          <p:cNvPr id="11" name="Rectangle 10">
            <a:extLst>
              <a:ext uri="{FF2B5EF4-FFF2-40B4-BE49-F238E27FC236}">
                <a16:creationId xmlns:a16="http://schemas.microsoft.com/office/drawing/2014/main" id="{E1B6CD7F-11F8-12AC-D536-1AD2E17197E4}"/>
              </a:ext>
            </a:extLst>
          </p:cNvPr>
          <p:cNvSpPr/>
          <p:nvPr/>
        </p:nvSpPr>
        <p:spPr>
          <a:xfrm>
            <a:off x="5791200" y="1525869"/>
            <a:ext cx="4770597" cy="37167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b="1" dirty="0"/>
              <a:t>Royalty</a:t>
            </a:r>
          </a:p>
        </p:txBody>
      </p:sp>
      <p:pic>
        <p:nvPicPr>
          <p:cNvPr id="14" name="Graphic 13" descr="Clipboard with solid fill">
            <a:extLst>
              <a:ext uri="{FF2B5EF4-FFF2-40B4-BE49-F238E27FC236}">
                <a16:creationId xmlns:a16="http://schemas.microsoft.com/office/drawing/2014/main" id="{7C00652B-65DB-5ED3-C3AD-A9FDDD2631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91200" y="1929909"/>
            <a:ext cx="706450" cy="706450"/>
          </a:xfrm>
          <a:prstGeom prst="rect">
            <a:avLst/>
          </a:prstGeom>
        </p:spPr>
      </p:pic>
      <p:sp>
        <p:nvSpPr>
          <p:cNvPr id="15" name="Rectangle 14">
            <a:extLst>
              <a:ext uri="{FF2B5EF4-FFF2-40B4-BE49-F238E27FC236}">
                <a16:creationId xmlns:a16="http://schemas.microsoft.com/office/drawing/2014/main" id="{B69EA9D5-3545-F6BE-660F-4F308FAD178E}"/>
              </a:ext>
            </a:extLst>
          </p:cNvPr>
          <p:cNvSpPr/>
          <p:nvPr/>
        </p:nvSpPr>
        <p:spPr>
          <a:xfrm>
            <a:off x="5791200" y="1946810"/>
            <a:ext cx="4770597" cy="1815721"/>
          </a:xfrm>
          <a:prstGeom prst="rec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400" b="1" dirty="0"/>
          </a:p>
        </p:txBody>
      </p:sp>
      <p:sp>
        <p:nvSpPr>
          <p:cNvPr id="16" name="TextBox 15">
            <a:extLst>
              <a:ext uri="{FF2B5EF4-FFF2-40B4-BE49-F238E27FC236}">
                <a16:creationId xmlns:a16="http://schemas.microsoft.com/office/drawing/2014/main" id="{67AA7447-1D17-A791-7C05-AE02E5600B10}"/>
              </a:ext>
            </a:extLst>
          </p:cNvPr>
          <p:cNvSpPr txBox="1"/>
          <p:nvPr/>
        </p:nvSpPr>
        <p:spPr>
          <a:xfrm>
            <a:off x="1173002" y="4464403"/>
            <a:ext cx="4160998" cy="1682512"/>
          </a:xfrm>
          <a:prstGeom prst="rect">
            <a:avLst/>
          </a:prstGeom>
          <a:noFill/>
        </p:spPr>
        <p:txBody>
          <a:bodyPr wrap="square">
            <a:spAutoFit/>
          </a:bodyPr>
          <a:lstStyle/>
          <a:p>
            <a:pPr marL="179388" indent="-179388" algn="just">
              <a:lnSpc>
                <a:spcPts val="1600"/>
              </a:lnSpc>
              <a:spcBef>
                <a:spcPts val="200"/>
              </a:spcBef>
              <a:spcAft>
                <a:spcPts val="200"/>
              </a:spcAft>
              <a:buFont typeface="Arial" panose="020B0604020202020204" pitchFamily="34" charset="0"/>
              <a:buChar char="•"/>
            </a:pPr>
            <a:r>
              <a:rPr lang="en-US" sz="1400" dirty="0">
                <a:latin typeface="+mj-lt"/>
                <a:cs typeface="Arial" panose="020B0604020202020204" pitchFamily="34" charset="0"/>
              </a:rPr>
              <a:t>Choice of comparables has always been a subject matter of discussion</a:t>
            </a:r>
          </a:p>
          <a:p>
            <a:pPr marL="179388" indent="-179388" algn="just">
              <a:lnSpc>
                <a:spcPts val="1600"/>
              </a:lnSpc>
              <a:spcBef>
                <a:spcPts val="200"/>
              </a:spcBef>
              <a:spcAft>
                <a:spcPts val="200"/>
              </a:spcAft>
              <a:buFont typeface="Arial" panose="020B0604020202020204" pitchFamily="34" charset="0"/>
              <a:buChar char="•"/>
            </a:pPr>
            <a:r>
              <a:rPr lang="en-US" sz="1400" dirty="0">
                <a:latin typeface="+mj-lt"/>
                <a:cs typeface="Arial" panose="020B0604020202020204" pitchFamily="34" charset="0"/>
              </a:rPr>
              <a:t>Broad comparability acceptable in law</a:t>
            </a:r>
          </a:p>
          <a:p>
            <a:pPr marL="179388" indent="-179388" algn="just">
              <a:lnSpc>
                <a:spcPts val="1600"/>
              </a:lnSpc>
              <a:spcBef>
                <a:spcPts val="200"/>
              </a:spcBef>
              <a:spcAft>
                <a:spcPts val="200"/>
              </a:spcAft>
              <a:buFont typeface="Arial" panose="020B0604020202020204" pitchFamily="34" charset="0"/>
              <a:buChar char="•"/>
            </a:pPr>
            <a:r>
              <a:rPr lang="en-US" sz="1400" dirty="0">
                <a:latin typeface="+mj-lt"/>
                <a:cs typeface="Arial" panose="020B0604020202020204" pitchFamily="34" charset="0"/>
              </a:rPr>
              <a:t>Tax Authorities prefer high-profit margin comparables</a:t>
            </a:r>
          </a:p>
          <a:p>
            <a:pPr marL="179388" indent="-179388" algn="just">
              <a:lnSpc>
                <a:spcPts val="1600"/>
              </a:lnSpc>
              <a:spcBef>
                <a:spcPts val="200"/>
              </a:spcBef>
              <a:spcAft>
                <a:spcPts val="200"/>
              </a:spcAft>
              <a:buFont typeface="Arial" panose="020B0604020202020204" pitchFamily="34" charset="0"/>
              <a:buChar char="•"/>
            </a:pPr>
            <a:r>
              <a:rPr lang="en-US" sz="1400" dirty="0">
                <a:latin typeface="+mj-lt"/>
                <a:cs typeface="Arial" panose="020B0604020202020204" pitchFamily="34" charset="0"/>
              </a:rPr>
              <a:t>Critical to use right quantitative filtration and qualitative review for comparable selection</a:t>
            </a:r>
          </a:p>
        </p:txBody>
      </p:sp>
      <p:sp>
        <p:nvSpPr>
          <p:cNvPr id="17" name="Rectangle 16">
            <a:extLst>
              <a:ext uri="{FF2B5EF4-FFF2-40B4-BE49-F238E27FC236}">
                <a16:creationId xmlns:a16="http://schemas.microsoft.com/office/drawing/2014/main" id="{A391D6C1-5C92-6008-A577-ED79230F4866}"/>
              </a:ext>
            </a:extLst>
          </p:cNvPr>
          <p:cNvSpPr/>
          <p:nvPr/>
        </p:nvSpPr>
        <p:spPr>
          <a:xfrm>
            <a:off x="533400" y="3964311"/>
            <a:ext cx="4770597" cy="371677"/>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b="1" dirty="0"/>
              <a:t>Comparability challenges</a:t>
            </a:r>
          </a:p>
        </p:txBody>
      </p:sp>
      <p:pic>
        <p:nvPicPr>
          <p:cNvPr id="18" name="Graphic 17" descr="Clipboard with solid fill">
            <a:extLst>
              <a:ext uri="{FF2B5EF4-FFF2-40B4-BE49-F238E27FC236}">
                <a16:creationId xmlns:a16="http://schemas.microsoft.com/office/drawing/2014/main" id="{4D243AA8-B013-9F2D-7697-752535DF64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3400" y="4368351"/>
            <a:ext cx="706450" cy="706450"/>
          </a:xfrm>
          <a:prstGeom prst="rect">
            <a:avLst/>
          </a:prstGeom>
        </p:spPr>
      </p:pic>
      <p:sp>
        <p:nvSpPr>
          <p:cNvPr id="19" name="Rectangle 18">
            <a:extLst>
              <a:ext uri="{FF2B5EF4-FFF2-40B4-BE49-F238E27FC236}">
                <a16:creationId xmlns:a16="http://schemas.microsoft.com/office/drawing/2014/main" id="{76C260C3-1327-719A-7162-8E8A53423588}"/>
              </a:ext>
            </a:extLst>
          </p:cNvPr>
          <p:cNvSpPr/>
          <p:nvPr/>
        </p:nvSpPr>
        <p:spPr>
          <a:xfrm>
            <a:off x="533400" y="4385252"/>
            <a:ext cx="4770597" cy="1815721"/>
          </a:xfrm>
          <a:prstGeom prst="rect">
            <a:avLst/>
          </a:prstGeom>
          <a:no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400" b="1" dirty="0"/>
          </a:p>
        </p:txBody>
      </p:sp>
      <p:sp>
        <p:nvSpPr>
          <p:cNvPr id="20" name="TextBox 19">
            <a:extLst>
              <a:ext uri="{FF2B5EF4-FFF2-40B4-BE49-F238E27FC236}">
                <a16:creationId xmlns:a16="http://schemas.microsoft.com/office/drawing/2014/main" id="{4F921119-9394-3D0D-ACCA-E9FA5DE5F1BD}"/>
              </a:ext>
            </a:extLst>
          </p:cNvPr>
          <p:cNvSpPr txBox="1"/>
          <p:nvPr/>
        </p:nvSpPr>
        <p:spPr>
          <a:xfrm>
            <a:off x="6430802" y="4462492"/>
            <a:ext cx="4160998" cy="1477328"/>
          </a:xfrm>
          <a:prstGeom prst="rect">
            <a:avLst/>
          </a:prstGeom>
          <a:noFill/>
        </p:spPr>
        <p:txBody>
          <a:bodyPr wrap="square">
            <a:spAutoFit/>
          </a:bodyPr>
          <a:lstStyle/>
          <a:p>
            <a:pPr marL="179388" indent="-179388" algn="just">
              <a:lnSpc>
                <a:spcPts val="1600"/>
              </a:lnSpc>
              <a:spcBef>
                <a:spcPts val="200"/>
              </a:spcBef>
              <a:spcAft>
                <a:spcPts val="200"/>
              </a:spcAft>
              <a:buFont typeface="Arial" panose="020B0604020202020204" pitchFamily="34" charset="0"/>
              <a:buChar char="•"/>
            </a:pPr>
            <a:r>
              <a:rPr lang="en-US" sz="1400" dirty="0">
                <a:latin typeface="+mj-lt"/>
                <a:cs typeface="Arial" panose="020B0604020202020204" pitchFamily="34" charset="0"/>
              </a:rPr>
              <a:t>Subjectivity around Transfer Pricing</a:t>
            </a:r>
          </a:p>
          <a:p>
            <a:pPr marL="179388" indent="-179388" algn="just">
              <a:lnSpc>
                <a:spcPts val="1600"/>
              </a:lnSpc>
              <a:spcBef>
                <a:spcPts val="200"/>
              </a:spcBef>
              <a:spcAft>
                <a:spcPts val="200"/>
              </a:spcAft>
              <a:buFont typeface="Arial" panose="020B0604020202020204" pitchFamily="34" charset="0"/>
              <a:buChar char="•"/>
            </a:pPr>
            <a:r>
              <a:rPr lang="en-US" sz="1400" dirty="0">
                <a:latin typeface="+mj-lt"/>
                <a:cs typeface="Arial" panose="020B0604020202020204" pitchFamily="34" charset="0"/>
              </a:rPr>
              <a:t>Remuneration model gets challenged</a:t>
            </a:r>
          </a:p>
          <a:p>
            <a:pPr marL="179388" indent="-179388" algn="just">
              <a:lnSpc>
                <a:spcPts val="1600"/>
              </a:lnSpc>
              <a:spcBef>
                <a:spcPts val="200"/>
              </a:spcBef>
              <a:spcAft>
                <a:spcPts val="200"/>
              </a:spcAft>
              <a:buFont typeface="Arial" panose="020B0604020202020204" pitchFamily="34" charset="0"/>
              <a:buChar char="•"/>
            </a:pPr>
            <a:r>
              <a:rPr lang="en-US" sz="1400" dirty="0">
                <a:latin typeface="+mj-lt"/>
                <a:cs typeface="Arial" panose="020B0604020202020204" pitchFamily="34" charset="0"/>
              </a:rPr>
              <a:t>Proper documentation of functional aspects is extremely critical</a:t>
            </a:r>
          </a:p>
          <a:p>
            <a:pPr marL="179388" indent="-179388" algn="just">
              <a:lnSpc>
                <a:spcPts val="1600"/>
              </a:lnSpc>
              <a:spcBef>
                <a:spcPts val="200"/>
              </a:spcBef>
              <a:spcAft>
                <a:spcPts val="200"/>
              </a:spcAft>
              <a:buFont typeface="Arial" panose="020B0604020202020204" pitchFamily="34" charset="0"/>
              <a:buChar char="•"/>
            </a:pPr>
            <a:r>
              <a:rPr lang="en-US" sz="1400" dirty="0">
                <a:latin typeface="+mj-lt"/>
                <a:cs typeface="Arial" panose="020B0604020202020204" pitchFamily="34" charset="0"/>
              </a:rPr>
              <a:t>Remuneration to commensurate with functions and risk profile of Indian entity</a:t>
            </a:r>
          </a:p>
        </p:txBody>
      </p:sp>
      <p:sp>
        <p:nvSpPr>
          <p:cNvPr id="21" name="Rectangle 20">
            <a:extLst>
              <a:ext uri="{FF2B5EF4-FFF2-40B4-BE49-F238E27FC236}">
                <a16:creationId xmlns:a16="http://schemas.microsoft.com/office/drawing/2014/main" id="{804FE355-2199-5B7E-6BE6-677F5FBF5F84}"/>
              </a:ext>
            </a:extLst>
          </p:cNvPr>
          <p:cNvSpPr/>
          <p:nvPr/>
        </p:nvSpPr>
        <p:spPr>
          <a:xfrm>
            <a:off x="5791200" y="3962400"/>
            <a:ext cx="4770597" cy="37167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b="1" dirty="0"/>
              <a:t>Functional characterisation</a:t>
            </a:r>
          </a:p>
        </p:txBody>
      </p:sp>
      <p:pic>
        <p:nvPicPr>
          <p:cNvPr id="22" name="Graphic 21" descr="Clipboard with solid fill">
            <a:extLst>
              <a:ext uri="{FF2B5EF4-FFF2-40B4-BE49-F238E27FC236}">
                <a16:creationId xmlns:a16="http://schemas.microsoft.com/office/drawing/2014/main" id="{929EAB25-A4F6-CB36-AF75-BC0D2DCF35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91200" y="4366440"/>
            <a:ext cx="706450" cy="706450"/>
          </a:xfrm>
          <a:prstGeom prst="rect">
            <a:avLst/>
          </a:prstGeom>
        </p:spPr>
      </p:pic>
      <p:sp>
        <p:nvSpPr>
          <p:cNvPr id="23" name="Rectangle 22">
            <a:extLst>
              <a:ext uri="{FF2B5EF4-FFF2-40B4-BE49-F238E27FC236}">
                <a16:creationId xmlns:a16="http://schemas.microsoft.com/office/drawing/2014/main" id="{E491FF74-1D56-BDF6-BDDE-65B49282D8B6}"/>
              </a:ext>
            </a:extLst>
          </p:cNvPr>
          <p:cNvSpPr/>
          <p:nvPr/>
        </p:nvSpPr>
        <p:spPr>
          <a:xfrm>
            <a:off x="5791200" y="4383341"/>
            <a:ext cx="4770597" cy="1815721"/>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400" b="1" dirty="0"/>
          </a:p>
        </p:txBody>
      </p:sp>
    </p:spTree>
    <p:extLst>
      <p:ext uri="{BB962C8B-B14F-4D97-AF65-F5344CB8AC3E}">
        <p14:creationId xmlns:p14="http://schemas.microsoft.com/office/powerpoint/2010/main" val="2814932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A5BD9B-81D3-407D-B376-8AEDBE7A8018}"/>
              </a:ext>
            </a:extLst>
          </p:cNvPr>
          <p:cNvSpPr>
            <a:spLocks noGrp="1"/>
          </p:cNvSpPr>
          <p:nvPr>
            <p:ph type="ctrTitle"/>
          </p:nvPr>
        </p:nvSpPr>
        <p:spPr>
          <a:xfrm>
            <a:off x="431801" y="1663700"/>
            <a:ext cx="10798387" cy="393954"/>
          </a:xfrm>
        </p:spPr>
        <p:txBody>
          <a:bodyPr/>
          <a:lstStyle/>
          <a:p>
            <a:r>
              <a:rPr lang="en-IN" sz="3200" dirty="0"/>
              <a:t>INDIAN ADVANCE PRICING AGREEMENT (APA) PROGRAM</a:t>
            </a:r>
          </a:p>
        </p:txBody>
      </p:sp>
    </p:spTree>
    <p:extLst>
      <p:ext uri="{BB962C8B-B14F-4D97-AF65-F5344CB8AC3E}">
        <p14:creationId xmlns:p14="http://schemas.microsoft.com/office/powerpoint/2010/main" val="2245983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3C8AE0-29E2-DB48-61E6-164D5B6590E3}"/>
              </a:ext>
            </a:extLst>
          </p:cNvPr>
          <p:cNvSpPr txBox="1">
            <a:spLocks/>
          </p:cNvSpPr>
          <p:nvPr/>
        </p:nvSpPr>
        <p:spPr bwMode="gray">
          <a:xfrm>
            <a:off x="431804" y="685800"/>
            <a:ext cx="11349563" cy="320088"/>
          </a:xfrm>
        </p:spPr>
        <p:txBody>
          <a:bodyPr/>
          <a:lst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a:lstStyle>
          <a:p>
            <a:r>
              <a:rPr lang="en-IN" sz="2600" b="0" dirty="0"/>
              <a:t>INDIAN APA PROGRAM</a:t>
            </a:r>
          </a:p>
        </p:txBody>
      </p:sp>
      <p:sp>
        <p:nvSpPr>
          <p:cNvPr id="10" name="Text Placeholder 3">
            <a:extLst>
              <a:ext uri="{FF2B5EF4-FFF2-40B4-BE49-F238E27FC236}">
                <a16:creationId xmlns:a16="http://schemas.microsoft.com/office/drawing/2014/main" id="{6FFAAF90-8309-DF3C-B15E-C9875F85E5E3}"/>
              </a:ext>
            </a:extLst>
          </p:cNvPr>
          <p:cNvSpPr txBox="1">
            <a:spLocks/>
          </p:cNvSpPr>
          <p:nvPr/>
        </p:nvSpPr>
        <p:spPr bwMode="gray">
          <a:xfrm>
            <a:off x="431804" y="1073801"/>
            <a:ext cx="11349563" cy="221599"/>
          </a:xfrm>
        </p:spPr>
        <p:txBody>
          <a:bodyPr>
            <a:spAutoFit/>
          </a:bodyPr>
          <a:lstStyle>
            <a:lvl1pPr marL="0" indent="0" algn="l" defTabSz="1218786" rtl="0" eaLnBrk="1" latinLnBrk="0" hangingPunct="1">
              <a:lnSpc>
                <a:spcPct val="80000"/>
              </a:lnSpc>
              <a:spcBef>
                <a:spcPts val="0"/>
              </a:spcBef>
              <a:spcAft>
                <a:spcPts val="0"/>
              </a:spcAft>
              <a:buFont typeface="Arial" pitchFamily="34" charset="0"/>
              <a:buNone/>
              <a:defRPr sz="24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IN" sz="1800" dirty="0"/>
              <a:t>KEY FEATURES</a:t>
            </a:r>
          </a:p>
        </p:txBody>
      </p:sp>
      <p:sp>
        <p:nvSpPr>
          <p:cNvPr id="6" name="Rectangle 5">
            <a:extLst>
              <a:ext uri="{FF2B5EF4-FFF2-40B4-BE49-F238E27FC236}">
                <a16:creationId xmlns:a16="http://schemas.microsoft.com/office/drawing/2014/main" id="{D7560509-165A-130E-CBC5-68697AA00E30}"/>
              </a:ext>
            </a:extLst>
          </p:cNvPr>
          <p:cNvSpPr/>
          <p:nvPr/>
        </p:nvSpPr>
        <p:spPr>
          <a:xfrm>
            <a:off x="676814" y="1600200"/>
            <a:ext cx="1990186" cy="685800"/>
          </a:xfrm>
          <a:prstGeom prst="rect">
            <a:avLst/>
          </a:prstGeom>
          <a:solidFill>
            <a:schemeClr val="accent5">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t>Advance Pricing Agreement (APA)</a:t>
            </a:r>
          </a:p>
        </p:txBody>
      </p:sp>
      <p:sp>
        <p:nvSpPr>
          <p:cNvPr id="12" name="Rectangle 11">
            <a:extLst>
              <a:ext uri="{FF2B5EF4-FFF2-40B4-BE49-F238E27FC236}">
                <a16:creationId xmlns:a16="http://schemas.microsoft.com/office/drawing/2014/main" id="{B8A206BC-0C8A-B2F2-05BB-A139C492785A}"/>
              </a:ext>
            </a:extLst>
          </p:cNvPr>
          <p:cNvSpPr/>
          <p:nvPr/>
        </p:nvSpPr>
        <p:spPr>
          <a:xfrm>
            <a:off x="2743200" y="1600200"/>
            <a:ext cx="8915400" cy="685800"/>
          </a:xfrm>
          <a:prstGeom prst="rect">
            <a:avLst/>
          </a:prstGeom>
          <a:solidFill>
            <a:schemeClr val="accent5">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t>An agreement between taxpayer and Indian government/ tax authority, in order to </a:t>
            </a:r>
            <a:r>
              <a:rPr lang="en-IN" sz="1500" u="sng" dirty="0"/>
              <a:t>determine arm’s length price</a:t>
            </a:r>
            <a:r>
              <a:rPr lang="en-IN" sz="1500" dirty="0"/>
              <a:t> OR </a:t>
            </a:r>
            <a:r>
              <a:rPr lang="en-IN" sz="1500" u="sng" dirty="0"/>
              <a:t>specifying the manner</a:t>
            </a:r>
            <a:r>
              <a:rPr lang="en-IN" sz="1500" dirty="0"/>
              <a:t> in which arm’s length is to be determined.</a:t>
            </a:r>
          </a:p>
        </p:txBody>
      </p:sp>
      <p:sp>
        <p:nvSpPr>
          <p:cNvPr id="13" name="Rectangle 12">
            <a:extLst>
              <a:ext uri="{FF2B5EF4-FFF2-40B4-BE49-F238E27FC236}">
                <a16:creationId xmlns:a16="http://schemas.microsoft.com/office/drawing/2014/main" id="{3A1B36EF-197C-F650-E0D7-2591F32511DA}"/>
              </a:ext>
            </a:extLst>
          </p:cNvPr>
          <p:cNvSpPr/>
          <p:nvPr/>
        </p:nvSpPr>
        <p:spPr>
          <a:xfrm>
            <a:off x="676814" y="2517083"/>
            <a:ext cx="2636012" cy="396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spcBef>
                <a:spcPts val="600"/>
              </a:spcBef>
              <a:spcAft>
                <a:spcPts val="600"/>
              </a:spcAft>
            </a:pPr>
            <a:r>
              <a:rPr lang="en-IN" sz="1400" b="1" dirty="0"/>
              <a:t>Types</a:t>
            </a:r>
          </a:p>
        </p:txBody>
      </p:sp>
      <p:sp>
        <p:nvSpPr>
          <p:cNvPr id="14" name="Rectangle 13">
            <a:extLst>
              <a:ext uri="{FF2B5EF4-FFF2-40B4-BE49-F238E27FC236}">
                <a16:creationId xmlns:a16="http://schemas.microsoft.com/office/drawing/2014/main" id="{81262A4E-54DF-729B-9CE2-CB246767FAFC}"/>
              </a:ext>
            </a:extLst>
          </p:cNvPr>
          <p:cNvSpPr/>
          <p:nvPr/>
        </p:nvSpPr>
        <p:spPr>
          <a:xfrm>
            <a:off x="6286489" y="2517083"/>
            <a:ext cx="2476511" cy="39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spcBef>
                <a:spcPts val="600"/>
              </a:spcBef>
              <a:spcAft>
                <a:spcPts val="600"/>
              </a:spcAft>
            </a:pPr>
            <a:r>
              <a:rPr lang="en-IN" sz="1400" b="1" dirty="0"/>
              <a:t>Binding Effect</a:t>
            </a:r>
          </a:p>
        </p:txBody>
      </p:sp>
      <p:sp>
        <p:nvSpPr>
          <p:cNvPr id="15" name="Rectangle 14">
            <a:extLst>
              <a:ext uri="{FF2B5EF4-FFF2-40B4-BE49-F238E27FC236}">
                <a16:creationId xmlns:a16="http://schemas.microsoft.com/office/drawing/2014/main" id="{EE8A3589-B87C-514C-4114-426A1C7EF783}"/>
              </a:ext>
            </a:extLst>
          </p:cNvPr>
          <p:cNvSpPr/>
          <p:nvPr/>
        </p:nvSpPr>
        <p:spPr>
          <a:xfrm>
            <a:off x="8956582" y="2514600"/>
            <a:ext cx="2446426" cy="39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spcBef>
                <a:spcPts val="600"/>
              </a:spcBef>
              <a:spcAft>
                <a:spcPts val="600"/>
              </a:spcAft>
            </a:pPr>
            <a:r>
              <a:rPr lang="en-IN" sz="1400" b="1" dirty="0"/>
              <a:t>Timelines</a:t>
            </a:r>
          </a:p>
        </p:txBody>
      </p:sp>
      <p:sp>
        <p:nvSpPr>
          <p:cNvPr id="16" name="Rectangle 15">
            <a:extLst>
              <a:ext uri="{FF2B5EF4-FFF2-40B4-BE49-F238E27FC236}">
                <a16:creationId xmlns:a16="http://schemas.microsoft.com/office/drawing/2014/main" id="{CA3BA684-0C51-B0B6-F1F5-5C9188B28656}"/>
              </a:ext>
            </a:extLst>
          </p:cNvPr>
          <p:cNvSpPr/>
          <p:nvPr/>
        </p:nvSpPr>
        <p:spPr>
          <a:xfrm>
            <a:off x="676813" y="2956745"/>
            <a:ext cx="2636013" cy="2229835"/>
          </a:xfrm>
          <a:prstGeom prst="rect">
            <a:avLst/>
          </a:prstGeom>
          <a:no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lnSpc>
                <a:spcPts val="1600"/>
              </a:lnSpc>
              <a:spcBef>
                <a:spcPts val="600"/>
              </a:spcBef>
              <a:spcAft>
                <a:spcPts val="600"/>
              </a:spcAft>
            </a:pPr>
            <a:r>
              <a:rPr lang="en-IN" sz="1400" b="1" dirty="0">
                <a:solidFill>
                  <a:schemeClr val="accent5">
                    <a:lumMod val="10000"/>
                  </a:schemeClr>
                </a:solidFill>
              </a:rPr>
              <a:t>Unilateral:</a:t>
            </a:r>
            <a:r>
              <a:rPr lang="en-IN" sz="1400" dirty="0">
                <a:solidFill>
                  <a:schemeClr val="accent5">
                    <a:lumMod val="10000"/>
                  </a:schemeClr>
                </a:solidFill>
              </a:rPr>
              <a:t> Involves taxpayer and India APA authority</a:t>
            </a:r>
          </a:p>
          <a:p>
            <a:pPr algn="just">
              <a:lnSpc>
                <a:spcPts val="1600"/>
              </a:lnSpc>
              <a:spcBef>
                <a:spcPts val="600"/>
              </a:spcBef>
              <a:spcAft>
                <a:spcPts val="600"/>
              </a:spcAft>
            </a:pPr>
            <a:r>
              <a:rPr lang="en-IN" sz="1400" b="1" dirty="0">
                <a:solidFill>
                  <a:schemeClr val="accent5">
                    <a:lumMod val="10000"/>
                  </a:schemeClr>
                </a:solidFill>
              </a:rPr>
              <a:t>Bilateral:</a:t>
            </a:r>
            <a:r>
              <a:rPr lang="en-IN" sz="1400" dirty="0">
                <a:solidFill>
                  <a:schemeClr val="accent5">
                    <a:lumMod val="10000"/>
                  </a:schemeClr>
                </a:solidFill>
              </a:rPr>
              <a:t> Involves taxpayer, India APA authority, foreign entity, foreign APA authority</a:t>
            </a:r>
          </a:p>
          <a:p>
            <a:pPr algn="just">
              <a:lnSpc>
                <a:spcPts val="1600"/>
              </a:lnSpc>
              <a:spcBef>
                <a:spcPts val="600"/>
              </a:spcBef>
              <a:spcAft>
                <a:spcPts val="600"/>
              </a:spcAft>
            </a:pPr>
            <a:r>
              <a:rPr lang="en-IN" sz="1400" b="1" dirty="0">
                <a:solidFill>
                  <a:schemeClr val="accent5">
                    <a:lumMod val="10000"/>
                  </a:schemeClr>
                </a:solidFill>
              </a:rPr>
              <a:t>Multilateral:</a:t>
            </a:r>
            <a:r>
              <a:rPr lang="en-IN" sz="1400" dirty="0">
                <a:solidFill>
                  <a:schemeClr val="accent5">
                    <a:lumMod val="10000"/>
                  </a:schemeClr>
                </a:solidFill>
              </a:rPr>
              <a:t> Involves taxpayer, India APA authority, multiple foreign entities, respective foreign authorities</a:t>
            </a:r>
          </a:p>
        </p:txBody>
      </p:sp>
      <p:sp>
        <p:nvSpPr>
          <p:cNvPr id="17" name="Rectangle 16">
            <a:extLst>
              <a:ext uri="{FF2B5EF4-FFF2-40B4-BE49-F238E27FC236}">
                <a16:creationId xmlns:a16="http://schemas.microsoft.com/office/drawing/2014/main" id="{6601BC4A-BB67-E180-DCE2-DC8E56D31B34}"/>
              </a:ext>
            </a:extLst>
          </p:cNvPr>
          <p:cNvSpPr/>
          <p:nvPr/>
        </p:nvSpPr>
        <p:spPr>
          <a:xfrm>
            <a:off x="6286489" y="2956745"/>
            <a:ext cx="2476511" cy="2229835"/>
          </a:xfrm>
          <a:prstGeom prst="rect">
            <a:avLst/>
          </a:prstGeom>
          <a:no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lnSpc>
                <a:spcPts val="1800"/>
              </a:lnSpc>
              <a:spcBef>
                <a:spcPts val="600"/>
              </a:spcBef>
              <a:spcAft>
                <a:spcPts val="600"/>
              </a:spcAft>
            </a:pPr>
            <a:r>
              <a:rPr lang="en-IN" sz="1300" dirty="0">
                <a:solidFill>
                  <a:schemeClr val="accent5">
                    <a:lumMod val="10000"/>
                  </a:schemeClr>
                </a:solidFill>
              </a:rPr>
              <a:t>APA, when agreed and signed, is binding on taxpayer and income tax authorities.</a:t>
            </a:r>
          </a:p>
          <a:p>
            <a:pPr algn="just">
              <a:lnSpc>
                <a:spcPts val="1800"/>
              </a:lnSpc>
              <a:spcBef>
                <a:spcPts val="600"/>
              </a:spcBef>
              <a:spcAft>
                <a:spcPts val="600"/>
              </a:spcAft>
            </a:pPr>
            <a:r>
              <a:rPr lang="en-IN" sz="1300" dirty="0">
                <a:solidFill>
                  <a:schemeClr val="accent5">
                    <a:lumMod val="10000"/>
                  </a:schemeClr>
                </a:solidFill>
              </a:rPr>
              <a:t>Binding in respect of international transactions covered in APA.</a:t>
            </a:r>
          </a:p>
        </p:txBody>
      </p:sp>
      <p:sp>
        <p:nvSpPr>
          <p:cNvPr id="18" name="Rectangle 17">
            <a:extLst>
              <a:ext uri="{FF2B5EF4-FFF2-40B4-BE49-F238E27FC236}">
                <a16:creationId xmlns:a16="http://schemas.microsoft.com/office/drawing/2014/main" id="{E4C0C94E-45A9-FBFA-B2E0-C2EF9391CA91}"/>
              </a:ext>
            </a:extLst>
          </p:cNvPr>
          <p:cNvSpPr/>
          <p:nvPr/>
        </p:nvSpPr>
        <p:spPr>
          <a:xfrm>
            <a:off x="8949128" y="2956745"/>
            <a:ext cx="2446426" cy="2229835"/>
          </a:xfrm>
          <a:prstGeom prst="rect">
            <a:avLst/>
          </a:prstGeom>
          <a:noFill/>
          <a:ln w="254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lnSpc>
                <a:spcPts val="1800"/>
              </a:lnSpc>
              <a:spcBef>
                <a:spcPts val="600"/>
              </a:spcBef>
              <a:spcAft>
                <a:spcPts val="600"/>
              </a:spcAft>
            </a:pPr>
            <a:r>
              <a:rPr lang="en-IN" sz="1300" dirty="0">
                <a:solidFill>
                  <a:schemeClr val="accent5">
                    <a:lumMod val="10000"/>
                  </a:schemeClr>
                </a:solidFill>
              </a:rPr>
              <a:t>Average time taken in the process to get APA:</a:t>
            </a:r>
          </a:p>
          <a:p>
            <a:pPr marL="171450" indent="-171450" algn="just">
              <a:lnSpc>
                <a:spcPts val="1800"/>
              </a:lnSpc>
              <a:spcBef>
                <a:spcPts val="600"/>
              </a:spcBef>
              <a:spcAft>
                <a:spcPts val="600"/>
              </a:spcAft>
              <a:buFontTx/>
              <a:buChar char="-"/>
            </a:pPr>
            <a:r>
              <a:rPr lang="en-IN" sz="1300" dirty="0">
                <a:solidFill>
                  <a:schemeClr val="accent5">
                    <a:lumMod val="10000"/>
                  </a:schemeClr>
                </a:solidFill>
              </a:rPr>
              <a:t>Around 2 years in case of Unilateral APA</a:t>
            </a:r>
          </a:p>
          <a:p>
            <a:pPr marL="171450" indent="-171450" algn="just">
              <a:lnSpc>
                <a:spcPts val="1800"/>
              </a:lnSpc>
              <a:spcBef>
                <a:spcPts val="600"/>
              </a:spcBef>
              <a:spcAft>
                <a:spcPts val="600"/>
              </a:spcAft>
              <a:buFontTx/>
              <a:buChar char="-"/>
            </a:pPr>
            <a:r>
              <a:rPr lang="en-IN" sz="1300" dirty="0">
                <a:solidFill>
                  <a:schemeClr val="accent5">
                    <a:lumMod val="10000"/>
                  </a:schemeClr>
                </a:solidFill>
              </a:rPr>
              <a:t>Around 3 years in case of Bilateral or Multilateral APA</a:t>
            </a:r>
          </a:p>
        </p:txBody>
      </p:sp>
      <p:sp>
        <p:nvSpPr>
          <p:cNvPr id="19" name="Rectangle 18">
            <a:extLst>
              <a:ext uri="{FF2B5EF4-FFF2-40B4-BE49-F238E27FC236}">
                <a16:creationId xmlns:a16="http://schemas.microsoft.com/office/drawing/2014/main" id="{A684F834-2C98-791B-172B-1390CEB542C1}"/>
              </a:ext>
            </a:extLst>
          </p:cNvPr>
          <p:cNvSpPr/>
          <p:nvPr/>
        </p:nvSpPr>
        <p:spPr>
          <a:xfrm>
            <a:off x="3511446" y="2514600"/>
            <a:ext cx="2584554"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spcBef>
                <a:spcPts val="600"/>
              </a:spcBef>
              <a:spcAft>
                <a:spcPts val="600"/>
              </a:spcAft>
            </a:pPr>
            <a:r>
              <a:rPr lang="en-IN" sz="1400" b="1" dirty="0"/>
              <a:t>Coverage</a:t>
            </a:r>
          </a:p>
        </p:txBody>
      </p:sp>
      <p:sp>
        <p:nvSpPr>
          <p:cNvPr id="20" name="Rectangle 19">
            <a:extLst>
              <a:ext uri="{FF2B5EF4-FFF2-40B4-BE49-F238E27FC236}">
                <a16:creationId xmlns:a16="http://schemas.microsoft.com/office/drawing/2014/main" id="{0209802C-FA35-79C1-24DA-957E12C0C463}"/>
              </a:ext>
            </a:extLst>
          </p:cNvPr>
          <p:cNvSpPr/>
          <p:nvPr/>
        </p:nvSpPr>
        <p:spPr>
          <a:xfrm>
            <a:off x="3511446" y="2954263"/>
            <a:ext cx="2584554" cy="2229835"/>
          </a:xfrm>
          <a:prstGeom prst="rect">
            <a:avLst/>
          </a:prstGeom>
          <a:noFill/>
          <a:ln w="254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lnSpc>
                <a:spcPts val="1800"/>
              </a:lnSpc>
              <a:spcBef>
                <a:spcPts val="600"/>
              </a:spcBef>
              <a:spcAft>
                <a:spcPts val="600"/>
              </a:spcAft>
            </a:pPr>
            <a:r>
              <a:rPr lang="en-IN" sz="1300" dirty="0">
                <a:solidFill>
                  <a:schemeClr val="accent5">
                    <a:lumMod val="10000"/>
                  </a:schemeClr>
                </a:solidFill>
              </a:rPr>
              <a:t>APA covers 5 prospective years, starting after filing of APA application – also has an option to apply APA result up to past 4 years (roll back years).</a:t>
            </a:r>
          </a:p>
        </p:txBody>
      </p:sp>
      <p:sp>
        <p:nvSpPr>
          <p:cNvPr id="2" name="Arrow: Notched Right 1">
            <a:extLst>
              <a:ext uri="{FF2B5EF4-FFF2-40B4-BE49-F238E27FC236}">
                <a16:creationId xmlns:a16="http://schemas.microsoft.com/office/drawing/2014/main" id="{06C1580B-EC8F-C76C-0F8B-9CD34B77DC41}"/>
              </a:ext>
            </a:extLst>
          </p:cNvPr>
          <p:cNvSpPr/>
          <p:nvPr/>
        </p:nvSpPr>
        <p:spPr>
          <a:xfrm>
            <a:off x="914400" y="5410200"/>
            <a:ext cx="2659504" cy="825190"/>
          </a:xfrm>
          <a:prstGeom prst="notchedRightArrow">
            <a:avLst>
              <a:gd name="adj1" fmla="val 89344"/>
              <a:gd name="adj2" fmla="val 76698"/>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t>Preparation for APA filing and Pre-filing discussion</a:t>
            </a:r>
            <a:endParaRPr lang="en-IN" sz="1400" dirty="0"/>
          </a:p>
        </p:txBody>
      </p:sp>
      <p:sp>
        <p:nvSpPr>
          <p:cNvPr id="4" name="Arrow: Notched Right 3">
            <a:extLst>
              <a:ext uri="{FF2B5EF4-FFF2-40B4-BE49-F238E27FC236}">
                <a16:creationId xmlns:a16="http://schemas.microsoft.com/office/drawing/2014/main" id="{D50E68F2-E62C-DE13-CED1-78A3A1D0B163}"/>
              </a:ext>
            </a:extLst>
          </p:cNvPr>
          <p:cNvSpPr/>
          <p:nvPr/>
        </p:nvSpPr>
        <p:spPr>
          <a:xfrm>
            <a:off x="3262858" y="5410200"/>
            <a:ext cx="2401065" cy="825190"/>
          </a:xfrm>
          <a:prstGeom prst="notchedRightArrow">
            <a:avLst>
              <a:gd name="adj1" fmla="val 89344"/>
              <a:gd name="adj2" fmla="val 76698"/>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IN" sz="1400" b="1" dirty="0"/>
              <a:t>APA application filing</a:t>
            </a:r>
          </a:p>
        </p:txBody>
      </p:sp>
      <p:sp>
        <p:nvSpPr>
          <p:cNvPr id="7" name="Arrow: Notched Right 6">
            <a:extLst>
              <a:ext uri="{FF2B5EF4-FFF2-40B4-BE49-F238E27FC236}">
                <a16:creationId xmlns:a16="http://schemas.microsoft.com/office/drawing/2014/main" id="{63BA2438-E4D8-8D79-A076-9D22BCE5956A}"/>
              </a:ext>
            </a:extLst>
          </p:cNvPr>
          <p:cNvSpPr/>
          <p:nvPr/>
        </p:nvSpPr>
        <p:spPr>
          <a:xfrm>
            <a:off x="5410200" y="5410200"/>
            <a:ext cx="3372787" cy="825190"/>
          </a:xfrm>
          <a:prstGeom prst="notchedRightArrow">
            <a:avLst>
              <a:gd name="adj1" fmla="val 89344"/>
              <a:gd name="adj2" fmla="val 76698"/>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IN" sz="1400" b="1" dirty="0"/>
              <a:t>Discussions, Written submissions, Site visit, Position paper review, etc</a:t>
            </a:r>
          </a:p>
        </p:txBody>
      </p:sp>
      <p:sp>
        <p:nvSpPr>
          <p:cNvPr id="8" name="Arrow: Notched Right 7">
            <a:extLst>
              <a:ext uri="{FF2B5EF4-FFF2-40B4-BE49-F238E27FC236}">
                <a16:creationId xmlns:a16="http://schemas.microsoft.com/office/drawing/2014/main" id="{61A21A89-C930-E97D-DC05-5D2E2E394A3D}"/>
              </a:ext>
            </a:extLst>
          </p:cNvPr>
          <p:cNvSpPr/>
          <p:nvPr/>
        </p:nvSpPr>
        <p:spPr>
          <a:xfrm>
            <a:off x="8528636" y="5410200"/>
            <a:ext cx="2520364" cy="825190"/>
          </a:xfrm>
          <a:prstGeom prst="notchedRightArrow">
            <a:avLst>
              <a:gd name="adj1" fmla="val 89344"/>
              <a:gd name="adj2" fmla="val 76698"/>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IN" sz="1400" b="1" dirty="0"/>
              <a:t>Finalization and APA signing</a:t>
            </a:r>
          </a:p>
        </p:txBody>
      </p:sp>
    </p:spTree>
    <p:extLst>
      <p:ext uri="{BB962C8B-B14F-4D97-AF65-F5344CB8AC3E}">
        <p14:creationId xmlns:p14="http://schemas.microsoft.com/office/powerpoint/2010/main" val="959988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2">
            <a:extLst>
              <a:ext uri="{FF2B5EF4-FFF2-40B4-BE49-F238E27FC236}">
                <a16:creationId xmlns:a16="http://schemas.microsoft.com/office/drawing/2014/main" id="{0588BECD-3A75-4B33-BC95-3B61841790FD}"/>
              </a:ext>
            </a:extLst>
          </p:cNvPr>
          <p:cNvSpPr>
            <a:spLocks noChangeAspect="1"/>
          </p:cNvSpPr>
          <p:nvPr/>
        </p:nvSpPr>
        <p:spPr bwMode="gray">
          <a:xfrm>
            <a:off x="676815" y="624205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dirty="0"/>
          </a:p>
        </p:txBody>
      </p:sp>
      <p:sp>
        <p:nvSpPr>
          <p:cNvPr id="7" name="Freeform 12">
            <a:extLst>
              <a:ext uri="{FF2B5EF4-FFF2-40B4-BE49-F238E27FC236}">
                <a16:creationId xmlns:a16="http://schemas.microsoft.com/office/drawing/2014/main" id="{565EBF9F-7EC9-4BD7-8038-E8D21427DF05}"/>
              </a:ext>
            </a:extLst>
          </p:cNvPr>
          <p:cNvSpPr>
            <a:spLocks noChangeAspect="1"/>
          </p:cNvSpPr>
          <p:nvPr/>
        </p:nvSpPr>
        <p:spPr bwMode="gray">
          <a:xfrm rot="10800000">
            <a:off x="676815" y="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dirty="0"/>
          </a:p>
        </p:txBody>
      </p:sp>
      <p:sp>
        <p:nvSpPr>
          <p:cNvPr id="12" name="Title 1">
            <a:extLst>
              <a:ext uri="{FF2B5EF4-FFF2-40B4-BE49-F238E27FC236}">
                <a16:creationId xmlns:a16="http://schemas.microsoft.com/office/drawing/2014/main" id="{EDFDC8F2-40F0-16E1-3E73-32F779C17134}"/>
              </a:ext>
            </a:extLst>
          </p:cNvPr>
          <p:cNvSpPr>
            <a:spLocks noGrp="1"/>
          </p:cNvSpPr>
          <p:nvPr>
            <p:ph type="title"/>
          </p:nvPr>
        </p:nvSpPr>
        <p:spPr>
          <a:xfrm>
            <a:off x="431804" y="685800"/>
            <a:ext cx="11349563" cy="320088"/>
          </a:xfrm>
        </p:spPr>
        <p:txBody>
          <a:bodyPr/>
          <a:lstStyle/>
          <a:p>
            <a:r>
              <a:rPr lang="en-IN" sz="2600" b="0" dirty="0"/>
              <a:t>APA ADVANTAGE</a:t>
            </a:r>
          </a:p>
        </p:txBody>
      </p:sp>
      <p:sp>
        <p:nvSpPr>
          <p:cNvPr id="13" name="Text Placeholder 3">
            <a:extLst>
              <a:ext uri="{FF2B5EF4-FFF2-40B4-BE49-F238E27FC236}">
                <a16:creationId xmlns:a16="http://schemas.microsoft.com/office/drawing/2014/main" id="{38498DA1-6306-44E3-5A51-49EE5E7FD2BB}"/>
              </a:ext>
            </a:extLst>
          </p:cNvPr>
          <p:cNvSpPr txBox="1">
            <a:spLocks/>
          </p:cNvSpPr>
          <p:nvPr/>
        </p:nvSpPr>
        <p:spPr bwMode="gray">
          <a:xfrm>
            <a:off x="431804" y="1066800"/>
            <a:ext cx="11349563" cy="221599"/>
          </a:xfrm>
        </p:spPr>
        <p:txBody>
          <a:bodyPr>
            <a:spAutoFit/>
          </a:bodyPr>
          <a:lstStyle>
            <a:lvl1pPr marL="0" indent="0" algn="l" defTabSz="1218786" rtl="0" eaLnBrk="1" latinLnBrk="0" hangingPunct="1">
              <a:lnSpc>
                <a:spcPct val="80000"/>
              </a:lnSpc>
              <a:spcBef>
                <a:spcPts val="0"/>
              </a:spcBef>
              <a:spcAft>
                <a:spcPts val="0"/>
              </a:spcAft>
              <a:buFont typeface="Arial" pitchFamily="34" charset="0"/>
              <a:buNone/>
              <a:defRPr sz="24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IN" sz="1800" dirty="0"/>
              <a:t>VALUE OF APA vs NO APA</a:t>
            </a:r>
          </a:p>
        </p:txBody>
      </p:sp>
      <p:sp>
        <p:nvSpPr>
          <p:cNvPr id="8" name="TextBox 7">
            <a:extLst>
              <a:ext uri="{FF2B5EF4-FFF2-40B4-BE49-F238E27FC236}">
                <a16:creationId xmlns:a16="http://schemas.microsoft.com/office/drawing/2014/main" id="{055DA6AB-2C4D-8FE6-2FBE-3A1353D6132A}"/>
              </a:ext>
            </a:extLst>
          </p:cNvPr>
          <p:cNvSpPr txBox="1"/>
          <p:nvPr/>
        </p:nvSpPr>
        <p:spPr>
          <a:xfrm>
            <a:off x="2517572" y="1524000"/>
            <a:ext cx="7998028" cy="2569934"/>
          </a:xfrm>
          <a:prstGeom prst="rect">
            <a:avLst/>
          </a:prstGeom>
          <a:solidFill>
            <a:schemeClr val="bg1">
              <a:lumMod val="85000"/>
              <a:alpha val="60000"/>
            </a:schemeClr>
          </a:solidFill>
        </p:spPr>
        <p:txBody>
          <a:bodyPr wrap="square">
            <a:spAutoFit/>
          </a:bodyPr>
          <a:lstStyle/>
          <a:p>
            <a:pPr algn="just">
              <a:spcBef>
                <a:spcPts val="100"/>
              </a:spcBef>
              <a:spcAft>
                <a:spcPts val="100"/>
              </a:spcAft>
            </a:pPr>
            <a:r>
              <a:rPr lang="en-IN" sz="1600" b="1" dirty="0">
                <a:solidFill>
                  <a:schemeClr val="tx2"/>
                </a:solidFill>
              </a:rPr>
              <a:t>Approach</a:t>
            </a:r>
          </a:p>
          <a:p>
            <a:pPr marL="285750" indent="-285750" algn="just">
              <a:spcBef>
                <a:spcPts val="100"/>
              </a:spcBef>
              <a:spcAft>
                <a:spcPts val="100"/>
              </a:spcAft>
              <a:buFontTx/>
              <a:buChar char="-"/>
            </a:pPr>
            <a:r>
              <a:rPr lang="en-IN" sz="1400" dirty="0">
                <a:solidFill>
                  <a:schemeClr val="accent5">
                    <a:lumMod val="10000"/>
                  </a:schemeClr>
                </a:solidFill>
              </a:rPr>
              <a:t>Aggressive pricing approaches adopted during TP audits</a:t>
            </a:r>
          </a:p>
          <a:p>
            <a:pPr marL="285750" indent="-285750" algn="just">
              <a:spcBef>
                <a:spcPts val="100"/>
              </a:spcBef>
              <a:spcAft>
                <a:spcPts val="100"/>
              </a:spcAft>
              <a:buFontTx/>
              <a:buChar char="-"/>
            </a:pPr>
            <a:r>
              <a:rPr lang="en-IN" sz="1400" dirty="0">
                <a:solidFill>
                  <a:schemeClr val="accent5">
                    <a:lumMod val="10000"/>
                  </a:schemeClr>
                </a:solidFill>
              </a:rPr>
              <a:t>Challenge in explaining functional characterization along with economic analysis</a:t>
            </a:r>
          </a:p>
          <a:p>
            <a:pPr marL="285750" indent="-285750" algn="just">
              <a:spcBef>
                <a:spcPts val="100"/>
              </a:spcBef>
              <a:spcAft>
                <a:spcPts val="100"/>
              </a:spcAft>
              <a:buFontTx/>
              <a:buChar char="-"/>
            </a:pPr>
            <a:r>
              <a:rPr lang="en-IN" sz="1400" dirty="0">
                <a:solidFill>
                  <a:schemeClr val="accent5">
                    <a:lumMod val="10000"/>
                  </a:schemeClr>
                </a:solidFill>
              </a:rPr>
              <a:t>Paucity of time to understand the business and dispose cases</a:t>
            </a:r>
          </a:p>
          <a:p>
            <a:pPr marL="285750" indent="-285750" algn="just">
              <a:spcBef>
                <a:spcPts val="100"/>
              </a:spcBef>
              <a:spcAft>
                <a:spcPts val="100"/>
              </a:spcAft>
              <a:buFontTx/>
              <a:buChar char="-"/>
            </a:pPr>
            <a:r>
              <a:rPr lang="en-IN" sz="1400" dirty="0">
                <a:solidFill>
                  <a:schemeClr val="accent5">
                    <a:lumMod val="10000"/>
                  </a:schemeClr>
                </a:solidFill>
              </a:rPr>
              <a:t>Batch processing approach for common issues – standard comparable applications for margins</a:t>
            </a:r>
          </a:p>
          <a:p>
            <a:pPr algn="just">
              <a:spcBef>
                <a:spcPts val="100"/>
              </a:spcBef>
              <a:spcAft>
                <a:spcPts val="100"/>
              </a:spcAft>
            </a:pPr>
            <a:r>
              <a:rPr lang="en-IN" sz="1600" b="1" dirty="0">
                <a:solidFill>
                  <a:schemeClr val="tx2"/>
                </a:solidFill>
              </a:rPr>
              <a:t>Duration</a:t>
            </a:r>
          </a:p>
          <a:p>
            <a:pPr marL="285750" indent="-285750" algn="just">
              <a:spcBef>
                <a:spcPts val="100"/>
              </a:spcBef>
              <a:spcAft>
                <a:spcPts val="100"/>
              </a:spcAft>
              <a:buFontTx/>
              <a:buChar char="-"/>
            </a:pPr>
            <a:r>
              <a:rPr lang="en-IN" sz="1400" dirty="0">
                <a:solidFill>
                  <a:schemeClr val="accent5">
                    <a:lumMod val="10000"/>
                  </a:schemeClr>
                </a:solidFill>
              </a:rPr>
              <a:t>Yearly audit – takes 6-8 years to defend through normal litigation route</a:t>
            </a:r>
          </a:p>
          <a:p>
            <a:pPr algn="just">
              <a:spcBef>
                <a:spcPts val="100"/>
              </a:spcBef>
              <a:spcAft>
                <a:spcPts val="100"/>
              </a:spcAft>
            </a:pPr>
            <a:r>
              <a:rPr lang="en-IN" sz="1600" b="1" dirty="0">
                <a:solidFill>
                  <a:schemeClr val="tx2"/>
                </a:solidFill>
              </a:rPr>
              <a:t>Compliance</a:t>
            </a:r>
          </a:p>
          <a:p>
            <a:pPr marL="285750" indent="-285750" algn="just">
              <a:spcBef>
                <a:spcPts val="100"/>
              </a:spcBef>
              <a:spcAft>
                <a:spcPts val="100"/>
              </a:spcAft>
              <a:buFontTx/>
              <a:buChar char="-"/>
            </a:pPr>
            <a:r>
              <a:rPr lang="en-IN" sz="1400" dirty="0">
                <a:solidFill>
                  <a:schemeClr val="accent5">
                    <a:lumMod val="10000"/>
                  </a:schemeClr>
                </a:solidFill>
              </a:rPr>
              <a:t>Lack of clear direction during TP audit proceedings</a:t>
            </a:r>
          </a:p>
          <a:p>
            <a:pPr marL="285750" indent="-285750" algn="just">
              <a:spcBef>
                <a:spcPts val="100"/>
              </a:spcBef>
              <a:spcAft>
                <a:spcPts val="100"/>
              </a:spcAft>
              <a:buFontTx/>
              <a:buChar char="-"/>
            </a:pPr>
            <a:r>
              <a:rPr lang="en-IN" sz="1400" dirty="0">
                <a:solidFill>
                  <a:schemeClr val="accent5">
                    <a:lumMod val="10000"/>
                  </a:schemeClr>
                </a:solidFill>
              </a:rPr>
              <a:t>Significant additional information sought at the time of TP audit</a:t>
            </a:r>
          </a:p>
        </p:txBody>
      </p:sp>
      <p:sp>
        <p:nvSpPr>
          <p:cNvPr id="2" name="Arrow: Right 1">
            <a:extLst>
              <a:ext uri="{FF2B5EF4-FFF2-40B4-BE49-F238E27FC236}">
                <a16:creationId xmlns:a16="http://schemas.microsoft.com/office/drawing/2014/main" id="{62BD9E89-90C4-0515-2586-22C5C8341875}"/>
              </a:ext>
            </a:extLst>
          </p:cNvPr>
          <p:cNvSpPr/>
          <p:nvPr/>
        </p:nvSpPr>
        <p:spPr>
          <a:xfrm>
            <a:off x="1117604" y="2133600"/>
            <a:ext cx="1320796" cy="16764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t>Without APA</a:t>
            </a:r>
          </a:p>
        </p:txBody>
      </p:sp>
      <p:sp>
        <p:nvSpPr>
          <p:cNvPr id="9" name="Arrow: Right 8">
            <a:extLst>
              <a:ext uri="{FF2B5EF4-FFF2-40B4-BE49-F238E27FC236}">
                <a16:creationId xmlns:a16="http://schemas.microsoft.com/office/drawing/2014/main" id="{2CA6D399-836B-1F33-36DC-9CF59A87EDFB}"/>
              </a:ext>
            </a:extLst>
          </p:cNvPr>
          <p:cNvSpPr/>
          <p:nvPr/>
        </p:nvSpPr>
        <p:spPr>
          <a:xfrm flipH="1">
            <a:off x="10134600" y="4378654"/>
            <a:ext cx="1371600" cy="16764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t>With     APA</a:t>
            </a:r>
          </a:p>
        </p:txBody>
      </p:sp>
      <p:sp>
        <p:nvSpPr>
          <p:cNvPr id="10" name="TextBox 9">
            <a:extLst>
              <a:ext uri="{FF2B5EF4-FFF2-40B4-BE49-F238E27FC236}">
                <a16:creationId xmlns:a16="http://schemas.microsoft.com/office/drawing/2014/main" id="{02436EAE-F75D-DF50-83F4-2587E0BFE356}"/>
              </a:ext>
            </a:extLst>
          </p:cNvPr>
          <p:cNvSpPr txBox="1"/>
          <p:nvPr/>
        </p:nvSpPr>
        <p:spPr>
          <a:xfrm>
            <a:off x="1295400" y="4236849"/>
            <a:ext cx="8763000" cy="2087751"/>
          </a:xfrm>
          <a:prstGeom prst="rect">
            <a:avLst/>
          </a:prstGeom>
          <a:solidFill>
            <a:schemeClr val="accent2">
              <a:lumMod val="20000"/>
              <a:lumOff val="80000"/>
              <a:alpha val="60000"/>
            </a:schemeClr>
          </a:solidFill>
        </p:spPr>
        <p:txBody>
          <a:bodyPr wrap="square">
            <a:spAutoFit/>
          </a:bodyPr>
          <a:lstStyle/>
          <a:p>
            <a:pPr algn="just">
              <a:spcBef>
                <a:spcPts val="100"/>
              </a:spcBef>
              <a:spcAft>
                <a:spcPts val="100"/>
              </a:spcAft>
            </a:pPr>
            <a:r>
              <a:rPr lang="en-IN" sz="1600" b="1" dirty="0">
                <a:solidFill>
                  <a:schemeClr val="tx2"/>
                </a:solidFill>
              </a:rPr>
              <a:t>Approach</a:t>
            </a:r>
          </a:p>
          <a:p>
            <a:pPr marL="285750" indent="-285750" algn="just">
              <a:spcBef>
                <a:spcPts val="100"/>
              </a:spcBef>
              <a:spcAft>
                <a:spcPts val="100"/>
              </a:spcAft>
              <a:buFontTx/>
              <a:buChar char="-"/>
            </a:pPr>
            <a:r>
              <a:rPr lang="en-IN" sz="1400" dirty="0">
                <a:solidFill>
                  <a:schemeClr val="accent5">
                    <a:lumMod val="10000"/>
                  </a:schemeClr>
                </a:solidFill>
              </a:rPr>
              <a:t>Consultation process and pragmatic approach</a:t>
            </a:r>
          </a:p>
          <a:p>
            <a:pPr marL="285750" indent="-285750" algn="just">
              <a:spcBef>
                <a:spcPts val="100"/>
              </a:spcBef>
              <a:spcAft>
                <a:spcPts val="100"/>
              </a:spcAft>
              <a:buFontTx/>
              <a:buChar char="-"/>
            </a:pPr>
            <a:r>
              <a:rPr lang="en-IN" sz="1400" dirty="0">
                <a:solidFill>
                  <a:schemeClr val="accent5">
                    <a:lumMod val="10000"/>
                  </a:schemeClr>
                </a:solidFill>
              </a:rPr>
              <a:t>Able to devote necessary time</a:t>
            </a:r>
          </a:p>
          <a:p>
            <a:pPr marL="285750" indent="-285750" algn="just">
              <a:spcBef>
                <a:spcPts val="100"/>
              </a:spcBef>
              <a:spcAft>
                <a:spcPts val="100"/>
              </a:spcAft>
              <a:buFontTx/>
              <a:buChar char="-"/>
            </a:pPr>
            <a:r>
              <a:rPr lang="en-IN" sz="1400" dirty="0">
                <a:solidFill>
                  <a:schemeClr val="accent5">
                    <a:lumMod val="10000"/>
                  </a:schemeClr>
                </a:solidFill>
              </a:rPr>
              <a:t>Each case is handled separately and only physical mode to discuss the business and transactions</a:t>
            </a:r>
          </a:p>
          <a:p>
            <a:pPr algn="just">
              <a:spcBef>
                <a:spcPts val="100"/>
              </a:spcBef>
              <a:spcAft>
                <a:spcPts val="100"/>
              </a:spcAft>
            </a:pPr>
            <a:r>
              <a:rPr lang="en-IN" sz="1600" b="1" dirty="0">
                <a:solidFill>
                  <a:schemeClr val="tx2"/>
                </a:solidFill>
              </a:rPr>
              <a:t>Duration</a:t>
            </a:r>
          </a:p>
          <a:p>
            <a:pPr marL="285750" indent="-285750" algn="just">
              <a:spcBef>
                <a:spcPts val="100"/>
              </a:spcBef>
              <a:spcAft>
                <a:spcPts val="100"/>
              </a:spcAft>
              <a:buFontTx/>
              <a:buChar char="-"/>
            </a:pPr>
            <a:r>
              <a:rPr lang="en-IN" sz="1400" dirty="0">
                <a:solidFill>
                  <a:schemeClr val="accent5">
                    <a:lumMod val="10000"/>
                  </a:schemeClr>
                </a:solidFill>
              </a:rPr>
              <a:t>About 2 years to get certainty for 9 years (with a good possibility of renewal thereafter)</a:t>
            </a:r>
          </a:p>
          <a:p>
            <a:pPr algn="just">
              <a:spcBef>
                <a:spcPts val="100"/>
              </a:spcBef>
              <a:spcAft>
                <a:spcPts val="100"/>
              </a:spcAft>
            </a:pPr>
            <a:r>
              <a:rPr lang="en-IN" sz="1600" b="1" dirty="0">
                <a:solidFill>
                  <a:schemeClr val="tx2"/>
                </a:solidFill>
              </a:rPr>
              <a:t>Compliance</a:t>
            </a:r>
          </a:p>
          <a:p>
            <a:pPr marL="285750" indent="-285750" algn="just">
              <a:spcBef>
                <a:spcPts val="100"/>
              </a:spcBef>
              <a:spcAft>
                <a:spcPts val="100"/>
              </a:spcAft>
              <a:buFontTx/>
              <a:buChar char="-"/>
            </a:pPr>
            <a:r>
              <a:rPr lang="en-IN" sz="1400" dirty="0">
                <a:solidFill>
                  <a:schemeClr val="accent5">
                    <a:lumMod val="10000"/>
                  </a:schemeClr>
                </a:solidFill>
              </a:rPr>
              <a:t>Clear agreement on the financial and other information to be maintained</a:t>
            </a:r>
          </a:p>
        </p:txBody>
      </p:sp>
    </p:spTree>
    <p:extLst>
      <p:ext uri="{BB962C8B-B14F-4D97-AF65-F5344CB8AC3E}">
        <p14:creationId xmlns:p14="http://schemas.microsoft.com/office/powerpoint/2010/main" val="2248421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A5BD9B-81D3-407D-B376-8AEDBE7A8018}"/>
              </a:ext>
            </a:extLst>
          </p:cNvPr>
          <p:cNvSpPr>
            <a:spLocks noGrp="1"/>
          </p:cNvSpPr>
          <p:nvPr>
            <p:ph type="ctrTitle"/>
          </p:nvPr>
        </p:nvSpPr>
        <p:spPr>
          <a:xfrm>
            <a:off x="431801" y="1663700"/>
            <a:ext cx="10798387" cy="393954"/>
          </a:xfrm>
        </p:spPr>
        <p:txBody>
          <a:bodyPr/>
          <a:lstStyle/>
          <a:p>
            <a:r>
              <a:rPr lang="en-IN" sz="3200" dirty="0"/>
              <a:t>INDIAN MUTUAL AGREEMENT PROCEDURE (MAP) REGIME</a:t>
            </a:r>
          </a:p>
        </p:txBody>
      </p:sp>
    </p:spTree>
    <p:extLst>
      <p:ext uri="{BB962C8B-B14F-4D97-AF65-F5344CB8AC3E}">
        <p14:creationId xmlns:p14="http://schemas.microsoft.com/office/powerpoint/2010/main" val="4118116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2">
            <a:extLst>
              <a:ext uri="{FF2B5EF4-FFF2-40B4-BE49-F238E27FC236}">
                <a16:creationId xmlns:a16="http://schemas.microsoft.com/office/drawing/2014/main" id="{0588BECD-3A75-4B33-BC95-3B61841790FD}"/>
              </a:ext>
            </a:extLst>
          </p:cNvPr>
          <p:cNvSpPr>
            <a:spLocks noChangeAspect="1"/>
          </p:cNvSpPr>
          <p:nvPr/>
        </p:nvSpPr>
        <p:spPr bwMode="gray">
          <a:xfrm>
            <a:off x="676815" y="624205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dirty="0"/>
          </a:p>
        </p:txBody>
      </p:sp>
      <p:sp>
        <p:nvSpPr>
          <p:cNvPr id="7" name="Freeform 12">
            <a:extLst>
              <a:ext uri="{FF2B5EF4-FFF2-40B4-BE49-F238E27FC236}">
                <a16:creationId xmlns:a16="http://schemas.microsoft.com/office/drawing/2014/main" id="{565EBF9F-7EC9-4BD7-8038-E8D21427DF05}"/>
              </a:ext>
            </a:extLst>
          </p:cNvPr>
          <p:cNvSpPr>
            <a:spLocks noChangeAspect="1"/>
          </p:cNvSpPr>
          <p:nvPr/>
        </p:nvSpPr>
        <p:spPr bwMode="gray">
          <a:xfrm rot="10800000">
            <a:off x="676815" y="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dirty="0"/>
          </a:p>
        </p:txBody>
      </p:sp>
      <p:sp>
        <p:nvSpPr>
          <p:cNvPr id="12" name="Title 1">
            <a:extLst>
              <a:ext uri="{FF2B5EF4-FFF2-40B4-BE49-F238E27FC236}">
                <a16:creationId xmlns:a16="http://schemas.microsoft.com/office/drawing/2014/main" id="{EDFDC8F2-40F0-16E1-3E73-32F779C17134}"/>
              </a:ext>
            </a:extLst>
          </p:cNvPr>
          <p:cNvSpPr>
            <a:spLocks noGrp="1"/>
          </p:cNvSpPr>
          <p:nvPr>
            <p:ph type="title"/>
          </p:nvPr>
        </p:nvSpPr>
        <p:spPr>
          <a:xfrm>
            <a:off x="431804" y="685800"/>
            <a:ext cx="11349563" cy="320088"/>
          </a:xfrm>
        </p:spPr>
        <p:txBody>
          <a:bodyPr/>
          <a:lstStyle/>
          <a:p>
            <a:r>
              <a:rPr lang="en-IN" sz="2600" b="0" dirty="0"/>
              <a:t>INDIAN MAP REGIME</a:t>
            </a:r>
          </a:p>
        </p:txBody>
      </p:sp>
      <p:sp>
        <p:nvSpPr>
          <p:cNvPr id="3" name="Rectangle 2">
            <a:extLst>
              <a:ext uri="{FF2B5EF4-FFF2-40B4-BE49-F238E27FC236}">
                <a16:creationId xmlns:a16="http://schemas.microsoft.com/office/drawing/2014/main" id="{6F96B742-C864-95E3-D9D1-407E7E49A8C2}"/>
              </a:ext>
            </a:extLst>
          </p:cNvPr>
          <p:cNvSpPr/>
          <p:nvPr/>
        </p:nvSpPr>
        <p:spPr>
          <a:xfrm>
            <a:off x="609600" y="2173865"/>
            <a:ext cx="1676952" cy="244384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algn="ctr"/>
            <a:r>
              <a:rPr lang="en-IN" sz="1400" b="1" dirty="0">
                <a:solidFill>
                  <a:srgbClr val="0070C0"/>
                </a:solidFill>
              </a:rPr>
              <a:t>Alternative mechanism for domestic litigation route</a:t>
            </a:r>
          </a:p>
        </p:txBody>
      </p:sp>
      <p:pic>
        <p:nvPicPr>
          <p:cNvPr id="4" name="Graphic 3" descr="Presentation with checklist with solid fill">
            <a:extLst>
              <a:ext uri="{FF2B5EF4-FFF2-40B4-BE49-F238E27FC236}">
                <a16:creationId xmlns:a16="http://schemas.microsoft.com/office/drawing/2014/main" id="{7A2CE51B-CAC8-DD2A-D105-6E3F6E5A71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6800" y="3706807"/>
            <a:ext cx="780600" cy="780600"/>
          </a:xfrm>
          <a:prstGeom prst="rect">
            <a:avLst/>
          </a:prstGeom>
        </p:spPr>
      </p:pic>
      <p:grpSp>
        <p:nvGrpSpPr>
          <p:cNvPr id="5" name="Group 4">
            <a:extLst>
              <a:ext uri="{FF2B5EF4-FFF2-40B4-BE49-F238E27FC236}">
                <a16:creationId xmlns:a16="http://schemas.microsoft.com/office/drawing/2014/main" id="{36EEF8D8-D91D-590A-5354-9CD66F779C87}"/>
              </a:ext>
            </a:extLst>
          </p:cNvPr>
          <p:cNvGrpSpPr/>
          <p:nvPr/>
        </p:nvGrpSpPr>
        <p:grpSpPr>
          <a:xfrm>
            <a:off x="533400" y="1983365"/>
            <a:ext cx="1856400" cy="2817235"/>
            <a:chOff x="3124200" y="1905000"/>
            <a:chExt cx="1800000" cy="1905000"/>
          </a:xfrm>
        </p:grpSpPr>
        <p:cxnSp>
          <p:nvCxnSpPr>
            <p:cNvPr id="11" name="Straight Connector 10">
              <a:extLst>
                <a:ext uri="{FF2B5EF4-FFF2-40B4-BE49-F238E27FC236}">
                  <a16:creationId xmlns:a16="http://schemas.microsoft.com/office/drawing/2014/main" id="{0551B9F7-9444-83FB-FCD7-3649D2B89028}"/>
                </a:ext>
              </a:extLst>
            </p:cNvPr>
            <p:cNvCxnSpPr/>
            <p:nvPr/>
          </p:nvCxnSpPr>
          <p:spPr>
            <a:xfrm>
              <a:off x="3124200" y="1905000"/>
              <a:ext cx="0" cy="19050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0DF1291-1CB2-DDC6-8636-A70764BB957E}"/>
                </a:ext>
              </a:extLst>
            </p:cNvPr>
            <p:cNvCxnSpPr>
              <a:cxnSpLocks/>
            </p:cNvCxnSpPr>
            <p:nvPr/>
          </p:nvCxnSpPr>
          <p:spPr>
            <a:xfrm flipH="1" flipV="1">
              <a:off x="3124200" y="3802259"/>
              <a:ext cx="1800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4CBDD5B-66C4-F5C2-B4FD-BCB91962F308}"/>
                </a:ext>
              </a:extLst>
            </p:cNvPr>
            <p:cNvCxnSpPr/>
            <p:nvPr/>
          </p:nvCxnSpPr>
          <p:spPr>
            <a:xfrm>
              <a:off x="3124200" y="1905000"/>
              <a:ext cx="1800000" cy="0"/>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4C3A878E-A852-B3D4-1896-3132E2F40386}"/>
              </a:ext>
            </a:extLst>
          </p:cNvPr>
          <p:cNvSpPr/>
          <p:nvPr/>
        </p:nvSpPr>
        <p:spPr>
          <a:xfrm>
            <a:off x="545432" y="2135766"/>
            <a:ext cx="216568" cy="16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98342062-605B-D8C8-0CA1-6E223500C149}"/>
              </a:ext>
            </a:extLst>
          </p:cNvPr>
          <p:cNvSpPr/>
          <p:nvPr/>
        </p:nvSpPr>
        <p:spPr>
          <a:xfrm>
            <a:off x="2848200" y="2173865"/>
            <a:ext cx="1676952" cy="24438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8000" tIns="144000" rtlCol="0" anchor="t" anchorCtr="0"/>
          <a:lstStyle/>
          <a:p>
            <a:pPr algn="ctr"/>
            <a:r>
              <a:rPr lang="en-IN" sz="1400" b="1" dirty="0">
                <a:solidFill>
                  <a:srgbClr val="FF0000"/>
                </a:solidFill>
              </a:rPr>
              <a:t>Resolution of disputes through intervention of Competent Authorities (CAs)</a:t>
            </a:r>
          </a:p>
        </p:txBody>
      </p:sp>
      <p:grpSp>
        <p:nvGrpSpPr>
          <p:cNvPr id="18" name="Group 17">
            <a:extLst>
              <a:ext uri="{FF2B5EF4-FFF2-40B4-BE49-F238E27FC236}">
                <a16:creationId xmlns:a16="http://schemas.microsoft.com/office/drawing/2014/main" id="{79BABF35-3F0D-6421-51F2-E80F04061CB1}"/>
              </a:ext>
            </a:extLst>
          </p:cNvPr>
          <p:cNvGrpSpPr/>
          <p:nvPr/>
        </p:nvGrpSpPr>
        <p:grpSpPr>
          <a:xfrm>
            <a:off x="2772000" y="1983365"/>
            <a:ext cx="1856400" cy="2817235"/>
            <a:chOff x="3124200" y="1905000"/>
            <a:chExt cx="1800000" cy="1905000"/>
          </a:xfrm>
        </p:grpSpPr>
        <p:cxnSp>
          <p:nvCxnSpPr>
            <p:cNvPr id="19" name="Straight Connector 18">
              <a:extLst>
                <a:ext uri="{FF2B5EF4-FFF2-40B4-BE49-F238E27FC236}">
                  <a16:creationId xmlns:a16="http://schemas.microsoft.com/office/drawing/2014/main" id="{28328DF1-642D-1D23-82CE-0728E1E81373}"/>
                </a:ext>
              </a:extLst>
            </p:cNvPr>
            <p:cNvCxnSpPr/>
            <p:nvPr/>
          </p:nvCxnSpPr>
          <p:spPr>
            <a:xfrm>
              <a:off x="3124200" y="1905000"/>
              <a:ext cx="0" cy="1905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44FF27E-2F6C-B928-4EBB-E22A320871FE}"/>
                </a:ext>
              </a:extLst>
            </p:cNvPr>
            <p:cNvCxnSpPr>
              <a:cxnSpLocks/>
            </p:cNvCxnSpPr>
            <p:nvPr/>
          </p:nvCxnSpPr>
          <p:spPr>
            <a:xfrm flipH="1" flipV="1">
              <a:off x="3124200" y="3802259"/>
              <a:ext cx="180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25E4930-7C41-8702-C5F5-3332210141F1}"/>
                </a:ext>
              </a:extLst>
            </p:cNvPr>
            <p:cNvCxnSpPr/>
            <p:nvPr/>
          </p:nvCxnSpPr>
          <p:spPr>
            <a:xfrm>
              <a:off x="3124200" y="1905000"/>
              <a:ext cx="180000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96F155C9-B040-A185-9BA0-8E495A4F0F9A}"/>
              </a:ext>
            </a:extLst>
          </p:cNvPr>
          <p:cNvSpPr/>
          <p:nvPr/>
        </p:nvSpPr>
        <p:spPr>
          <a:xfrm>
            <a:off x="2784032" y="2135766"/>
            <a:ext cx="216568" cy="16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0000"/>
              </a:solidFill>
            </a:endParaRPr>
          </a:p>
        </p:txBody>
      </p:sp>
      <p:sp>
        <p:nvSpPr>
          <p:cNvPr id="23" name="Rectangle 22">
            <a:extLst>
              <a:ext uri="{FF2B5EF4-FFF2-40B4-BE49-F238E27FC236}">
                <a16:creationId xmlns:a16="http://schemas.microsoft.com/office/drawing/2014/main" id="{7B8B808C-0720-4ACC-B714-C16205983E77}"/>
              </a:ext>
            </a:extLst>
          </p:cNvPr>
          <p:cNvSpPr/>
          <p:nvPr/>
        </p:nvSpPr>
        <p:spPr>
          <a:xfrm>
            <a:off x="5134200" y="2173865"/>
            <a:ext cx="1676952" cy="244384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algn="ctr"/>
            <a:r>
              <a:rPr lang="en-IN" sz="1400" b="1" dirty="0">
                <a:solidFill>
                  <a:srgbClr val="0070C0"/>
                </a:solidFill>
              </a:rPr>
              <a:t>Avoidance of double taxation</a:t>
            </a:r>
          </a:p>
        </p:txBody>
      </p:sp>
      <p:grpSp>
        <p:nvGrpSpPr>
          <p:cNvPr id="24" name="Group 23">
            <a:extLst>
              <a:ext uri="{FF2B5EF4-FFF2-40B4-BE49-F238E27FC236}">
                <a16:creationId xmlns:a16="http://schemas.microsoft.com/office/drawing/2014/main" id="{390404D3-A651-C4BA-30BE-CE4DF1FE2CBA}"/>
              </a:ext>
            </a:extLst>
          </p:cNvPr>
          <p:cNvGrpSpPr/>
          <p:nvPr/>
        </p:nvGrpSpPr>
        <p:grpSpPr>
          <a:xfrm>
            <a:off x="5058000" y="1983365"/>
            <a:ext cx="1856400" cy="2817235"/>
            <a:chOff x="3124200" y="1905000"/>
            <a:chExt cx="1800000" cy="1905000"/>
          </a:xfrm>
        </p:grpSpPr>
        <p:cxnSp>
          <p:nvCxnSpPr>
            <p:cNvPr id="25" name="Straight Connector 24">
              <a:extLst>
                <a:ext uri="{FF2B5EF4-FFF2-40B4-BE49-F238E27FC236}">
                  <a16:creationId xmlns:a16="http://schemas.microsoft.com/office/drawing/2014/main" id="{BF15BE14-8B80-2CB1-30BE-4121106D2356}"/>
                </a:ext>
              </a:extLst>
            </p:cNvPr>
            <p:cNvCxnSpPr/>
            <p:nvPr/>
          </p:nvCxnSpPr>
          <p:spPr>
            <a:xfrm>
              <a:off x="3124200" y="1905000"/>
              <a:ext cx="0" cy="19050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FC375AE-D733-4F9D-CC30-F44C1F331F59}"/>
                </a:ext>
              </a:extLst>
            </p:cNvPr>
            <p:cNvCxnSpPr>
              <a:cxnSpLocks/>
            </p:cNvCxnSpPr>
            <p:nvPr/>
          </p:nvCxnSpPr>
          <p:spPr>
            <a:xfrm flipH="1" flipV="1">
              <a:off x="3124200" y="3802259"/>
              <a:ext cx="1800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7BFD740-8564-D4DB-7382-6711686E00A6}"/>
                </a:ext>
              </a:extLst>
            </p:cNvPr>
            <p:cNvCxnSpPr/>
            <p:nvPr/>
          </p:nvCxnSpPr>
          <p:spPr>
            <a:xfrm>
              <a:off x="3124200" y="1905000"/>
              <a:ext cx="1800000" cy="0"/>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3F4772E7-340E-5E97-2A54-306CF7FA32B5}"/>
              </a:ext>
            </a:extLst>
          </p:cNvPr>
          <p:cNvSpPr/>
          <p:nvPr/>
        </p:nvSpPr>
        <p:spPr>
          <a:xfrm>
            <a:off x="5117432" y="2135766"/>
            <a:ext cx="216568" cy="16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28">
            <a:extLst>
              <a:ext uri="{FF2B5EF4-FFF2-40B4-BE49-F238E27FC236}">
                <a16:creationId xmlns:a16="http://schemas.microsoft.com/office/drawing/2014/main" id="{366CB3C0-A4DF-6A9F-4ACD-03FBD5EBD7A3}"/>
              </a:ext>
            </a:extLst>
          </p:cNvPr>
          <p:cNvSpPr/>
          <p:nvPr/>
        </p:nvSpPr>
        <p:spPr>
          <a:xfrm>
            <a:off x="7391400" y="2173865"/>
            <a:ext cx="1676952" cy="24438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algn="ctr"/>
            <a:r>
              <a:rPr lang="en-IN" sz="1400" b="1" dirty="0">
                <a:solidFill>
                  <a:srgbClr val="FF0000"/>
                </a:solidFill>
              </a:rPr>
              <a:t>Suspension of collection of demand</a:t>
            </a:r>
          </a:p>
        </p:txBody>
      </p:sp>
      <p:grpSp>
        <p:nvGrpSpPr>
          <p:cNvPr id="30" name="Group 29">
            <a:extLst>
              <a:ext uri="{FF2B5EF4-FFF2-40B4-BE49-F238E27FC236}">
                <a16:creationId xmlns:a16="http://schemas.microsoft.com/office/drawing/2014/main" id="{0D01FF87-E616-8E30-3684-9AE05D787795}"/>
              </a:ext>
            </a:extLst>
          </p:cNvPr>
          <p:cNvGrpSpPr/>
          <p:nvPr/>
        </p:nvGrpSpPr>
        <p:grpSpPr>
          <a:xfrm>
            <a:off x="7315200" y="1983365"/>
            <a:ext cx="1856400" cy="2817235"/>
            <a:chOff x="3124200" y="1905000"/>
            <a:chExt cx="1800000" cy="1905000"/>
          </a:xfrm>
        </p:grpSpPr>
        <p:cxnSp>
          <p:nvCxnSpPr>
            <p:cNvPr id="31" name="Straight Connector 30">
              <a:extLst>
                <a:ext uri="{FF2B5EF4-FFF2-40B4-BE49-F238E27FC236}">
                  <a16:creationId xmlns:a16="http://schemas.microsoft.com/office/drawing/2014/main" id="{8C09C2E5-AA3C-2341-E41A-2B648853AD6D}"/>
                </a:ext>
              </a:extLst>
            </p:cNvPr>
            <p:cNvCxnSpPr/>
            <p:nvPr/>
          </p:nvCxnSpPr>
          <p:spPr>
            <a:xfrm>
              <a:off x="3124200" y="1905000"/>
              <a:ext cx="0" cy="1905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8157F33-DE0A-C782-2DDB-EC8F1FEAD55A}"/>
                </a:ext>
              </a:extLst>
            </p:cNvPr>
            <p:cNvCxnSpPr>
              <a:cxnSpLocks/>
            </p:cNvCxnSpPr>
            <p:nvPr/>
          </p:nvCxnSpPr>
          <p:spPr>
            <a:xfrm flipH="1" flipV="1">
              <a:off x="3124200" y="3802259"/>
              <a:ext cx="180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75388E4-8981-0588-C43C-E905AA70479A}"/>
                </a:ext>
              </a:extLst>
            </p:cNvPr>
            <p:cNvCxnSpPr/>
            <p:nvPr/>
          </p:nvCxnSpPr>
          <p:spPr>
            <a:xfrm>
              <a:off x="3124200" y="1905000"/>
              <a:ext cx="180000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4FD3AA05-8481-74F9-00B2-78937C875D25}"/>
              </a:ext>
            </a:extLst>
          </p:cNvPr>
          <p:cNvSpPr/>
          <p:nvPr/>
        </p:nvSpPr>
        <p:spPr>
          <a:xfrm>
            <a:off x="7327232" y="2135766"/>
            <a:ext cx="216568" cy="16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4226FDA5-104D-B6AE-FA83-32C31F8C3C83}"/>
              </a:ext>
            </a:extLst>
          </p:cNvPr>
          <p:cNvSpPr/>
          <p:nvPr/>
        </p:nvSpPr>
        <p:spPr>
          <a:xfrm>
            <a:off x="9630000" y="2173865"/>
            <a:ext cx="1676952" cy="244384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nchorCtr="0"/>
          <a:lstStyle/>
          <a:p>
            <a:pPr algn="ctr"/>
            <a:r>
              <a:rPr lang="en-IN" sz="1400" b="1" dirty="0">
                <a:solidFill>
                  <a:srgbClr val="0070C0"/>
                </a:solidFill>
              </a:rPr>
              <a:t>Appeal/ tax demand proceedings can be kept in abeyance till MAP conclusion</a:t>
            </a:r>
          </a:p>
        </p:txBody>
      </p:sp>
      <p:grpSp>
        <p:nvGrpSpPr>
          <p:cNvPr id="36" name="Group 35">
            <a:extLst>
              <a:ext uri="{FF2B5EF4-FFF2-40B4-BE49-F238E27FC236}">
                <a16:creationId xmlns:a16="http://schemas.microsoft.com/office/drawing/2014/main" id="{357BF983-5547-E57F-183B-43334DED5771}"/>
              </a:ext>
            </a:extLst>
          </p:cNvPr>
          <p:cNvGrpSpPr/>
          <p:nvPr/>
        </p:nvGrpSpPr>
        <p:grpSpPr>
          <a:xfrm>
            <a:off x="9553800" y="1983365"/>
            <a:ext cx="1856400" cy="2817235"/>
            <a:chOff x="3124200" y="1905000"/>
            <a:chExt cx="1800000" cy="1905000"/>
          </a:xfrm>
        </p:grpSpPr>
        <p:cxnSp>
          <p:nvCxnSpPr>
            <p:cNvPr id="37" name="Straight Connector 36">
              <a:extLst>
                <a:ext uri="{FF2B5EF4-FFF2-40B4-BE49-F238E27FC236}">
                  <a16:creationId xmlns:a16="http://schemas.microsoft.com/office/drawing/2014/main" id="{601505BB-8F4F-618B-650A-E8F03C1FCB58}"/>
                </a:ext>
              </a:extLst>
            </p:cNvPr>
            <p:cNvCxnSpPr/>
            <p:nvPr/>
          </p:nvCxnSpPr>
          <p:spPr>
            <a:xfrm>
              <a:off x="3124200" y="1905000"/>
              <a:ext cx="0" cy="19050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EC97A08-DFD6-A00C-6138-2C974E54369A}"/>
                </a:ext>
              </a:extLst>
            </p:cNvPr>
            <p:cNvCxnSpPr>
              <a:cxnSpLocks/>
            </p:cNvCxnSpPr>
            <p:nvPr/>
          </p:nvCxnSpPr>
          <p:spPr>
            <a:xfrm flipH="1" flipV="1">
              <a:off x="3124200" y="3802259"/>
              <a:ext cx="1800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26F5A63-7741-1026-56B1-55CEEFCBBCBF}"/>
                </a:ext>
              </a:extLst>
            </p:cNvPr>
            <p:cNvCxnSpPr/>
            <p:nvPr/>
          </p:nvCxnSpPr>
          <p:spPr>
            <a:xfrm>
              <a:off x="3124200" y="1905000"/>
              <a:ext cx="1800000" cy="0"/>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Rectangle 39">
            <a:extLst>
              <a:ext uri="{FF2B5EF4-FFF2-40B4-BE49-F238E27FC236}">
                <a16:creationId xmlns:a16="http://schemas.microsoft.com/office/drawing/2014/main" id="{4E4F9DAF-7D57-F465-4DDF-74544210866C}"/>
              </a:ext>
            </a:extLst>
          </p:cNvPr>
          <p:cNvSpPr/>
          <p:nvPr/>
        </p:nvSpPr>
        <p:spPr>
          <a:xfrm>
            <a:off x="9613232" y="2135766"/>
            <a:ext cx="216568" cy="16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Oval 40">
            <a:extLst>
              <a:ext uri="{FF2B5EF4-FFF2-40B4-BE49-F238E27FC236}">
                <a16:creationId xmlns:a16="http://schemas.microsoft.com/office/drawing/2014/main" id="{B5AD1626-86F2-34F7-3C44-54570FC8C525}"/>
              </a:ext>
            </a:extLst>
          </p:cNvPr>
          <p:cNvSpPr/>
          <p:nvPr/>
        </p:nvSpPr>
        <p:spPr>
          <a:xfrm>
            <a:off x="11230200" y="1861325"/>
            <a:ext cx="180000" cy="1982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2" name="Graphic 41" descr="Boardroom with solid fill">
            <a:extLst>
              <a:ext uri="{FF2B5EF4-FFF2-40B4-BE49-F238E27FC236}">
                <a16:creationId xmlns:a16="http://schemas.microsoft.com/office/drawing/2014/main" id="{0632A20C-35B6-BA55-8A89-FF9F5DEDAA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75647" y="3583567"/>
            <a:ext cx="914400" cy="914400"/>
          </a:xfrm>
          <a:prstGeom prst="rect">
            <a:avLst/>
          </a:prstGeom>
        </p:spPr>
      </p:pic>
      <p:pic>
        <p:nvPicPr>
          <p:cNvPr id="43" name="Graphic 42" descr="Handshake with solid fill">
            <a:extLst>
              <a:ext uri="{FF2B5EF4-FFF2-40B4-BE49-F238E27FC236}">
                <a16:creationId xmlns:a16="http://schemas.microsoft.com/office/drawing/2014/main" id="{A3C5A3D2-C080-FC40-DF0A-542BD5BFD34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92259" y="3583566"/>
            <a:ext cx="894541" cy="894541"/>
          </a:xfrm>
          <a:prstGeom prst="rect">
            <a:avLst/>
          </a:prstGeom>
        </p:spPr>
      </p:pic>
      <p:pic>
        <p:nvPicPr>
          <p:cNvPr id="44" name="Graphic 43" descr="Register with solid fill">
            <a:extLst>
              <a:ext uri="{FF2B5EF4-FFF2-40B4-BE49-F238E27FC236}">
                <a16:creationId xmlns:a16="http://schemas.microsoft.com/office/drawing/2014/main" id="{ADD68B37-EBAC-444C-84DF-40E6D38960C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17432" y="3668857"/>
            <a:ext cx="809399" cy="809399"/>
          </a:xfrm>
          <a:prstGeom prst="rect">
            <a:avLst/>
          </a:prstGeom>
        </p:spPr>
      </p:pic>
      <p:pic>
        <p:nvPicPr>
          <p:cNvPr id="45" name="Graphic 44" descr="Signature with solid fill">
            <a:extLst>
              <a:ext uri="{FF2B5EF4-FFF2-40B4-BE49-F238E27FC236}">
                <a16:creationId xmlns:a16="http://schemas.microsoft.com/office/drawing/2014/main" id="{3EACAEDD-BA86-C28E-D02E-E492062DA09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134600" y="3659765"/>
            <a:ext cx="818492" cy="818492"/>
          </a:xfrm>
          <a:prstGeom prst="rect">
            <a:avLst/>
          </a:prstGeom>
        </p:spPr>
      </p:pic>
    </p:spTree>
    <p:extLst>
      <p:ext uri="{BB962C8B-B14F-4D97-AF65-F5344CB8AC3E}">
        <p14:creationId xmlns:p14="http://schemas.microsoft.com/office/powerpoint/2010/main" val="364776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3C8AE0-29E2-DB48-61E6-164D5B6590E3}"/>
              </a:ext>
            </a:extLst>
          </p:cNvPr>
          <p:cNvSpPr txBox="1">
            <a:spLocks/>
          </p:cNvSpPr>
          <p:nvPr/>
        </p:nvSpPr>
        <p:spPr bwMode="gray">
          <a:xfrm>
            <a:off x="431804" y="685800"/>
            <a:ext cx="11349563" cy="320088"/>
          </a:xfrm>
        </p:spPr>
        <p:txBody>
          <a:bodyPr/>
          <a:lst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a:lstStyle>
          <a:p>
            <a:r>
              <a:rPr lang="en-IN" sz="2600" b="0" dirty="0"/>
              <a:t>TRANSFER PRICING COMPLIANCE</a:t>
            </a:r>
          </a:p>
          <a:p>
            <a:endParaRPr lang="en-IN" sz="2600" b="0" dirty="0"/>
          </a:p>
        </p:txBody>
      </p:sp>
      <p:sp>
        <p:nvSpPr>
          <p:cNvPr id="10" name="Text Placeholder 3">
            <a:extLst>
              <a:ext uri="{FF2B5EF4-FFF2-40B4-BE49-F238E27FC236}">
                <a16:creationId xmlns:a16="http://schemas.microsoft.com/office/drawing/2014/main" id="{6FFAAF90-8309-DF3C-B15E-C9875F85E5E3}"/>
              </a:ext>
            </a:extLst>
          </p:cNvPr>
          <p:cNvSpPr txBox="1">
            <a:spLocks/>
          </p:cNvSpPr>
          <p:nvPr/>
        </p:nvSpPr>
        <p:spPr bwMode="gray">
          <a:xfrm>
            <a:off x="431804" y="1073801"/>
            <a:ext cx="11349563" cy="221599"/>
          </a:xfrm>
        </p:spPr>
        <p:txBody>
          <a:bodyPr>
            <a:spAutoFit/>
          </a:bodyPr>
          <a:lstStyle>
            <a:lvl1pPr marL="0" indent="0" algn="l" defTabSz="1218786" rtl="0" eaLnBrk="1" latinLnBrk="0" hangingPunct="1">
              <a:lnSpc>
                <a:spcPct val="80000"/>
              </a:lnSpc>
              <a:spcBef>
                <a:spcPts val="0"/>
              </a:spcBef>
              <a:spcAft>
                <a:spcPts val="0"/>
              </a:spcAft>
              <a:buFont typeface="Arial" pitchFamily="34" charset="0"/>
              <a:buNone/>
              <a:defRPr sz="24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IN" sz="1800" dirty="0"/>
              <a:t>DOCUMENTATION REQUIREMENTS</a:t>
            </a:r>
          </a:p>
        </p:txBody>
      </p:sp>
      <p:sp>
        <p:nvSpPr>
          <p:cNvPr id="7" name="Rectangle 6">
            <a:extLst>
              <a:ext uri="{FF2B5EF4-FFF2-40B4-BE49-F238E27FC236}">
                <a16:creationId xmlns:a16="http://schemas.microsoft.com/office/drawing/2014/main" id="{8F4A0244-97EA-DD0E-225C-EF8E72046679}"/>
              </a:ext>
            </a:extLst>
          </p:cNvPr>
          <p:cNvSpPr/>
          <p:nvPr/>
        </p:nvSpPr>
        <p:spPr>
          <a:xfrm>
            <a:off x="545891" y="2182617"/>
            <a:ext cx="3237875" cy="2160784"/>
          </a:xfrm>
          <a:prstGeom prst="rect">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t" anchorCtr="0"/>
          <a:lstStyle/>
          <a:p>
            <a:pPr>
              <a:spcBef>
                <a:spcPts val="400"/>
              </a:spcBef>
              <a:spcAft>
                <a:spcPts val="400"/>
              </a:spcAft>
            </a:pPr>
            <a:r>
              <a:rPr lang="en-IN" sz="1400" dirty="0">
                <a:solidFill>
                  <a:srgbClr val="000000"/>
                </a:solidFill>
              </a:rPr>
              <a:t>Business overview of the Group</a:t>
            </a:r>
          </a:p>
          <a:p>
            <a:pPr>
              <a:spcBef>
                <a:spcPts val="400"/>
              </a:spcBef>
              <a:spcAft>
                <a:spcPts val="400"/>
              </a:spcAft>
            </a:pPr>
            <a:r>
              <a:rPr lang="en-IN" sz="1400" dirty="0">
                <a:solidFill>
                  <a:srgbClr val="000000"/>
                </a:solidFill>
              </a:rPr>
              <a:t>Profile of Associated Enterprises</a:t>
            </a:r>
          </a:p>
          <a:p>
            <a:pPr>
              <a:spcBef>
                <a:spcPts val="400"/>
              </a:spcBef>
              <a:spcAft>
                <a:spcPts val="400"/>
              </a:spcAft>
            </a:pPr>
            <a:r>
              <a:rPr lang="en-IN" sz="1400" dirty="0">
                <a:solidFill>
                  <a:srgbClr val="000000"/>
                </a:solidFill>
              </a:rPr>
              <a:t>Business overview of the Indian entity</a:t>
            </a:r>
          </a:p>
          <a:p>
            <a:pPr>
              <a:spcBef>
                <a:spcPts val="400"/>
              </a:spcBef>
              <a:spcAft>
                <a:spcPts val="400"/>
              </a:spcAft>
            </a:pPr>
            <a:r>
              <a:rPr lang="en-IN" sz="1400" dirty="0">
                <a:solidFill>
                  <a:srgbClr val="000000"/>
                </a:solidFill>
              </a:rPr>
              <a:t>Industry overview</a:t>
            </a:r>
          </a:p>
          <a:p>
            <a:pPr>
              <a:spcBef>
                <a:spcPts val="400"/>
              </a:spcBef>
              <a:spcAft>
                <a:spcPts val="400"/>
              </a:spcAft>
            </a:pPr>
            <a:endParaRPr lang="en-IN" sz="1400" dirty="0">
              <a:solidFill>
                <a:srgbClr val="000000"/>
              </a:solidFill>
            </a:endParaRPr>
          </a:p>
        </p:txBody>
      </p:sp>
      <p:sp>
        <p:nvSpPr>
          <p:cNvPr id="2" name="Rectangle 1">
            <a:extLst>
              <a:ext uri="{FF2B5EF4-FFF2-40B4-BE49-F238E27FC236}">
                <a16:creationId xmlns:a16="http://schemas.microsoft.com/office/drawing/2014/main" id="{FF9222BF-F684-183F-BB6B-A58B226AE5D1}"/>
              </a:ext>
            </a:extLst>
          </p:cNvPr>
          <p:cNvSpPr/>
          <p:nvPr/>
        </p:nvSpPr>
        <p:spPr>
          <a:xfrm>
            <a:off x="533400" y="1560225"/>
            <a:ext cx="3262859" cy="433466"/>
          </a:xfrm>
          <a:prstGeom prst="rect">
            <a:avLst/>
          </a:prstGeom>
          <a:solidFill>
            <a:srgbClr val="FF3300"/>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IN" sz="1400" b="1" dirty="0"/>
              <a:t>Entity related</a:t>
            </a:r>
          </a:p>
        </p:txBody>
      </p:sp>
      <p:sp>
        <p:nvSpPr>
          <p:cNvPr id="5" name="Rectangle 4">
            <a:extLst>
              <a:ext uri="{FF2B5EF4-FFF2-40B4-BE49-F238E27FC236}">
                <a16:creationId xmlns:a16="http://schemas.microsoft.com/office/drawing/2014/main" id="{30EC7E71-D681-E6B1-5DC3-249C880D76D2}"/>
              </a:ext>
            </a:extLst>
          </p:cNvPr>
          <p:cNvSpPr/>
          <p:nvPr/>
        </p:nvSpPr>
        <p:spPr>
          <a:xfrm>
            <a:off x="4204741" y="1560225"/>
            <a:ext cx="3262859" cy="433466"/>
          </a:xfrm>
          <a:prstGeom prst="rect">
            <a:avLst/>
          </a:prstGeom>
          <a:solidFill>
            <a:srgbClr val="FF3300"/>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IN" sz="1400" b="1" dirty="0"/>
              <a:t>Price related</a:t>
            </a:r>
          </a:p>
        </p:txBody>
      </p:sp>
      <p:sp>
        <p:nvSpPr>
          <p:cNvPr id="11" name="Rectangle 10">
            <a:extLst>
              <a:ext uri="{FF2B5EF4-FFF2-40B4-BE49-F238E27FC236}">
                <a16:creationId xmlns:a16="http://schemas.microsoft.com/office/drawing/2014/main" id="{0ADC7793-2E0A-7783-9C4B-0C6B0E58307F}"/>
              </a:ext>
            </a:extLst>
          </p:cNvPr>
          <p:cNvSpPr/>
          <p:nvPr/>
        </p:nvSpPr>
        <p:spPr>
          <a:xfrm>
            <a:off x="7862341" y="1560225"/>
            <a:ext cx="3262859" cy="433466"/>
          </a:xfrm>
          <a:prstGeom prst="rect">
            <a:avLst/>
          </a:prstGeom>
          <a:solidFill>
            <a:srgbClr val="FF3300"/>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IN" sz="1400" b="1" dirty="0"/>
              <a:t>Transaction related</a:t>
            </a:r>
          </a:p>
        </p:txBody>
      </p:sp>
      <p:sp>
        <p:nvSpPr>
          <p:cNvPr id="12" name="Rectangle 11">
            <a:extLst>
              <a:ext uri="{FF2B5EF4-FFF2-40B4-BE49-F238E27FC236}">
                <a16:creationId xmlns:a16="http://schemas.microsoft.com/office/drawing/2014/main" id="{8076D7C9-4584-E8C8-A70C-B35430A10385}"/>
              </a:ext>
            </a:extLst>
          </p:cNvPr>
          <p:cNvSpPr/>
          <p:nvPr/>
        </p:nvSpPr>
        <p:spPr>
          <a:xfrm>
            <a:off x="4198495" y="2182617"/>
            <a:ext cx="3237875" cy="2160784"/>
          </a:xfrm>
          <a:prstGeom prst="rect">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t" anchorCtr="0"/>
          <a:lstStyle/>
          <a:p>
            <a:pPr>
              <a:spcBef>
                <a:spcPts val="400"/>
              </a:spcBef>
              <a:spcAft>
                <a:spcPts val="400"/>
              </a:spcAft>
            </a:pPr>
            <a:r>
              <a:rPr lang="en-IN" sz="1400" dirty="0">
                <a:solidFill>
                  <a:srgbClr val="000000"/>
                </a:solidFill>
              </a:rPr>
              <a:t>Transaction terms</a:t>
            </a:r>
          </a:p>
          <a:p>
            <a:pPr>
              <a:spcBef>
                <a:spcPts val="400"/>
              </a:spcBef>
              <a:spcAft>
                <a:spcPts val="400"/>
              </a:spcAft>
            </a:pPr>
            <a:r>
              <a:rPr lang="en-IN" sz="1400" dirty="0">
                <a:solidFill>
                  <a:srgbClr val="000000"/>
                </a:solidFill>
              </a:rPr>
              <a:t>Functional analysis</a:t>
            </a:r>
          </a:p>
          <a:p>
            <a:pPr>
              <a:spcBef>
                <a:spcPts val="400"/>
              </a:spcBef>
              <a:spcAft>
                <a:spcPts val="400"/>
              </a:spcAft>
            </a:pPr>
            <a:r>
              <a:rPr lang="en-IN" sz="1400" dirty="0">
                <a:solidFill>
                  <a:srgbClr val="000000"/>
                </a:solidFill>
              </a:rPr>
              <a:t>Economic analysis</a:t>
            </a:r>
          </a:p>
          <a:p>
            <a:pPr>
              <a:spcBef>
                <a:spcPts val="400"/>
              </a:spcBef>
              <a:spcAft>
                <a:spcPts val="400"/>
              </a:spcAft>
            </a:pPr>
            <a:r>
              <a:rPr lang="en-IN" sz="1400" dirty="0">
                <a:solidFill>
                  <a:srgbClr val="000000"/>
                </a:solidFill>
              </a:rPr>
              <a:t>Forecasts/ budgets</a:t>
            </a:r>
          </a:p>
        </p:txBody>
      </p:sp>
      <p:sp>
        <p:nvSpPr>
          <p:cNvPr id="13" name="Rectangle 12">
            <a:extLst>
              <a:ext uri="{FF2B5EF4-FFF2-40B4-BE49-F238E27FC236}">
                <a16:creationId xmlns:a16="http://schemas.microsoft.com/office/drawing/2014/main" id="{0A8730F1-7580-AC13-D094-C80BA050A317}"/>
              </a:ext>
            </a:extLst>
          </p:cNvPr>
          <p:cNvSpPr/>
          <p:nvPr/>
        </p:nvSpPr>
        <p:spPr>
          <a:xfrm>
            <a:off x="7862341" y="2182617"/>
            <a:ext cx="3237875" cy="2160784"/>
          </a:xfrm>
          <a:prstGeom prst="rect">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t" anchorCtr="0"/>
          <a:lstStyle/>
          <a:p>
            <a:pPr>
              <a:spcBef>
                <a:spcPts val="400"/>
              </a:spcBef>
              <a:spcAft>
                <a:spcPts val="400"/>
              </a:spcAft>
            </a:pPr>
            <a:r>
              <a:rPr lang="en-IN" sz="1400" dirty="0">
                <a:solidFill>
                  <a:srgbClr val="000000"/>
                </a:solidFill>
              </a:rPr>
              <a:t>Inter-company Agreements</a:t>
            </a:r>
          </a:p>
          <a:p>
            <a:pPr>
              <a:spcBef>
                <a:spcPts val="400"/>
              </a:spcBef>
              <a:spcAft>
                <a:spcPts val="400"/>
              </a:spcAft>
            </a:pPr>
            <a:r>
              <a:rPr lang="en-IN" sz="1400" dirty="0">
                <a:solidFill>
                  <a:srgbClr val="000000"/>
                </a:solidFill>
              </a:rPr>
              <a:t>Invoices</a:t>
            </a:r>
          </a:p>
          <a:p>
            <a:pPr>
              <a:spcBef>
                <a:spcPts val="400"/>
              </a:spcBef>
              <a:spcAft>
                <a:spcPts val="400"/>
              </a:spcAft>
            </a:pPr>
            <a:r>
              <a:rPr lang="en-IN" sz="1400" dirty="0">
                <a:solidFill>
                  <a:srgbClr val="000000"/>
                </a:solidFill>
              </a:rPr>
              <a:t>Pricing related correspondence</a:t>
            </a:r>
          </a:p>
          <a:p>
            <a:pPr>
              <a:spcBef>
                <a:spcPts val="400"/>
              </a:spcBef>
              <a:spcAft>
                <a:spcPts val="400"/>
              </a:spcAft>
            </a:pPr>
            <a:r>
              <a:rPr lang="en-IN" sz="1400" dirty="0">
                <a:solidFill>
                  <a:srgbClr val="000000"/>
                </a:solidFill>
              </a:rPr>
              <a:t>Need-benefit documentation</a:t>
            </a:r>
          </a:p>
          <a:p>
            <a:pPr>
              <a:spcBef>
                <a:spcPts val="400"/>
              </a:spcBef>
              <a:spcAft>
                <a:spcPts val="400"/>
              </a:spcAft>
            </a:pPr>
            <a:r>
              <a:rPr lang="en-IN" sz="1400" dirty="0">
                <a:solidFill>
                  <a:srgbClr val="000000"/>
                </a:solidFill>
              </a:rPr>
              <a:t>Back-up workings</a:t>
            </a:r>
          </a:p>
          <a:p>
            <a:pPr>
              <a:spcBef>
                <a:spcPts val="400"/>
              </a:spcBef>
              <a:spcAft>
                <a:spcPts val="400"/>
              </a:spcAft>
            </a:pPr>
            <a:r>
              <a:rPr lang="en-IN" sz="1400" dirty="0">
                <a:solidFill>
                  <a:srgbClr val="000000"/>
                </a:solidFill>
              </a:rPr>
              <a:t>Third party supporting documents</a:t>
            </a:r>
          </a:p>
        </p:txBody>
      </p:sp>
      <p:sp>
        <p:nvSpPr>
          <p:cNvPr id="14" name="Rectangle: Rounded Corners 13">
            <a:extLst>
              <a:ext uri="{FF2B5EF4-FFF2-40B4-BE49-F238E27FC236}">
                <a16:creationId xmlns:a16="http://schemas.microsoft.com/office/drawing/2014/main" id="{651BBD40-3934-C5A4-F495-7F0F2DFFE37F}"/>
              </a:ext>
            </a:extLst>
          </p:cNvPr>
          <p:cNvSpPr/>
          <p:nvPr/>
        </p:nvSpPr>
        <p:spPr>
          <a:xfrm>
            <a:off x="1752600" y="4800600"/>
            <a:ext cx="8229600" cy="1447800"/>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IN" sz="1600" b="1" dirty="0">
                <a:solidFill>
                  <a:srgbClr val="FFFF00"/>
                </a:solidFill>
              </a:rPr>
              <a:t>Contemporaneous TP Documentation – Due on October 31</a:t>
            </a:r>
            <a:r>
              <a:rPr lang="en-IN" sz="1600" b="1" baseline="30000" dirty="0">
                <a:solidFill>
                  <a:srgbClr val="FFFF00"/>
                </a:solidFill>
              </a:rPr>
              <a:t>st</a:t>
            </a:r>
          </a:p>
          <a:p>
            <a:pPr algn="just"/>
            <a:r>
              <a:rPr lang="en-IN" sz="1400" dirty="0"/>
              <a:t>Applicable if value of international transactions exceed INR 1 Crore.</a:t>
            </a:r>
          </a:p>
          <a:p>
            <a:pPr algn="just"/>
            <a:endParaRPr lang="en-IN" sz="1400" dirty="0"/>
          </a:p>
          <a:p>
            <a:pPr algn="just"/>
            <a:r>
              <a:rPr lang="en-IN" sz="1600" b="1" dirty="0">
                <a:solidFill>
                  <a:srgbClr val="FFFF00"/>
                </a:solidFill>
              </a:rPr>
              <a:t>TP Certificate – Due on October 31</a:t>
            </a:r>
            <a:r>
              <a:rPr lang="en-IN" sz="1600" b="1" baseline="30000" dirty="0">
                <a:solidFill>
                  <a:srgbClr val="FFFF00"/>
                </a:solidFill>
              </a:rPr>
              <a:t>st</a:t>
            </a:r>
            <a:endParaRPr lang="en-IN" sz="1600" b="1" dirty="0">
              <a:solidFill>
                <a:srgbClr val="FFFF00"/>
              </a:solidFill>
            </a:endParaRPr>
          </a:p>
          <a:p>
            <a:pPr algn="just"/>
            <a:r>
              <a:rPr lang="en-IN" sz="1400" dirty="0"/>
              <a:t>Applicable with even INR 1 international transaction.</a:t>
            </a:r>
            <a:endParaRPr lang="en-IN" sz="2000" dirty="0"/>
          </a:p>
        </p:txBody>
      </p:sp>
    </p:spTree>
    <p:extLst>
      <p:ext uri="{BB962C8B-B14F-4D97-AF65-F5344CB8AC3E}">
        <p14:creationId xmlns:p14="http://schemas.microsoft.com/office/powerpoint/2010/main" val="2155386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2">
            <a:extLst>
              <a:ext uri="{FF2B5EF4-FFF2-40B4-BE49-F238E27FC236}">
                <a16:creationId xmlns:a16="http://schemas.microsoft.com/office/drawing/2014/main" id="{0588BECD-3A75-4B33-BC95-3B61841790FD}"/>
              </a:ext>
            </a:extLst>
          </p:cNvPr>
          <p:cNvSpPr>
            <a:spLocks noChangeAspect="1"/>
          </p:cNvSpPr>
          <p:nvPr/>
        </p:nvSpPr>
        <p:spPr bwMode="gray">
          <a:xfrm>
            <a:off x="676815" y="624205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dirty="0"/>
          </a:p>
        </p:txBody>
      </p:sp>
      <p:sp>
        <p:nvSpPr>
          <p:cNvPr id="7" name="Freeform 12">
            <a:extLst>
              <a:ext uri="{FF2B5EF4-FFF2-40B4-BE49-F238E27FC236}">
                <a16:creationId xmlns:a16="http://schemas.microsoft.com/office/drawing/2014/main" id="{565EBF9F-7EC9-4BD7-8038-E8D21427DF05}"/>
              </a:ext>
            </a:extLst>
          </p:cNvPr>
          <p:cNvSpPr>
            <a:spLocks noChangeAspect="1"/>
          </p:cNvSpPr>
          <p:nvPr/>
        </p:nvSpPr>
        <p:spPr bwMode="gray">
          <a:xfrm rot="10800000">
            <a:off x="676815" y="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dirty="0"/>
          </a:p>
        </p:txBody>
      </p:sp>
      <p:sp>
        <p:nvSpPr>
          <p:cNvPr id="12" name="Title 1">
            <a:extLst>
              <a:ext uri="{FF2B5EF4-FFF2-40B4-BE49-F238E27FC236}">
                <a16:creationId xmlns:a16="http://schemas.microsoft.com/office/drawing/2014/main" id="{EDFDC8F2-40F0-16E1-3E73-32F779C17134}"/>
              </a:ext>
            </a:extLst>
          </p:cNvPr>
          <p:cNvSpPr>
            <a:spLocks noGrp="1"/>
          </p:cNvSpPr>
          <p:nvPr>
            <p:ph type="title"/>
          </p:nvPr>
        </p:nvSpPr>
        <p:spPr>
          <a:xfrm>
            <a:off x="431804" y="685800"/>
            <a:ext cx="11349563" cy="320088"/>
          </a:xfrm>
        </p:spPr>
        <p:txBody>
          <a:bodyPr/>
          <a:lstStyle/>
          <a:p>
            <a:r>
              <a:rPr lang="en-IN" sz="2600" b="0" dirty="0"/>
              <a:t>INDIAN MAP REGIME</a:t>
            </a:r>
          </a:p>
        </p:txBody>
      </p:sp>
      <p:graphicFrame>
        <p:nvGraphicFramePr>
          <p:cNvPr id="2" name="Table 4">
            <a:extLst>
              <a:ext uri="{FF2B5EF4-FFF2-40B4-BE49-F238E27FC236}">
                <a16:creationId xmlns:a16="http://schemas.microsoft.com/office/drawing/2014/main" id="{EE360526-3A24-B1D7-A0C4-5CD7C4024C3D}"/>
              </a:ext>
            </a:extLst>
          </p:cNvPr>
          <p:cNvGraphicFramePr>
            <a:graphicFrameLocks noGrp="1"/>
          </p:cNvGraphicFramePr>
          <p:nvPr>
            <p:extLst>
              <p:ext uri="{D42A27DB-BD31-4B8C-83A1-F6EECF244321}">
                <p14:modId xmlns:p14="http://schemas.microsoft.com/office/powerpoint/2010/main" val="2797108136"/>
              </p:ext>
            </p:extLst>
          </p:nvPr>
        </p:nvGraphicFramePr>
        <p:xfrm>
          <a:off x="533400" y="1676400"/>
          <a:ext cx="10820400" cy="4343400"/>
        </p:xfrm>
        <a:graphic>
          <a:graphicData uri="http://schemas.openxmlformats.org/drawingml/2006/table">
            <a:tbl>
              <a:tblPr firstRow="1" bandRow="1">
                <a:tableStyleId>{073A0DAA-6AF3-43AB-8588-CEC1D06C72B9}</a:tableStyleId>
              </a:tblPr>
              <a:tblGrid>
                <a:gridCol w="3606800">
                  <a:extLst>
                    <a:ext uri="{9D8B030D-6E8A-4147-A177-3AD203B41FA5}">
                      <a16:colId xmlns:a16="http://schemas.microsoft.com/office/drawing/2014/main" val="2532577047"/>
                    </a:ext>
                  </a:extLst>
                </a:gridCol>
                <a:gridCol w="3606800">
                  <a:extLst>
                    <a:ext uri="{9D8B030D-6E8A-4147-A177-3AD203B41FA5}">
                      <a16:colId xmlns:a16="http://schemas.microsoft.com/office/drawing/2014/main" val="3539886304"/>
                    </a:ext>
                  </a:extLst>
                </a:gridCol>
                <a:gridCol w="3606800">
                  <a:extLst>
                    <a:ext uri="{9D8B030D-6E8A-4147-A177-3AD203B41FA5}">
                      <a16:colId xmlns:a16="http://schemas.microsoft.com/office/drawing/2014/main" val="3257915151"/>
                    </a:ext>
                  </a:extLst>
                </a:gridCol>
              </a:tblGrid>
              <a:tr h="370840">
                <a:tc>
                  <a:txBody>
                    <a:bodyPr/>
                    <a:lstStyle/>
                    <a:p>
                      <a:r>
                        <a:rPr lang="en-IN" sz="1400" dirty="0"/>
                        <a:t>Parameters</a:t>
                      </a:r>
                    </a:p>
                  </a:txBody>
                  <a:tcPr/>
                </a:tc>
                <a:tc>
                  <a:txBody>
                    <a:bodyPr/>
                    <a:lstStyle/>
                    <a:p>
                      <a:r>
                        <a:rPr lang="en-IN" sz="1400" dirty="0"/>
                        <a:t>MAP process</a:t>
                      </a:r>
                    </a:p>
                  </a:txBody>
                  <a:tcPr/>
                </a:tc>
                <a:tc>
                  <a:txBody>
                    <a:bodyPr/>
                    <a:lstStyle/>
                    <a:p>
                      <a:r>
                        <a:rPr lang="en-IN" sz="1400" dirty="0"/>
                        <a:t>Domestic appeal process</a:t>
                      </a:r>
                    </a:p>
                  </a:txBody>
                  <a:tcPr/>
                </a:tc>
                <a:extLst>
                  <a:ext uri="{0D108BD9-81ED-4DB2-BD59-A6C34878D82A}">
                    <a16:rowId xmlns:a16="http://schemas.microsoft.com/office/drawing/2014/main" val="3123544135"/>
                  </a:ext>
                </a:extLst>
              </a:tr>
              <a:tr h="370840">
                <a:tc>
                  <a:txBody>
                    <a:bodyPr/>
                    <a:lstStyle/>
                    <a:p>
                      <a:r>
                        <a:rPr lang="en-IN" sz="1400" dirty="0"/>
                        <a:t>Estimated time of completion</a:t>
                      </a:r>
                    </a:p>
                  </a:txBody>
                  <a:tcPr/>
                </a:tc>
                <a:tc>
                  <a:txBody>
                    <a:bodyPr/>
                    <a:lstStyle/>
                    <a:p>
                      <a:r>
                        <a:rPr lang="en-IN" sz="1400" dirty="0"/>
                        <a:t>Average time period of 2 years</a:t>
                      </a:r>
                    </a:p>
                  </a:txBody>
                  <a:tcPr/>
                </a:tc>
                <a:tc>
                  <a:txBody>
                    <a:bodyPr/>
                    <a:lstStyle/>
                    <a:p>
                      <a:r>
                        <a:rPr lang="en-IN" sz="1400" dirty="0"/>
                        <a:t>6-10 years</a:t>
                      </a:r>
                    </a:p>
                  </a:txBody>
                  <a:tcPr/>
                </a:tc>
                <a:extLst>
                  <a:ext uri="{0D108BD9-81ED-4DB2-BD59-A6C34878D82A}">
                    <a16:rowId xmlns:a16="http://schemas.microsoft.com/office/drawing/2014/main" val="3477972765"/>
                  </a:ext>
                </a:extLst>
              </a:tr>
              <a:tr h="370840">
                <a:tc>
                  <a:txBody>
                    <a:bodyPr/>
                    <a:lstStyle/>
                    <a:p>
                      <a:r>
                        <a:rPr lang="en-IN" sz="1400" dirty="0"/>
                        <a:t>Documentation requirement</a:t>
                      </a:r>
                    </a:p>
                  </a:txBody>
                  <a:tcPr/>
                </a:tc>
                <a:tc>
                  <a:txBody>
                    <a:bodyPr/>
                    <a:lstStyle/>
                    <a:p>
                      <a:r>
                        <a:rPr lang="en-IN" sz="1400" dirty="0"/>
                        <a:t>Less burdensome as compared to domestic litigation</a:t>
                      </a:r>
                    </a:p>
                  </a:txBody>
                  <a:tcPr/>
                </a:tc>
                <a:tc>
                  <a:txBody>
                    <a:bodyPr/>
                    <a:lstStyle/>
                    <a:p>
                      <a:r>
                        <a:rPr lang="en-IN" sz="1400" dirty="0"/>
                        <a:t>Detailed and burdensome documentation/ evidence requirements</a:t>
                      </a:r>
                    </a:p>
                  </a:txBody>
                  <a:tcPr/>
                </a:tc>
                <a:extLst>
                  <a:ext uri="{0D108BD9-81ED-4DB2-BD59-A6C34878D82A}">
                    <a16:rowId xmlns:a16="http://schemas.microsoft.com/office/drawing/2014/main" val="4212275311"/>
                  </a:ext>
                </a:extLst>
              </a:tr>
              <a:tr h="370840">
                <a:tc>
                  <a:txBody>
                    <a:bodyPr/>
                    <a:lstStyle/>
                    <a:p>
                      <a:r>
                        <a:rPr lang="en-IN" sz="1400" dirty="0"/>
                        <a:t>Payment of tax demand</a:t>
                      </a:r>
                    </a:p>
                  </a:txBody>
                  <a:tcPr/>
                </a:tc>
                <a:tc>
                  <a:txBody>
                    <a:bodyPr/>
                    <a:lstStyle/>
                    <a:p>
                      <a:r>
                        <a:rPr lang="en-IN" sz="1400" dirty="0"/>
                        <a:t>Stay of demand can be obtained</a:t>
                      </a:r>
                    </a:p>
                  </a:txBody>
                  <a:tcPr/>
                </a:tc>
                <a:tc>
                  <a:txBody>
                    <a:bodyPr/>
                    <a:lstStyle/>
                    <a:p>
                      <a:r>
                        <a:rPr lang="en-IN" sz="1400" dirty="0"/>
                        <a:t>Periodic tax demands can be raised by the tax authorities</a:t>
                      </a:r>
                    </a:p>
                  </a:txBody>
                  <a:tcPr/>
                </a:tc>
                <a:extLst>
                  <a:ext uri="{0D108BD9-81ED-4DB2-BD59-A6C34878D82A}">
                    <a16:rowId xmlns:a16="http://schemas.microsoft.com/office/drawing/2014/main" val="3965180669"/>
                  </a:ext>
                </a:extLst>
              </a:tr>
              <a:tr h="370840">
                <a:tc>
                  <a:txBody>
                    <a:bodyPr/>
                    <a:lstStyle/>
                    <a:p>
                      <a:r>
                        <a:rPr lang="en-IN" sz="1400" dirty="0"/>
                        <a:t>Compliance</a:t>
                      </a:r>
                    </a:p>
                  </a:txBody>
                  <a:tcPr/>
                </a:tc>
                <a:tc>
                  <a:txBody>
                    <a:bodyPr/>
                    <a:lstStyle/>
                    <a:p>
                      <a:r>
                        <a:rPr lang="en-IN" sz="1400" dirty="0"/>
                        <a:t>Minimum</a:t>
                      </a:r>
                    </a:p>
                  </a:txBody>
                  <a:tcPr/>
                </a:tc>
                <a:tc>
                  <a:txBody>
                    <a:bodyPr/>
                    <a:lstStyle/>
                    <a:p>
                      <a:r>
                        <a:rPr lang="en-IN" sz="1400" dirty="0"/>
                        <a:t>Extensive</a:t>
                      </a:r>
                    </a:p>
                  </a:txBody>
                  <a:tcPr/>
                </a:tc>
                <a:extLst>
                  <a:ext uri="{0D108BD9-81ED-4DB2-BD59-A6C34878D82A}">
                    <a16:rowId xmlns:a16="http://schemas.microsoft.com/office/drawing/2014/main" val="719623000"/>
                  </a:ext>
                </a:extLst>
              </a:tr>
              <a:tr h="370840">
                <a:tc>
                  <a:txBody>
                    <a:bodyPr/>
                    <a:lstStyle/>
                    <a:p>
                      <a:r>
                        <a:rPr lang="en-IN" sz="1400" dirty="0"/>
                        <a:t>Interest and Penalty</a:t>
                      </a:r>
                    </a:p>
                  </a:txBody>
                  <a:tcPr/>
                </a:tc>
                <a:tc>
                  <a:txBody>
                    <a:bodyPr/>
                    <a:lstStyle/>
                    <a:p>
                      <a:r>
                        <a:rPr lang="en-IN" sz="1400" dirty="0"/>
                        <a:t>Interest: same as in typical litigation process</a:t>
                      </a:r>
                    </a:p>
                    <a:p>
                      <a:r>
                        <a:rPr lang="en-IN" sz="1400" dirty="0"/>
                        <a:t>Penalty: generally not levied by authorities post MAP</a:t>
                      </a:r>
                    </a:p>
                  </a:txBody>
                  <a:tcPr/>
                </a:tc>
                <a:tc>
                  <a:txBody>
                    <a:bodyPr/>
                    <a:lstStyle/>
                    <a:p>
                      <a:r>
                        <a:rPr lang="en-IN" sz="1400" dirty="0"/>
                        <a:t>Penalty – generally levied, however, defendable on TP issues</a:t>
                      </a:r>
                    </a:p>
                  </a:txBody>
                  <a:tcPr/>
                </a:tc>
                <a:extLst>
                  <a:ext uri="{0D108BD9-81ED-4DB2-BD59-A6C34878D82A}">
                    <a16:rowId xmlns:a16="http://schemas.microsoft.com/office/drawing/2014/main" val="423748575"/>
                  </a:ext>
                </a:extLst>
              </a:tr>
              <a:tr h="370840">
                <a:tc>
                  <a:txBody>
                    <a:bodyPr/>
                    <a:lstStyle/>
                    <a:p>
                      <a:r>
                        <a:rPr lang="en-IN" sz="1400" dirty="0"/>
                        <a:t>Double taxation</a:t>
                      </a:r>
                    </a:p>
                  </a:txBody>
                  <a:tcPr/>
                </a:tc>
                <a:tc>
                  <a:txBody>
                    <a:bodyPr/>
                    <a:lstStyle/>
                    <a:p>
                      <a:r>
                        <a:rPr lang="en-IN" sz="1400" dirty="0"/>
                        <a:t>Addressed issue of double taxation – corresponding relief is allowed</a:t>
                      </a:r>
                    </a:p>
                  </a:txBody>
                  <a:tcPr/>
                </a:tc>
                <a:tc>
                  <a:txBody>
                    <a:bodyPr/>
                    <a:lstStyle/>
                    <a:p>
                      <a:r>
                        <a:rPr lang="en-IN" sz="1400" dirty="0"/>
                        <a:t>Likely to continue</a:t>
                      </a:r>
                    </a:p>
                  </a:txBody>
                  <a:tcPr/>
                </a:tc>
                <a:extLst>
                  <a:ext uri="{0D108BD9-81ED-4DB2-BD59-A6C34878D82A}">
                    <a16:rowId xmlns:a16="http://schemas.microsoft.com/office/drawing/2014/main" val="4173933947"/>
                  </a:ext>
                </a:extLst>
              </a:tr>
              <a:tr h="370840">
                <a:tc>
                  <a:txBody>
                    <a:bodyPr/>
                    <a:lstStyle/>
                    <a:p>
                      <a:r>
                        <a:rPr lang="en-IN" sz="1400" dirty="0"/>
                        <a:t>Basis of closure</a:t>
                      </a:r>
                    </a:p>
                  </a:txBody>
                  <a:tcPr/>
                </a:tc>
                <a:tc>
                  <a:txBody>
                    <a:bodyPr/>
                    <a:lstStyle/>
                    <a:p>
                      <a:r>
                        <a:rPr lang="en-IN" sz="1400" dirty="0"/>
                        <a:t>Negotiation between two countries’ CAs. Taxpayer’s role is to brief the CA</a:t>
                      </a:r>
                    </a:p>
                  </a:txBody>
                  <a:tcPr/>
                </a:tc>
                <a:tc>
                  <a:txBody>
                    <a:bodyPr/>
                    <a:lstStyle/>
                    <a:p>
                      <a:r>
                        <a:rPr lang="en-IN" sz="1400" dirty="0"/>
                        <a:t>Merit based – relief can be expected at Tribunal level once sufficient evidence is produced satisfying the arguments</a:t>
                      </a:r>
                    </a:p>
                  </a:txBody>
                  <a:tcPr/>
                </a:tc>
                <a:extLst>
                  <a:ext uri="{0D108BD9-81ED-4DB2-BD59-A6C34878D82A}">
                    <a16:rowId xmlns:a16="http://schemas.microsoft.com/office/drawing/2014/main" val="2824809774"/>
                  </a:ext>
                </a:extLst>
              </a:tr>
            </a:tbl>
          </a:graphicData>
        </a:graphic>
      </p:graphicFrame>
      <p:sp>
        <p:nvSpPr>
          <p:cNvPr id="47" name="TextBox 46">
            <a:extLst>
              <a:ext uri="{FF2B5EF4-FFF2-40B4-BE49-F238E27FC236}">
                <a16:creationId xmlns:a16="http://schemas.microsoft.com/office/drawing/2014/main" id="{76204B92-D918-7BEC-7A12-DA579D876238}"/>
              </a:ext>
            </a:extLst>
          </p:cNvPr>
          <p:cNvSpPr txBox="1"/>
          <p:nvPr/>
        </p:nvSpPr>
        <p:spPr>
          <a:xfrm>
            <a:off x="457200" y="990600"/>
            <a:ext cx="6093500" cy="369332"/>
          </a:xfrm>
          <a:prstGeom prst="rect">
            <a:avLst/>
          </a:prstGeom>
          <a:noFill/>
        </p:spPr>
        <p:txBody>
          <a:bodyPr wrap="square">
            <a:spAutoFit/>
          </a:bodyPr>
          <a:lstStyle/>
          <a:p>
            <a:r>
              <a:rPr lang="en-IN" sz="1800" dirty="0"/>
              <a:t>MAP OVER DOMESTIC APPEAL PROCESS</a:t>
            </a:r>
          </a:p>
        </p:txBody>
      </p:sp>
    </p:spTree>
    <p:extLst>
      <p:ext uri="{BB962C8B-B14F-4D97-AF65-F5344CB8AC3E}">
        <p14:creationId xmlns:p14="http://schemas.microsoft.com/office/powerpoint/2010/main" val="1272859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4" name="TextBox 5">
            <a:extLst>
              <a:ext uri="{FF2B5EF4-FFF2-40B4-BE49-F238E27FC236}">
                <a16:creationId xmlns:a16="http://schemas.microsoft.com/office/drawing/2014/main" id="{41D199BE-4E88-4790-A0EC-8E0D8CC51F8D}"/>
              </a:ext>
            </a:extLst>
          </p:cNvPr>
          <p:cNvSpPr txBox="1"/>
          <p:nvPr/>
        </p:nvSpPr>
        <p:spPr>
          <a:xfrm>
            <a:off x="406111" y="1542197"/>
            <a:ext cx="5444776" cy="707886"/>
          </a:xfrm>
          <a:prstGeom prst="rect">
            <a:avLst/>
          </a:prstGeom>
          <a:noFill/>
        </p:spPr>
        <p:txBody>
          <a:bodyPr wrap="square" rtlCol="0">
            <a:spAutoFit/>
          </a:bodyPr>
          <a:ls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pPr algn="l" eaLnBrk="0" hangingPunct="0">
              <a:spcBef>
                <a:spcPts val="0"/>
              </a:spcBef>
              <a:spcAft>
                <a:spcPts val="0"/>
              </a:spcAft>
              <a:defRPr/>
            </a:pPr>
            <a:r>
              <a:rPr lang="en-US" sz="4000" kern="0">
                <a:solidFill>
                  <a:srgbClr val="FFFFFF"/>
                </a:solidFill>
                <a:cs typeface="Times New Roman"/>
              </a:rPr>
              <a:t>THANK YOU</a:t>
            </a:r>
            <a:endParaRPr lang="en-US" sz="4000" kern="0" dirty="0">
              <a:solidFill>
                <a:srgbClr val="02A5E2"/>
              </a:solidFill>
              <a:ea typeface="Times New Roman"/>
              <a:cs typeface="Times New Roman"/>
            </a:endParaRPr>
          </a:p>
        </p:txBody>
      </p:sp>
    </p:spTree>
    <p:extLst>
      <p:ext uri="{BB962C8B-B14F-4D97-AF65-F5344CB8AC3E}">
        <p14:creationId xmlns:p14="http://schemas.microsoft.com/office/powerpoint/2010/main" val="4262473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3C8AE0-29E2-DB48-61E6-164D5B6590E3}"/>
              </a:ext>
            </a:extLst>
          </p:cNvPr>
          <p:cNvSpPr txBox="1">
            <a:spLocks/>
          </p:cNvSpPr>
          <p:nvPr/>
        </p:nvSpPr>
        <p:spPr bwMode="gray">
          <a:xfrm>
            <a:off x="431804" y="685800"/>
            <a:ext cx="11349563" cy="320088"/>
          </a:xfrm>
        </p:spPr>
        <p:txBody>
          <a:bodyPr/>
          <a:lst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a:lstStyle>
          <a:p>
            <a:r>
              <a:rPr lang="en-IN" sz="2600" b="0" dirty="0"/>
              <a:t>TRANSFER PRICING COMPLIANCE</a:t>
            </a:r>
          </a:p>
          <a:p>
            <a:endParaRPr lang="en-IN" sz="2600" b="0" dirty="0"/>
          </a:p>
        </p:txBody>
      </p:sp>
      <p:sp>
        <p:nvSpPr>
          <p:cNvPr id="10" name="Text Placeholder 3">
            <a:extLst>
              <a:ext uri="{FF2B5EF4-FFF2-40B4-BE49-F238E27FC236}">
                <a16:creationId xmlns:a16="http://schemas.microsoft.com/office/drawing/2014/main" id="{6FFAAF90-8309-DF3C-B15E-C9875F85E5E3}"/>
              </a:ext>
            </a:extLst>
          </p:cNvPr>
          <p:cNvSpPr txBox="1">
            <a:spLocks/>
          </p:cNvSpPr>
          <p:nvPr/>
        </p:nvSpPr>
        <p:spPr bwMode="gray">
          <a:xfrm>
            <a:off x="431804" y="1073801"/>
            <a:ext cx="11349563" cy="221599"/>
          </a:xfrm>
        </p:spPr>
        <p:txBody>
          <a:bodyPr>
            <a:spAutoFit/>
          </a:bodyPr>
          <a:lstStyle>
            <a:lvl1pPr marL="0" indent="0" algn="l" defTabSz="1218786" rtl="0" eaLnBrk="1" latinLnBrk="0" hangingPunct="1">
              <a:lnSpc>
                <a:spcPct val="80000"/>
              </a:lnSpc>
              <a:spcBef>
                <a:spcPts val="0"/>
              </a:spcBef>
              <a:spcAft>
                <a:spcPts val="0"/>
              </a:spcAft>
              <a:buFont typeface="Arial" pitchFamily="34" charset="0"/>
              <a:buNone/>
              <a:defRPr sz="24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IN" sz="1800" dirty="0"/>
              <a:t>PROCESS</a:t>
            </a:r>
          </a:p>
        </p:txBody>
      </p:sp>
      <p:graphicFrame>
        <p:nvGraphicFramePr>
          <p:cNvPr id="8" name="Diagram 7">
            <a:extLst>
              <a:ext uri="{FF2B5EF4-FFF2-40B4-BE49-F238E27FC236}">
                <a16:creationId xmlns:a16="http://schemas.microsoft.com/office/drawing/2014/main" id="{50FF739C-2FBB-6E33-EE8A-9425FECEA820}"/>
              </a:ext>
            </a:extLst>
          </p:cNvPr>
          <p:cNvGraphicFramePr/>
          <p:nvPr>
            <p:extLst>
              <p:ext uri="{D42A27DB-BD31-4B8C-83A1-F6EECF244321}">
                <p14:modId xmlns:p14="http://schemas.microsoft.com/office/powerpoint/2010/main" val="52217180"/>
              </p:ext>
            </p:extLst>
          </p:nvPr>
        </p:nvGraphicFramePr>
        <p:xfrm>
          <a:off x="3117954" y="2176072"/>
          <a:ext cx="5966085" cy="3386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a:extLst>
              <a:ext uri="{FF2B5EF4-FFF2-40B4-BE49-F238E27FC236}">
                <a16:creationId xmlns:a16="http://schemas.microsoft.com/office/drawing/2014/main" id="{9EE0F8A5-29C4-6ECA-1891-BA8DE36215E2}"/>
              </a:ext>
            </a:extLst>
          </p:cNvPr>
          <p:cNvSpPr/>
          <p:nvPr/>
        </p:nvSpPr>
        <p:spPr>
          <a:xfrm>
            <a:off x="7823616" y="2438400"/>
            <a:ext cx="2158584" cy="727023"/>
          </a:xfrm>
          <a:prstGeom prst="rect">
            <a:avLst/>
          </a:prstGeom>
          <a:noFill/>
          <a:ln w="508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accent1">
                    <a:lumMod val="50000"/>
                  </a:schemeClr>
                </a:solidFill>
              </a:rPr>
              <a:t>Functional Analysis</a:t>
            </a:r>
          </a:p>
        </p:txBody>
      </p:sp>
      <p:sp>
        <p:nvSpPr>
          <p:cNvPr id="15" name="Rectangle 14">
            <a:extLst>
              <a:ext uri="{FF2B5EF4-FFF2-40B4-BE49-F238E27FC236}">
                <a16:creationId xmlns:a16="http://schemas.microsoft.com/office/drawing/2014/main" id="{F6BAF2D9-D4D3-54CF-FFAD-04A3FE0D7B52}"/>
              </a:ext>
            </a:extLst>
          </p:cNvPr>
          <p:cNvSpPr/>
          <p:nvPr/>
        </p:nvSpPr>
        <p:spPr>
          <a:xfrm>
            <a:off x="7823616" y="4225977"/>
            <a:ext cx="2158584" cy="727023"/>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solidFill>
                  <a:srgbClr val="FF0000"/>
                </a:solidFill>
              </a:rPr>
              <a:t>Industry Analysis</a:t>
            </a:r>
          </a:p>
        </p:txBody>
      </p:sp>
      <p:sp>
        <p:nvSpPr>
          <p:cNvPr id="16" name="Rectangle 15">
            <a:extLst>
              <a:ext uri="{FF2B5EF4-FFF2-40B4-BE49-F238E27FC236}">
                <a16:creationId xmlns:a16="http://schemas.microsoft.com/office/drawing/2014/main" id="{78457351-65F2-5314-C292-E54EB517EA51}"/>
              </a:ext>
            </a:extLst>
          </p:cNvPr>
          <p:cNvSpPr/>
          <p:nvPr/>
        </p:nvSpPr>
        <p:spPr>
          <a:xfrm>
            <a:off x="5029200" y="5715000"/>
            <a:ext cx="2158584" cy="727023"/>
          </a:xfrm>
          <a:prstGeom prst="rect">
            <a:avLst/>
          </a:prstGeom>
          <a:noFill/>
          <a:ln w="508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accent2">
                    <a:lumMod val="75000"/>
                  </a:schemeClr>
                </a:solidFill>
              </a:rPr>
              <a:t>Economic Analysis</a:t>
            </a:r>
          </a:p>
        </p:txBody>
      </p:sp>
      <p:sp>
        <p:nvSpPr>
          <p:cNvPr id="17" name="Rectangle 16">
            <a:extLst>
              <a:ext uri="{FF2B5EF4-FFF2-40B4-BE49-F238E27FC236}">
                <a16:creationId xmlns:a16="http://schemas.microsoft.com/office/drawing/2014/main" id="{851163A9-69CC-F6D8-62AA-5DF6A961A83E}"/>
              </a:ext>
            </a:extLst>
          </p:cNvPr>
          <p:cNvSpPr/>
          <p:nvPr/>
        </p:nvSpPr>
        <p:spPr>
          <a:xfrm>
            <a:off x="2286000" y="4225976"/>
            <a:ext cx="2158584" cy="727023"/>
          </a:xfrm>
          <a:prstGeom prst="rect">
            <a:avLst/>
          </a:prstGeom>
          <a:noFill/>
          <a:ln w="508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2"/>
                </a:solidFill>
              </a:rPr>
              <a:t>Financial Analysis</a:t>
            </a:r>
          </a:p>
        </p:txBody>
      </p:sp>
      <p:sp>
        <p:nvSpPr>
          <p:cNvPr id="20" name="Rectangle 19">
            <a:extLst>
              <a:ext uri="{FF2B5EF4-FFF2-40B4-BE49-F238E27FC236}">
                <a16:creationId xmlns:a16="http://schemas.microsoft.com/office/drawing/2014/main" id="{4DF0C151-A4C8-400A-65EE-6DBCEA3B7F20}"/>
              </a:ext>
            </a:extLst>
          </p:cNvPr>
          <p:cNvSpPr/>
          <p:nvPr/>
        </p:nvSpPr>
        <p:spPr>
          <a:xfrm>
            <a:off x="2286000" y="2438399"/>
            <a:ext cx="2158584" cy="727023"/>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solidFill>
                  <a:srgbClr val="0070C0"/>
                </a:solidFill>
              </a:rPr>
              <a:t>TP Certification</a:t>
            </a:r>
          </a:p>
        </p:txBody>
      </p:sp>
      <p:sp>
        <p:nvSpPr>
          <p:cNvPr id="21" name="Rectangle 20">
            <a:extLst>
              <a:ext uri="{FF2B5EF4-FFF2-40B4-BE49-F238E27FC236}">
                <a16:creationId xmlns:a16="http://schemas.microsoft.com/office/drawing/2014/main" id="{343B7B2E-D7BB-8DB0-F7F0-453D275D56D2}"/>
              </a:ext>
            </a:extLst>
          </p:cNvPr>
          <p:cNvSpPr/>
          <p:nvPr/>
        </p:nvSpPr>
        <p:spPr>
          <a:xfrm>
            <a:off x="5029200" y="1371600"/>
            <a:ext cx="2158584" cy="727023"/>
          </a:xfrm>
          <a:prstGeom prst="rect">
            <a:avLst/>
          </a:prstGeom>
          <a:noFill/>
          <a:ln w="508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accent3">
                    <a:lumMod val="75000"/>
                  </a:schemeClr>
                </a:solidFill>
              </a:rPr>
              <a:t>Gathering Background Information</a:t>
            </a:r>
          </a:p>
        </p:txBody>
      </p:sp>
    </p:spTree>
    <p:extLst>
      <p:ext uri="{BB962C8B-B14F-4D97-AF65-F5344CB8AC3E}">
        <p14:creationId xmlns:p14="http://schemas.microsoft.com/office/powerpoint/2010/main" val="726296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3C8AE0-29E2-DB48-61E6-164D5B6590E3}"/>
              </a:ext>
            </a:extLst>
          </p:cNvPr>
          <p:cNvSpPr txBox="1">
            <a:spLocks/>
          </p:cNvSpPr>
          <p:nvPr/>
        </p:nvSpPr>
        <p:spPr bwMode="gray">
          <a:xfrm>
            <a:off x="431804" y="685800"/>
            <a:ext cx="11349563" cy="320088"/>
          </a:xfrm>
        </p:spPr>
        <p:txBody>
          <a:bodyPr/>
          <a:lst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a:lstStyle>
          <a:p>
            <a:r>
              <a:rPr lang="en-IN" sz="2600" b="0" dirty="0"/>
              <a:t>TRANSFER PRICING Documentation</a:t>
            </a:r>
          </a:p>
          <a:p>
            <a:endParaRPr lang="en-IN" sz="2600" b="0" dirty="0"/>
          </a:p>
        </p:txBody>
      </p:sp>
      <p:sp>
        <p:nvSpPr>
          <p:cNvPr id="10" name="Text Placeholder 3">
            <a:extLst>
              <a:ext uri="{FF2B5EF4-FFF2-40B4-BE49-F238E27FC236}">
                <a16:creationId xmlns:a16="http://schemas.microsoft.com/office/drawing/2014/main" id="{6FFAAF90-8309-DF3C-B15E-C9875F85E5E3}"/>
              </a:ext>
            </a:extLst>
          </p:cNvPr>
          <p:cNvSpPr txBox="1">
            <a:spLocks/>
          </p:cNvSpPr>
          <p:nvPr/>
        </p:nvSpPr>
        <p:spPr bwMode="gray">
          <a:xfrm>
            <a:off x="431804" y="1073801"/>
            <a:ext cx="11349563" cy="221599"/>
          </a:xfrm>
        </p:spPr>
        <p:txBody>
          <a:bodyPr>
            <a:spAutoFit/>
          </a:bodyPr>
          <a:lstStyle>
            <a:lvl1pPr marL="0" indent="0" algn="l" defTabSz="1218786" rtl="0" eaLnBrk="1" latinLnBrk="0" hangingPunct="1">
              <a:lnSpc>
                <a:spcPct val="80000"/>
              </a:lnSpc>
              <a:spcBef>
                <a:spcPts val="0"/>
              </a:spcBef>
              <a:spcAft>
                <a:spcPts val="0"/>
              </a:spcAft>
              <a:buFont typeface="Arial" pitchFamily="34" charset="0"/>
              <a:buNone/>
              <a:defRPr sz="24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IN" sz="1800" dirty="0"/>
              <a:t>KEY CONSIDERATIONS</a:t>
            </a:r>
          </a:p>
        </p:txBody>
      </p:sp>
      <p:sp>
        <p:nvSpPr>
          <p:cNvPr id="2" name="Arrow: Notched Right 1">
            <a:extLst>
              <a:ext uri="{FF2B5EF4-FFF2-40B4-BE49-F238E27FC236}">
                <a16:creationId xmlns:a16="http://schemas.microsoft.com/office/drawing/2014/main" id="{F0DC7B12-8153-6AAE-EAA2-A5939226317E}"/>
              </a:ext>
            </a:extLst>
          </p:cNvPr>
          <p:cNvSpPr/>
          <p:nvPr/>
        </p:nvSpPr>
        <p:spPr>
          <a:xfrm>
            <a:off x="838200" y="1936131"/>
            <a:ext cx="2294744" cy="2340000"/>
          </a:xfrm>
          <a:prstGeom prst="notchedRightArrow">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IN" sz="1600" dirty="0"/>
              <a:t>Pre-Project Planning</a:t>
            </a:r>
          </a:p>
        </p:txBody>
      </p:sp>
      <p:sp>
        <p:nvSpPr>
          <p:cNvPr id="4" name="Arrow: Notched Right 3">
            <a:extLst>
              <a:ext uri="{FF2B5EF4-FFF2-40B4-BE49-F238E27FC236}">
                <a16:creationId xmlns:a16="http://schemas.microsoft.com/office/drawing/2014/main" id="{972B1EE8-1F85-C145-3B67-102E38F8102E}"/>
              </a:ext>
            </a:extLst>
          </p:cNvPr>
          <p:cNvSpPr/>
          <p:nvPr/>
        </p:nvSpPr>
        <p:spPr>
          <a:xfrm>
            <a:off x="2886856" y="1936131"/>
            <a:ext cx="2294744" cy="2340000"/>
          </a:xfrm>
          <a:prstGeom prst="notchedRightArrow">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IN" sz="1600" dirty="0"/>
              <a:t>Information gathering</a:t>
            </a:r>
          </a:p>
          <a:p>
            <a:pPr algn="ctr"/>
            <a:r>
              <a:rPr lang="en-IN" sz="1600" dirty="0"/>
              <a:t>Functional Analysis</a:t>
            </a:r>
          </a:p>
        </p:txBody>
      </p:sp>
      <p:sp>
        <p:nvSpPr>
          <p:cNvPr id="5" name="Arrow: Notched Right 4">
            <a:extLst>
              <a:ext uri="{FF2B5EF4-FFF2-40B4-BE49-F238E27FC236}">
                <a16:creationId xmlns:a16="http://schemas.microsoft.com/office/drawing/2014/main" id="{E0450423-4B34-5611-A863-736867D48D98}"/>
              </a:ext>
            </a:extLst>
          </p:cNvPr>
          <p:cNvSpPr/>
          <p:nvPr/>
        </p:nvSpPr>
        <p:spPr>
          <a:xfrm>
            <a:off x="4953000" y="1936131"/>
            <a:ext cx="2294744" cy="2340000"/>
          </a:xfrm>
          <a:prstGeom prst="notchedRightArrow">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IN" sz="1600" dirty="0"/>
              <a:t>Comparable data gathering</a:t>
            </a:r>
          </a:p>
        </p:txBody>
      </p:sp>
      <p:sp>
        <p:nvSpPr>
          <p:cNvPr id="6" name="Arrow: Notched Right 5">
            <a:extLst>
              <a:ext uri="{FF2B5EF4-FFF2-40B4-BE49-F238E27FC236}">
                <a16:creationId xmlns:a16="http://schemas.microsoft.com/office/drawing/2014/main" id="{7E8AF7C9-E797-3FB1-BB95-BA81453FEFC8}"/>
              </a:ext>
            </a:extLst>
          </p:cNvPr>
          <p:cNvSpPr/>
          <p:nvPr/>
        </p:nvSpPr>
        <p:spPr>
          <a:xfrm>
            <a:off x="7001656" y="1936131"/>
            <a:ext cx="2294744" cy="2340000"/>
          </a:xfrm>
          <a:prstGeom prst="notchedRightArrow">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IN" sz="1600" dirty="0"/>
              <a:t>Analysis</a:t>
            </a:r>
          </a:p>
        </p:txBody>
      </p:sp>
      <p:sp>
        <p:nvSpPr>
          <p:cNvPr id="7" name="Arrow: Notched Right 6">
            <a:extLst>
              <a:ext uri="{FF2B5EF4-FFF2-40B4-BE49-F238E27FC236}">
                <a16:creationId xmlns:a16="http://schemas.microsoft.com/office/drawing/2014/main" id="{A74C6F8F-A5DB-0FF8-5C88-77F9D7471E66}"/>
              </a:ext>
            </a:extLst>
          </p:cNvPr>
          <p:cNvSpPr/>
          <p:nvPr/>
        </p:nvSpPr>
        <p:spPr>
          <a:xfrm>
            <a:off x="9059056" y="1936131"/>
            <a:ext cx="2294744" cy="2340000"/>
          </a:xfrm>
          <a:prstGeom prst="notchedRightArrow">
            <a:avLst/>
          </a:prstGeom>
          <a:solidFill>
            <a:srgbClr val="FF3300"/>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IN" sz="1600" dirty="0"/>
              <a:t>Issuance of TP Documentation</a:t>
            </a:r>
          </a:p>
        </p:txBody>
      </p:sp>
      <p:sp>
        <p:nvSpPr>
          <p:cNvPr id="13" name="TextBox 12">
            <a:extLst>
              <a:ext uri="{FF2B5EF4-FFF2-40B4-BE49-F238E27FC236}">
                <a16:creationId xmlns:a16="http://schemas.microsoft.com/office/drawing/2014/main" id="{003C3F40-0F43-B8E3-C886-A37B09543CCB}"/>
              </a:ext>
            </a:extLst>
          </p:cNvPr>
          <p:cNvSpPr txBox="1"/>
          <p:nvPr/>
        </p:nvSpPr>
        <p:spPr>
          <a:xfrm>
            <a:off x="914400" y="4441449"/>
            <a:ext cx="1524000" cy="523220"/>
          </a:xfrm>
          <a:prstGeom prst="rect">
            <a:avLst/>
          </a:prstGeom>
          <a:noFill/>
        </p:spPr>
        <p:txBody>
          <a:bodyPr wrap="square">
            <a:spAutoFit/>
          </a:bodyPr>
          <a:lstStyle/>
          <a:p>
            <a:pPr marL="179388" indent="-179388">
              <a:buFont typeface="Wingdings" panose="05000000000000000000" pitchFamily="2" charset="2"/>
              <a:buChar char="§"/>
            </a:pPr>
            <a:r>
              <a:rPr lang="en-IN" sz="1400" dirty="0">
                <a:solidFill>
                  <a:srgbClr val="0070C0"/>
                </a:solidFill>
              </a:rPr>
              <a:t>Preparation of Project Plan</a:t>
            </a:r>
          </a:p>
        </p:txBody>
      </p:sp>
      <p:sp>
        <p:nvSpPr>
          <p:cNvPr id="14" name="TextBox 13">
            <a:extLst>
              <a:ext uri="{FF2B5EF4-FFF2-40B4-BE49-F238E27FC236}">
                <a16:creationId xmlns:a16="http://schemas.microsoft.com/office/drawing/2014/main" id="{2F403573-D41C-F17A-393F-D69BC620B719}"/>
              </a:ext>
            </a:extLst>
          </p:cNvPr>
          <p:cNvSpPr txBox="1"/>
          <p:nvPr/>
        </p:nvSpPr>
        <p:spPr>
          <a:xfrm>
            <a:off x="2863121" y="4441449"/>
            <a:ext cx="1937479" cy="1600438"/>
          </a:xfrm>
          <a:prstGeom prst="rect">
            <a:avLst/>
          </a:prstGeom>
          <a:noFill/>
        </p:spPr>
        <p:txBody>
          <a:bodyPr wrap="square">
            <a:spAutoFit/>
          </a:bodyPr>
          <a:lstStyle/>
          <a:p>
            <a:pPr marL="179388" indent="-179388">
              <a:buFont typeface="Wingdings" panose="05000000000000000000" pitchFamily="2" charset="2"/>
              <a:buChar char="§"/>
            </a:pPr>
            <a:r>
              <a:rPr lang="en-IN" sz="1400" dirty="0">
                <a:solidFill>
                  <a:schemeClr val="tx2">
                    <a:lumMod val="75000"/>
                  </a:schemeClr>
                </a:solidFill>
              </a:rPr>
              <a:t>Functional questionnaires</a:t>
            </a:r>
          </a:p>
          <a:p>
            <a:pPr marL="179388" indent="-179388">
              <a:buFont typeface="Wingdings" panose="05000000000000000000" pitchFamily="2" charset="2"/>
              <a:buChar char="§"/>
            </a:pPr>
            <a:r>
              <a:rPr lang="en-IN" sz="1400" dirty="0">
                <a:solidFill>
                  <a:schemeClr val="tx2">
                    <a:lumMod val="75000"/>
                  </a:schemeClr>
                </a:solidFill>
              </a:rPr>
              <a:t>FAR discussions with management</a:t>
            </a:r>
          </a:p>
          <a:p>
            <a:pPr marL="179388" indent="-179388">
              <a:buFont typeface="Wingdings" panose="05000000000000000000" pitchFamily="2" charset="2"/>
              <a:buChar char="§"/>
            </a:pPr>
            <a:r>
              <a:rPr lang="en-IN" sz="1400" dirty="0">
                <a:solidFill>
                  <a:schemeClr val="tx2">
                    <a:lumMod val="75000"/>
                  </a:schemeClr>
                </a:solidFill>
              </a:rPr>
              <a:t>Agreement reviews</a:t>
            </a:r>
          </a:p>
          <a:p>
            <a:pPr marL="179388" indent="-179388">
              <a:buFont typeface="Wingdings" panose="05000000000000000000" pitchFamily="2" charset="2"/>
              <a:buChar char="§"/>
            </a:pPr>
            <a:r>
              <a:rPr lang="en-IN" sz="1400" dirty="0">
                <a:solidFill>
                  <a:schemeClr val="tx2">
                    <a:lumMod val="75000"/>
                  </a:schemeClr>
                </a:solidFill>
              </a:rPr>
              <a:t>Characterisation of entities</a:t>
            </a:r>
          </a:p>
        </p:txBody>
      </p:sp>
      <p:sp>
        <p:nvSpPr>
          <p:cNvPr id="18" name="TextBox 17">
            <a:extLst>
              <a:ext uri="{FF2B5EF4-FFF2-40B4-BE49-F238E27FC236}">
                <a16:creationId xmlns:a16="http://schemas.microsoft.com/office/drawing/2014/main" id="{3A2DF6B4-DB35-688F-8FD8-CFDAE12C1AAA}"/>
              </a:ext>
            </a:extLst>
          </p:cNvPr>
          <p:cNvSpPr txBox="1"/>
          <p:nvPr/>
        </p:nvSpPr>
        <p:spPr>
          <a:xfrm>
            <a:off x="5029200" y="4441449"/>
            <a:ext cx="1937479" cy="1815882"/>
          </a:xfrm>
          <a:prstGeom prst="rect">
            <a:avLst/>
          </a:prstGeom>
          <a:noFill/>
        </p:spPr>
        <p:txBody>
          <a:bodyPr wrap="square">
            <a:spAutoFit/>
          </a:bodyPr>
          <a:lstStyle/>
          <a:p>
            <a:pPr marL="179388" indent="-179388">
              <a:buFont typeface="Wingdings" panose="05000000000000000000" pitchFamily="2" charset="2"/>
              <a:buChar char="§"/>
            </a:pPr>
            <a:r>
              <a:rPr lang="en-IN" sz="1400" dirty="0">
                <a:solidFill>
                  <a:schemeClr val="accent2">
                    <a:lumMod val="50000"/>
                  </a:schemeClr>
                </a:solidFill>
              </a:rPr>
              <a:t>Assessment of Internal comparable data</a:t>
            </a:r>
          </a:p>
          <a:p>
            <a:pPr marL="179388" indent="-179388">
              <a:buFont typeface="Wingdings" panose="05000000000000000000" pitchFamily="2" charset="2"/>
              <a:buChar char="§"/>
            </a:pPr>
            <a:r>
              <a:rPr lang="en-IN" sz="1400" dirty="0">
                <a:solidFill>
                  <a:schemeClr val="accent2">
                    <a:lumMod val="50000"/>
                  </a:schemeClr>
                </a:solidFill>
              </a:rPr>
              <a:t>Search strategy for external comparable analysis</a:t>
            </a:r>
          </a:p>
          <a:p>
            <a:pPr marL="179388" indent="-179388">
              <a:buFont typeface="Wingdings" panose="05000000000000000000" pitchFamily="2" charset="2"/>
              <a:buChar char="§"/>
            </a:pPr>
            <a:r>
              <a:rPr lang="en-IN" sz="1400" dirty="0">
                <a:solidFill>
                  <a:schemeClr val="accent2">
                    <a:lumMod val="50000"/>
                  </a:schemeClr>
                </a:solidFill>
              </a:rPr>
              <a:t>Assessing databases</a:t>
            </a:r>
          </a:p>
        </p:txBody>
      </p:sp>
      <p:sp>
        <p:nvSpPr>
          <p:cNvPr id="19" name="TextBox 18">
            <a:extLst>
              <a:ext uri="{FF2B5EF4-FFF2-40B4-BE49-F238E27FC236}">
                <a16:creationId xmlns:a16="http://schemas.microsoft.com/office/drawing/2014/main" id="{3B81224C-99B5-4856-8780-755A4FE72158}"/>
              </a:ext>
            </a:extLst>
          </p:cNvPr>
          <p:cNvSpPr txBox="1"/>
          <p:nvPr/>
        </p:nvSpPr>
        <p:spPr>
          <a:xfrm>
            <a:off x="7086600" y="4441449"/>
            <a:ext cx="1937479" cy="954107"/>
          </a:xfrm>
          <a:prstGeom prst="rect">
            <a:avLst/>
          </a:prstGeom>
          <a:noFill/>
        </p:spPr>
        <p:txBody>
          <a:bodyPr wrap="square">
            <a:spAutoFit/>
          </a:bodyPr>
          <a:lstStyle/>
          <a:p>
            <a:pPr marL="179388" indent="-179388">
              <a:buFont typeface="Wingdings" panose="05000000000000000000" pitchFamily="2" charset="2"/>
              <a:buChar char="§"/>
            </a:pPr>
            <a:r>
              <a:rPr lang="en-IN" sz="1400" dirty="0">
                <a:solidFill>
                  <a:schemeClr val="accent4">
                    <a:lumMod val="75000"/>
                  </a:schemeClr>
                </a:solidFill>
              </a:rPr>
              <a:t>Comparison with Company’s data</a:t>
            </a:r>
          </a:p>
          <a:p>
            <a:pPr marL="179388" indent="-179388">
              <a:buFont typeface="Wingdings" panose="05000000000000000000" pitchFamily="2" charset="2"/>
              <a:buChar char="§"/>
            </a:pPr>
            <a:r>
              <a:rPr lang="en-IN" sz="1400" dirty="0">
                <a:solidFill>
                  <a:schemeClr val="accent4">
                    <a:lumMod val="75000"/>
                  </a:schemeClr>
                </a:solidFill>
              </a:rPr>
              <a:t>Determination of arm’s length price</a:t>
            </a:r>
          </a:p>
        </p:txBody>
      </p:sp>
      <p:sp>
        <p:nvSpPr>
          <p:cNvPr id="22" name="TextBox 21">
            <a:extLst>
              <a:ext uri="{FF2B5EF4-FFF2-40B4-BE49-F238E27FC236}">
                <a16:creationId xmlns:a16="http://schemas.microsoft.com/office/drawing/2014/main" id="{5E65DE54-9F2B-C0C1-D763-BAD59D14B13F}"/>
              </a:ext>
            </a:extLst>
          </p:cNvPr>
          <p:cNvSpPr txBox="1"/>
          <p:nvPr/>
        </p:nvSpPr>
        <p:spPr>
          <a:xfrm>
            <a:off x="9144000" y="4441449"/>
            <a:ext cx="1937479" cy="954107"/>
          </a:xfrm>
          <a:prstGeom prst="rect">
            <a:avLst/>
          </a:prstGeom>
          <a:noFill/>
        </p:spPr>
        <p:txBody>
          <a:bodyPr wrap="square">
            <a:spAutoFit/>
          </a:bodyPr>
          <a:lstStyle/>
          <a:p>
            <a:pPr marL="179388" indent="-179388">
              <a:buFont typeface="Wingdings" panose="05000000000000000000" pitchFamily="2" charset="2"/>
              <a:buChar char="§"/>
            </a:pPr>
            <a:r>
              <a:rPr lang="en-IN" sz="1400" dirty="0">
                <a:solidFill>
                  <a:srgbClr val="FF3300"/>
                </a:solidFill>
              </a:rPr>
              <a:t>Consultation with management</a:t>
            </a:r>
          </a:p>
          <a:p>
            <a:pPr marL="179388" indent="-179388">
              <a:buFont typeface="Wingdings" panose="05000000000000000000" pitchFamily="2" charset="2"/>
              <a:buChar char="§"/>
            </a:pPr>
            <a:r>
              <a:rPr lang="en-IN" sz="1400" dirty="0">
                <a:solidFill>
                  <a:srgbClr val="FF3300"/>
                </a:solidFill>
              </a:rPr>
              <a:t>Finalization of TP Documentation</a:t>
            </a:r>
          </a:p>
        </p:txBody>
      </p:sp>
      <p:sp>
        <p:nvSpPr>
          <p:cNvPr id="23" name="TextBox 22">
            <a:extLst>
              <a:ext uri="{FF2B5EF4-FFF2-40B4-BE49-F238E27FC236}">
                <a16:creationId xmlns:a16="http://schemas.microsoft.com/office/drawing/2014/main" id="{07AF509B-7150-4152-FEDE-E32EA11320E1}"/>
              </a:ext>
            </a:extLst>
          </p:cNvPr>
          <p:cNvSpPr txBox="1"/>
          <p:nvPr/>
        </p:nvSpPr>
        <p:spPr>
          <a:xfrm>
            <a:off x="990600" y="1907977"/>
            <a:ext cx="1524000" cy="307777"/>
          </a:xfrm>
          <a:prstGeom prst="rect">
            <a:avLst/>
          </a:prstGeom>
          <a:noFill/>
        </p:spPr>
        <p:txBody>
          <a:bodyPr wrap="square">
            <a:spAutoFit/>
          </a:bodyPr>
          <a:lstStyle/>
          <a:p>
            <a:r>
              <a:rPr lang="en-IN" sz="1400" b="1" dirty="0">
                <a:solidFill>
                  <a:srgbClr val="0070C0"/>
                </a:solidFill>
              </a:rPr>
              <a:t>STAGE 1</a:t>
            </a:r>
          </a:p>
        </p:txBody>
      </p:sp>
      <p:sp>
        <p:nvSpPr>
          <p:cNvPr id="24" name="TextBox 23">
            <a:extLst>
              <a:ext uri="{FF2B5EF4-FFF2-40B4-BE49-F238E27FC236}">
                <a16:creationId xmlns:a16="http://schemas.microsoft.com/office/drawing/2014/main" id="{87C3BBEE-B336-F3E0-A421-62A1E608422E}"/>
              </a:ext>
            </a:extLst>
          </p:cNvPr>
          <p:cNvSpPr txBox="1"/>
          <p:nvPr/>
        </p:nvSpPr>
        <p:spPr>
          <a:xfrm>
            <a:off x="2971800" y="1905000"/>
            <a:ext cx="1524000" cy="307777"/>
          </a:xfrm>
          <a:prstGeom prst="rect">
            <a:avLst/>
          </a:prstGeom>
          <a:noFill/>
        </p:spPr>
        <p:txBody>
          <a:bodyPr wrap="square">
            <a:spAutoFit/>
          </a:bodyPr>
          <a:lstStyle/>
          <a:p>
            <a:r>
              <a:rPr lang="en-IN" sz="1400" b="1" dirty="0">
                <a:solidFill>
                  <a:schemeClr val="tx2">
                    <a:lumMod val="75000"/>
                  </a:schemeClr>
                </a:solidFill>
              </a:rPr>
              <a:t>STAGE 2</a:t>
            </a:r>
          </a:p>
        </p:txBody>
      </p:sp>
      <p:sp>
        <p:nvSpPr>
          <p:cNvPr id="25" name="TextBox 24">
            <a:extLst>
              <a:ext uri="{FF2B5EF4-FFF2-40B4-BE49-F238E27FC236}">
                <a16:creationId xmlns:a16="http://schemas.microsoft.com/office/drawing/2014/main" id="{9775BA3D-5FC8-7020-8FA0-5F81D2E6F9CC}"/>
              </a:ext>
            </a:extLst>
          </p:cNvPr>
          <p:cNvSpPr txBox="1"/>
          <p:nvPr/>
        </p:nvSpPr>
        <p:spPr>
          <a:xfrm>
            <a:off x="5029200" y="1907977"/>
            <a:ext cx="1524000" cy="307777"/>
          </a:xfrm>
          <a:prstGeom prst="rect">
            <a:avLst/>
          </a:prstGeom>
          <a:noFill/>
        </p:spPr>
        <p:txBody>
          <a:bodyPr wrap="square">
            <a:spAutoFit/>
          </a:bodyPr>
          <a:lstStyle/>
          <a:p>
            <a:r>
              <a:rPr lang="en-IN" sz="1400" b="1" dirty="0">
                <a:solidFill>
                  <a:schemeClr val="accent2">
                    <a:lumMod val="50000"/>
                  </a:schemeClr>
                </a:solidFill>
              </a:rPr>
              <a:t>STAGE 3</a:t>
            </a:r>
          </a:p>
        </p:txBody>
      </p:sp>
      <p:sp>
        <p:nvSpPr>
          <p:cNvPr id="26" name="TextBox 25">
            <a:extLst>
              <a:ext uri="{FF2B5EF4-FFF2-40B4-BE49-F238E27FC236}">
                <a16:creationId xmlns:a16="http://schemas.microsoft.com/office/drawing/2014/main" id="{018CD8C8-DF24-2E7D-D747-40159F638C54}"/>
              </a:ext>
            </a:extLst>
          </p:cNvPr>
          <p:cNvSpPr txBox="1"/>
          <p:nvPr/>
        </p:nvSpPr>
        <p:spPr>
          <a:xfrm>
            <a:off x="7086600" y="1907977"/>
            <a:ext cx="1524000" cy="307777"/>
          </a:xfrm>
          <a:prstGeom prst="rect">
            <a:avLst/>
          </a:prstGeom>
          <a:noFill/>
        </p:spPr>
        <p:txBody>
          <a:bodyPr wrap="square">
            <a:spAutoFit/>
          </a:bodyPr>
          <a:lstStyle/>
          <a:p>
            <a:r>
              <a:rPr lang="en-IN" sz="1400" b="1" dirty="0">
                <a:solidFill>
                  <a:schemeClr val="accent4">
                    <a:lumMod val="75000"/>
                  </a:schemeClr>
                </a:solidFill>
              </a:rPr>
              <a:t>STAGE 4</a:t>
            </a:r>
          </a:p>
        </p:txBody>
      </p:sp>
      <p:sp>
        <p:nvSpPr>
          <p:cNvPr id="27" name="TextBox 26">
            <a:extLst>
              <a:ext uri="{FF2B5EF4-FFF2-40B4-BE49-F238E27FC236}">
                <a16:creationId xmlns:a16="http://schemas.microsoft.com/office/drawing/2014/main" id="{11D3F86C-B7C0-FC62-D0A4-B307E4B1B1A0}"/>
              </a:ext>
            </a:extLst>
          </p:cNvPr>
          <p:cNvSpPr txBox="1"/>
          <p:nvPr/>
        </p:nvSpPr>
        <p:spPr>
          <a:xfrm>
            <a:off x="9144000" y="1910954"/>
            <a:ext cx="1524000" cy="307777"/>
          </a:xfrm>
          <a:prstGeom prst="rect">
            <a:avLst/>
          </a:prstGeom>
          <a:noFill/>
        </p:spPr>
        <p:txBody>
          <a:bodyPr wrap="square">
            <a:spAutoFit/>
          </a:bodyPr>
          <a:lstStyle/>
          <a:p>
            <a:r>
              <a:rPr lang="en-IN" sz="1400" b="1" dirty="0">
                <a:solidFill>
                  <a:srgbClr val="FF3300"/>
                </a:solidFill>
              </a:rPr>
              <a:t>STAGE 5</a:t>
            </a:r>
          </a:p>
        </p:txBody>
      </p:sp>
    </p:spTree>
    <p:extLst>
      <p:ext uri="{BB962C8B-B14F-4D97-AF65-F5344CB8AC3E}">
        <p14:creationId xmlns:p14="http://schemas.microsoft.com/office/powerpoint/2010/main" val="3793760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3C8AE0-29E2-DB48-61E6-164D5B6590E3}"/>
              </a:ext>
            </a:extLst>
          </p:cNvPr>
          <p:cNvSpPr txBox="1">
            <a:spLocks/>
          </p:cNvSpPr>
          <p:nvPr/>
        </p:nvSpPr>
        <p:spPr bwMode="gray">
          <a:xfrm>
            <a:off x="431804" y="685800"/>
            <a:ext cx="11349563" cy="320088"/>
          </a:xfrm>
        </p:spPr>
        <p:txBody>
          <a:bodyPr/>
          <a:lst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a:lstStyle>
          <a:p>
            <a:r>
              <a:rPr lang="en-IN" sz="2600" b="0" dirty="0"/>
              <a:t>TRANSFER PRICING Documentation</a:t>
            </a:r>
          </a:p>
          <a:p>
            <a:endParaRPr lang="en-IN" sz="2600" b="0" dirty="0"/>
          </a:p>
        </p:txBody>
      </p:sp>
      <p:sp>
        <p:nvSpPr>
          <p:cNvPr id="10" name="Text Placeholder 3">
            <a:extLst>
              <a:ext uri="{FF2B5EF4-FFF2-40B4-BE49-F238E27FC236}">
                <a16:creationId xmlns:a16="http://schemas.microsoft.com/office/drawing/2014/main" id="{6FFAAF90-8309-DF3C-B15E-C9875F85E5E3}"/>
              </a:ext>
            </a:extLst>
          </p:cNvPr>
          <p:cNvSpPr txBox="1">
            <a:spLocks/>
          </p:cNvSpPr>
          <p:nvPr/>
        </p:nvSpPr>
        <p:spPr bwMode="gray">
          <a:xfrm>
            <a:off x="431804" y="1073801"/>
            <a:ext cx="11349563" cy="221599"/>
          </a:xfrm>
        </p:spPr>
        <p:txBody>
          <a:bodyPr>
            <a:spAutoFit/>
          </a:bodyPr>
          <a:lstStyle>
            <a:lvl1pPr marL="0" indent="0" algn="l" defTabSz="1218786" rtl="0" eaLnBrk="1" latinLnBrk="0" hangingPunct="1">
              <a:lnSpc>
                <a:spcPct val="80000"/>
              </a:lnSpc>
              <a:spcBef>
                <a:spcPts val="0"/>
              </a:spcBef>
              <a:spcAft>
                <a:spcPts val="0"/>
              </a:spcAft>
              <a:buFont typeface="Arial" pitchFamily="34" charset="0"/>
              <a:buNone/>
              <a:defRPr sz="24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IN" sz="1800" dirty="0"/>
              <a:t>METHODS FOR COMPUTING ARM’S LENGTH PRICE</a:t>
            </a:r>
          </a:p>
        </p:txBody>
      </p:sp>
      <p:sp>
        <p:nvSpPr>
          <p:cNvPr id="8" name="Rectangle 7">
            <a:extLst>
              <a:ext uri="{FF2B5EF4-FFF2-40B4-BE49-F238E27FC236}">
                <a16:creationId xmlns:a16="http://schemas.microsoft.com/office/drawing/2014/main" id="{5CFC3260-6A45-8190-0362-02DDDB6C0DD1}"/>
              </a:ext>
            </a:extLst>
          </p:cNvPr>
          <p:cNvSpPr/>
          <p:nvPr/>
        </p:nvSpPr>
        <p:spPr>
          <a:xfrm>
            <a:off x="520908" y="2173053"/>
            <a:ext cx="3826241" cy="542899"/>
          </a:xfrm>
          <a:prstGeom prst="rect">
            <a:avLst/>
          </a:prstGeom>
          <a:solidFill>
            <a:srgbClr val="0070C0"/>
          </a:solid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400" dirty="0">
                <a:solidFill>
                  <a:schemeClr val="bg1"/>
                </a:solidFill>
              </a:rPr>
              <a:t>Comparable Uncontrolled Price (CUP) Method</a:t>
            </a:r>
          </a:p>
        </p:txBody>
      </p:sp>
      <p:sp>
        <p:nvSpPr>
          <p:cNvPr id="9" name="Rectangle 8">
            <a:extLst>
              <a:ext uri="{FF2B5EF4-FFF2-40B4-BE49-F238E27FC236}">
                <a16:creationId xmlns:a16="http://schemas.microsoft.com/office/drawing/2014/main" id="{682C052B-C13B-8647-E8F4-C40B9849E93A}"/>
              </a:ext>
            </a:extLst>
          </p:cNvPr>
          <p:cNvSpPr/>
          <p:nvPr/>
        </p:nvSpPr>
        <p:spPr>
          <a:xfrm>
            <a:off x="520907" y="2857604"/>
            <a:ext cx="3826241" cy="542899"/>
          </a:xfrm>
          <a:prstGeom prst="rect">
            <a:avLst/>
          </a:prstGeom>
          <a:solidFill>
            <a:schemeClr val="tx2">
              <a:lumMod val="50000"/>
            </a:schemeClr>
          </a:solidFill>
          <a:ln w="5080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400" dirty="0">
                <a:solidFill>
                  <a:schemeClr val="bg1"/>
                </a:solidFill>
              </a:rPr>
              <a:t>Resale Price Method (RPM)</a:t>
            </a:r>
          </a:p>
        </p:txBody>
      </p:sp>
      <p:sp>
        <p:nvSpPr>
          <p:cNvPr id="11" name="Rectangle 10">
            <a:extLst>
              <a:ext uri="{FF2B5EF4-FFF2-40B4-BE49-F238E27FC236}">
                <a16:creationId xmlns:a16="http://schemas.microsoft.com/office/drawing/2014/main" id="{1D93E758-E342-583B-F21B-70303BDB280B}"/>
              </a:ext>
            </a:extLst>
          </p:cNvPr>
          <p:cNvSpPr/>
          <p:nvPr/>
        </p:nvSpPr>
        <p:spPr>
          <a:xfrm>
            <a:off x="520907" y="3552903"/>
            <a:ext cx="3826241" cy="542899"/>
          </a:xfrm>
          <a:prstGeom prst="rect">
            <a:avLst/>
          </a:prstGeom>
          <a:solidFill>
            <a:schemeClr val="accent2">
              <a:lumMod val="75000"/>
            </a:schemeClr>
          </a:solidFill>
          <a:ln w="508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400" dirty="0">
                <a:solidFill>
                  <a:schemeClr val="bg1"/>
                </a:solidFill>
              </a:rPr>
              <a:t>Cost Plus Method (CPM)</a:t>
            </a:r>
          </a:p>
        </p:txBody>
      </p:sp>
      <p:sp>
        <p:nvSpPr>
          <p:cNvPr id="12" name="Rectangle 11">
            <a:extLst>
              <a:ext uri="{FF2B5EF4-FFF2-40B4-BE49-F238E27FC236}">
                <a16:creationId xmlns:a16="http://schemas.microsoft.com/office/drawing/2014/main" id="{0AF7FE39-C1A5-6205-B864-D34A4B4DC8A9}"/>
              </a:ext>
            </a:extLst>
          </p:cNvPr>
          <p:cNvSpPr/>
          <p:nvPr/>
        </p:nvSpPr>
        <p:spPr>
          <a:xfrm>
            <a:off x="520907" y="4248202"/>
            <a:ext cx="3826241" cy="542899"/>
          </a:xfrm>
          <a:prstGeom prst="rect">
            <a:avLst/>
          </a:prstGeom>
          <a:solidFill>
            <a:schemeClr val="tx2"/>
          </a:solidFill>
          <a:ln w="508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400" dirty="0">
                <a:solidFill>
                  <a:schemeClr val="bg1"/>
                </a:solidFill>
              </a:rPr>
              <a:t>Profit Split Method (PSM)</a:t>
            </a:r>
          </a:p>
        </p:txBody>
      </p:sp>
      <p:sp>
        <p:nvSpPr>
          <p:cNvPr id="15" name="Rectangle 14">
            <a:extLst>
              <a:ext uri="{FF2B5EF4-FFF2-40B4-BE49-F238E27FC236}">
                <a16:creationId xmlns:a16="http://schemas.microsoft.com/office/drawing/2014/main" id="{0E5156C8-5D03-B102-6AE1-9508DDBFA074}"/>
              </a:ext>
            </a:extLst>
          </p:cNvPr>
          <p:cNvSpPr/>
          <p:nvPr/>
        </p:nvSpPr>
        <p:spPr>
          <a:xfrm>
            <a:off x="520907" y="4943501"/>
            <a:ext cx="3826241" cy="542899"/>
          </a:xfrm>
          <a:prstGeom prst="rect">
            <a:avLst/>
          </a:prstGeom>
          <a:solidFill>
            <a:srgbClr val="002060"/>
          </a:solidFill>
          <a:ln w="508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400" dirty="0">
                <a:solidFill>
                  <a:schemeClr val="bg1"/>
                </a:solidFill>
              </a:rPr>
              <a:t>Transactional Net Margin Method (TNMM)</a:t>
            </a:r>
          </a:p>
        </p:txBody>
      </p:sp>
      <p:sp>
        <p:nvSpPr>
          <p:cNvPr id="16" name="Rectangle 15">
            <a:extLst>
              <a:ext uri="{FF2B5EF4-FFF2-40B4-BE49-F238E27FC236}">
                <a16:creationId xmlns:a16="http://schemas.microsoft.com/office/drawing/2014/main" id="{2291A913-F154-12B4-920B-C3C085FD4182}"/>
              </a:ext>
            </a:extLst>
          </p:cNvPr>
          <p:cNvSpPr/>
          <p:nvPr/>
        </p:nvSpPr>
        <p:spPr>
          <a:xfrm>
            <a:off x="520907" y="5629301"/>
            <a:ext cx="3826241" cy="542899"/>
          </a:xfrm>
          <a:prstGeom prst="rect">
            <a:avLst/>
          </a:prstGeom>
          <a:solidFill>
            <a:schemeClr val="accent3">
              <a:lumMod val="60000"/>
              <a:lumOff val="40000"/>
            </a:schemeClr>
          </a:solidFill>
          <a:ln w="5080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400" dirty="0">
                <a:solidFill>
                  <a:schemeClr val="bg1"/>
                </a:solidFill>
              </a:rPr>
              <a:t>Other Method</a:t>
            </a:r>
          </a:p>
        </p:txBody>
      </p:sp>
      <p:sp>
        <p:nvSpPr>
          <p:cNvPr id="2" name="Rectangle 1">
            <a:extLst>
              <a:ext uri="{FF2B5EF4-FFF2-40B4-BE49-F238E27FC236}">
                <a16:creationId xmlns:a16="http://schemas.microsoft.com/office/drawing/2014/main" id="{B88F4C00-FDC6-A0FB-6E70-93F88ECD6619}"/>
              </a:ext>
            </a:extLst>
          </p:cNvPr>
          <p:cNvSpPr/>
          <p:nvPr/>
        </p:nvSpPr>
        <p:spPr>
          <a:xfrm>
            <a:off x="4648201" y="2173053"/>
            <a:ext cx="1981200" cy="542899"/>
          </a:xfrm>
          <a:prstGeom prst="rect">
            <a:avLst/>
          </a:prstGeom>
          <a:noFill/>
          <a:ln w="127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400" dirty="0">
                <a:solidFill>
                  <a:srgbClr val="0070C0"/>
                </a:solidFill>
              </a:rPr>
              <a:t>Very high</a:t>
            </a:r>
          </a:p>
        </p:txBody>
      </p:sp>
      <p:sp>
        <p:nvSpPr>
          <p:cNvPr id="4" name="Rectangle 3">
            <a:extLst>
              <a:ext uri="{FF2B5EF4-FFF2-40B4-BE49-F238E27FC236}">
                <a16:creationId xmlns:a16="http://schemas.microsoft.com/office/drawing/2014/main" id="{C9CAE55D-0915-9086-7099-90C346BDD14F}"/>
              </a:ext>
            </a:extLst>
          </p:cNvPr>
          <p:cNvSpPr/>
          <p:nvPr/>
        </p:nvSpPr>
        <p:spPr>
          <a:xfrm>
            <a:off x="4648200" y="2857604"/>
            <a:ext cx="1981200" cy="542899"/>
          </a:xfrm>
          <a:prstGeom prst="rect">
            <a:avLst/>
          </a:prstGeom>
          <a:noFill/>
          <a:ln w="1270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400" dirty="0">
                <a:solidFill>
                  <a:schemeClr val="tx2">
                    <a:lumMod val="50000"/>
                  </a:schemeClr>
                </a:solidFill>
              </a:rPr>
              <a:t>High</a:t>
            </a:r>
          </a:p>
        </p:txBody>
      </p:sp>
      <p:sp>
        <p:nvSpPr>
          <p:cNvPr id="5" name="Rectangle 4">
            <a:extLst>
              <a:ext uri="{FF2B5EF4-FFF2-40B4-BE49-F238E27FC236}">
                <a16:creationId xmlns:a16="http://schemas.microsoft.com/office/drawing/2014/main" id="{7125D16E-94B2-50EC-1E25-F01437C3A886}"/>
              </a:ext>
            </a:extLst>
          </p:cNvPr>
          <p:cNvSpPr/>
          <p:nvPr/>
        </p:nvSpPr>
        <p:spPr>
          <a:xfrm>
            <a:off x="4648200" y="3552903"/>
            <a:ext cx="1981200" cy="542899"/>
          </a:xfrm>
          <a:prstGeom prst="rect">
            <a:avLst/>
          </a:prstGeom>
          <a:no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400" dirty="0">
                <a:solidFill>
                  <a:schemeClr val="accent2">
                    <a:lumMod val="75000"/>
                  </a:schemeClr>
                </a:solidFill>
              </a:rPr>
              <a:t>High</a:t>
            </a:r>
          </a:p>
        </p:txBody>
      </p:sp>
      <p:sp>
        <p:nvSpPr>
          <p:cNvPr id="6" name="Rectangle 5">
            <a:extLst>
              <a:ext uri="{FF2B5EF4-FFF2-40B4-BE49-F238E27FC236}">
                <a16:creationId xmlns:a16="http://schemas.microsoft.com/office/drawing/2014/main" id="{11F02ACE-80B5-6AC6-81A2-EA383E5D486A}"/>
              </a:ext>
            </a:extLst>
          </p:cNvPr>
          <p:cNvSpPr/>
          <p:nvPr/>
        </p:nvSpPr>
        <p:spPr>
          <a:xfrm>
            <a:off x="4648200" y="4248202"/>
            <a:ext cx="1981200" cy="542899"/>
          </a:xfrm>
          <a:prstGeom prst="rect">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400" dirty="0">
                <a:solidFill>
                  <a:schemeClr val="tx2"/>
                </a:solidFill>
              </a:rPr>
              <a:t>Medium to High</a:t>
            </a:r>
          </a:p>
        </p:txBody>
      </p:sp>
      <p:sp>
        <p:nvSpPr>
          <p:cNvPr id="7" name="Rectangle 6">
            <a:extLst>
              <a:ext uri="{FF2B5EF4-FFF2-40B4-BE49-F238E27FC236}">
                <a16:creationId xmlns:a16="http://schemas.microsoft.com/office/drawing/2014/main" id="{6E9EAC30-8296-47FE-1FDE-53F3A7C8DE82}"/>
              </a:ext>
            </a:extLst>
          </p:cNvPr>
          <p:cNvSpPr/>
          <p:nvPr/>
        </p:nvSpPr>
        <p:spPr>
          <a:xfrm>
            <a:off x="4648200" y="4943501"/>
            <a:ext cx="1981200" cy="542899"/>
          </a:xfrm>
          <a:prstGeom prst="rect">
            <a:avLst/>
          </a:prstGeom>
          <a:noFill/>
          <a:ln w="127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400" dirty="0">
                <a:solidFill>
                  <a:srgbClr val="002060"/>
                </a:solidFill>
              </a:rPr>
              <a:t>Medium</a:t>
            </a:r>
          </a:p>
        </p:txBody>
      </p:sp>
      <p:sp>
        <p:nvSpPr>
          <p:cNvPr id="13" name="Rectangle 12">
            <a:extLst>
              <a:ext uri="{FF2B5EF4-FFF2-40B4-BE49-F238E27FC236}">
                <a16:creationId xmlns:a16="http://schemas.microsoft.com/office/drawing/2014/main" id="{193EBAD5-6F47-586B-0D5B-8F4D34C2B630}"/>
              </a:ext>
            </a:extLst>
          </p:cNvPr>
          <p:cNvSpPr/>
          <p:nvPr/>
        </p:nvSpPr>
        <p:spPr>
          <a:xfrm>
            <a:off x="4648200" y="5629301"/>
            <a:ext cx="1981200" cy="542899"/>
          </a:xfrm>
          <a:prstGeom prst="rect">
            <a:avLst/>
          </a:prstGeom>
          <a:noFill/>
          <a:ln w="1270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400" dirty="0">
                <a:solidFill>
                  <a:schemeClr val="accent3">
                    <a:lumMod val="60000"/>
                    <a:lumOff val="40000"/>
                  </a:schemeClr>
                </a:solidFill>
              </a:rPr>
              <a:t>Very High</a:t>
            </a:r>
          </a:p>
        </p:txBody>
      </p:sp>
      <p:sp>
        <p:nvSpPr>
          <p:cNvPr id="14" name="Rectangle 13">
            <a:extLst>
              <a:ext uri="{FF2B5EF4-FFF2-40B4-BE49-F238E27FC236}">
                <a16:creationId xmlns:a16="http://schemas.microsoft.com/office/drawing/2014/main" id="{E770F127-8DF9-BCDD-F6B0-9AC8BB2B2ADA}"/>
              </a:ext>
            </a:extLst>
          </p:cNvPr>
          <p:cNvSpPr/>
          <p:nvPr/>
        </p:nvSpPr>
        <p:spPr>
          <a:xfrm>
            <a:off x="6629401" y="2173053"/>
            <a:ext cx="2895600" cy="542899"/>
          </a:xfrm>
          <a:prstGeom prst="rect">
            <a:avLst/>
          </a:prstGeom>
          <a:noFill/>
          <a:ln w="127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400" dirty="0">
                <a:solidFill>
                  <a:srgbClr val="0070C0"/>
                </a:solidFill>
              </a:rPr>
              <a:t>Prices are compared</a:t>
            </a:r>
          </a:p>
        </p:txBody>
      </p:sp>
      <p:sp>
        <p:nvSpPr>
          <p:cNvPr id="17" name="Rectangle 16">
            <a:extLst>
              <a:ext uri="{FF2B5EF4-FFF2-40B4-BE49-F238E27FC236}">
                <a16:creationId xmlns:a16="http://schemas.microsoft.com/office/drawing/2014/main" id="{847991E6-CC58-A088-56E0-09DEB1377AAA}"/>
              </a:ext>
            </a:extLst>
          </p:cNvPr>
          <p:cNvSpPr/>
          <p:nvPr/>
        </p:nvSpPr>
        <p:spPr>
          <a:xfrm>
            <a:off x="6629400" y="2857604"/>
            <a:ext cx="2895600" cy="542899"/>
          </a:xfrm>
          <a:prstGeom prst="rect">
            <a:avLst/>
          </a:prstGeom>
          <a:noFill/>
          <a:ln w="1270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400" dirty="0">
                <a:solidFill>
                  <a:schemeClr val="tx2">
                    <a:lumMod val="50000"/>
                  </a:schemeClr>
                </a:solidFill>
              </a:rPr>
              <a:t>Gross margins are compared</a:t>
            </a:r>
          </a:p>
        </p:txBody>
      </p:sp>
      <p:sp>
        <p:nvSpPr>
          <p:cNvPr id="18" name="Rectangle 17">
            <a:extLst>
              <a:ext uri="{FF2B5EF4-FFF2-40B4-BE49-F238E27FC236}">
                <a16:creationId xmlns:a16="http://schemas.microsoft.com/office/drawing/2014/main" id="{F760D21F-8D0B-80C8-4406-D7DF5EDF8E8E}"/>
              </a:ext>
            </a:extLst>
          </p:cNvPr>
          <p:cNvSpPr/>
          <p:nvPr/>
        </p:nvSpPr>
        <p:spPr>
          <a:xfrm>
            <a:off x="6629400" y="3552903"/>
            <a:ext cx="2895600" cy="542899"/>
          </a:xfrm>
          <a:prstGeom prst="rect">
            <a:avLst/>
          </a:prstGeom>
          <a:no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400" dirty="0">
                <a:solidFill>
                  <a:schemeClr val="accent2">
                    <a:lumMod val="75000"/>
                  </a:schemeClr>
                </a:solidFill>
              </a:rPr>
              <a:t>Gross margins are compared</a:t>
            </a:r>
          </a:p>
        </p:txBody>
      </p:sp>
      <p:sp>
        <p:nvSpPr>
          <p:cNvPr id="19" name="Rectangle 18">
            <a:extLst>
              <a:ext uri="{FF2B5EF4-FFF2-40B4-BE49-F238E27FC236}">
                <a16:creationId xmlns:a16="http://schemas.microsoft.com/office/drawing/2014/main" id="{201CB4BB-2737-6556-E54F-F8849B212B5F}"/>
              </a:ext>
            </a:extLst>
          </p:cNvPr>
          <p:cNvSpPr/>
          <p:nvPr/>
        </p:nvSpPr>
        <p:spPr>
          <a:xfrm>
            <a:off x="6629400" y="4248202"/>
            <a:ext cx="2895600" cy="542899"/>
          </a:xfrm>
          <a:prstGeom prst="rect">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400" dirty="0">
                <a:solidFill>
                  <a:schemeClr val="tx2"/>
                </a:solidFill>
              </a:rPr>
              <a:t>Profit margins are compared</a:t>
            </a:r>
          </a:p>
        </p:txBody>
      </p:sp>
      <p:sp>
        <p:nvSpPr>
          <p:cNvPr id="20" name="Rectangle 19">
            <a:extLst>
              <a:ext uri="{FF2B5EF4-FFF2-40B4-BE49-F238E27FC236}">
                <a16:creationId xmlns:a16="http://schemas.microsoft.com/office/drawing/2014/main" id="{6A7585F1-63FD-C48E-275E-870A93612302}"/>
              </a:ext>
            </a:extLst>
          </p:cNvPr>
          <p:cNvSpPr/>
          <p:nvPr/>
        </p:nvSpPr>
        <p:spPr>
          <a:xfrm>
            <a:off x="6629400" y="4943501"/>
            <a:ext cx="2895600" cy="542899"/>
          </a:xfrm>
          <a:prstGeom prst="rect">
            <a:avLst/>
          </a:prstGeom>
          <a:noFill/>
          <a:ln w="127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400" dirty="0">
                <a:solidFill>
                  <a:srgbClr val="002060"/>
                </a:solidFill>
              </a:rPr>
              <a:t>Net Profit margin are compared</a:t>
            </a:r>
          </a:p>
        </p:txBody>
      </p:sp>
      <p:sp>
        <p:nvSpPr>
          <p:cNvPr id="21" name="Rectangle 20">
            <a:extLst>
              <a:ext uri="{FF2B5EF4-FFF2-40B4-BE49-F238E27FC236}">
                <a16:creationId xmlns:a16="http://schemas.microsoft.com/office/drawing/2014/main" id="{457D1C3C-07CF-BA8D-7E55-8DD5F6C3F8EE}"/>
              </a:ext>
            </a:extLst>
          </p:cNvPr>
          <p:cNvSpPr/>
          <p:nvPr/>
        </p:nvSpPr>
        <p:spPr>
          <a:xfrm>
            <a:off x="6629400" y="5629301"/>
            <a:ext cx="2895600" cy="542899"/>
          </a:xfrm>
          <a:prstGeom prst="rect">
            <a:avLst/>
          </a:prstGeom>
          <a:noFill/>
          <a:ln w="1270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400" dirty="0">
                <a:solidFill>
                  <a:schemeClr val="accent3">
                    <a:lumMod val="60000"/>
                    <a:lumOff val="40000"/>
                  </a:schemeClr>
                </a:solidFill>
              </a:rPr>
              <a:t>Quotations are compared</a:t>
            </a:r>
          </a:p>
        </p:txBody>
      </p:sp>
      <p:sp>
        <p:nvSpPr>
          <p:cNvPr id="22" name="Rectangle 21">
            <a:extLst>
              <a:ext uri="{FF2B5EF4-FFF2-40B4-BE49-F238E27FC236}">
                <a16:creationId xmlns:a16="http://schemas.microsoft.com/office/drawing/2014/main" id="{BC8AED08-C40D-6410-97C3-0C593DF95001}"/>
              </a:ext>
            </a:extLst>
          </p:cNvPr>
          <p:cNvSpPr/>
          <p:nvPr/>
        </p:nvSpPr>
        <p:spPr>
          <a:xfrm>
            <a:off x="520906" y="1487253"/>
            <a:ext cx="11150185" cy="542899"/>
          </a:xfrm>
          <a:prstGeom prst="rect">
            <a:avLst/>
          </a:prstGeom>
          <a:solidFill>
            <a:srgbClr val="000000"/>
          </a:solidFill>
          <a:ln w="508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400" dirty="0">
                <a:solidFill>
                  <a:schemeClr val="bg1"/>
                </a:solidFill>
              </a:rPr>
              <a:t>				    Comparability Requirements	        Approach		Practical Applicability</a:t>
            </a:r>
          </a:p>
        </p:txBody>
      </p:sp>
      <p:sp>
        <p:nvSpPr>
          <p:cNvPr id="23" name="Rectangle 22">
            <a:extLst>
              <a:ext uri="{FF2B5EF4-FFF2-40B4-BE49-F238E27FC236}">
                <a16:creationId xmlns:a16="http://schemas.microsoft.com/office/drawing/2014/main" id="{DBAB82ED-7EF3-0C2F-35B9-4F4FC9A5FE2C}"/>
              </a:ext>
            </a:extLst>
          </p:cNvPr>
          <p:cNvSpPr/>
          <p:nvPr/>
        </p:nvSpPr>
        <p:spPr>
          <a:xfrm>
            <a:off x="9525001" y="2173053"/>
            <a:ext cx="2146091" cy="542899"/>
          </a:xfrm>
          <a:prstGeom prst="rect">
            <a:avLst/>
          </a:prstGeom>
          <a:noFill/>
          <a:ln w="127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400" dirty="0">
                <a:solidFill>
                  <a:srgbClr val="0070C0"/>
                </a:solidFill>
              </a:rPr>
              <a:t>Low</a:t>
            </a:r>
          </a:p>
        </p:txBody>
      </p:sp>
      <p:sp>
        <p:nvSpPr>
          <p:cNvPr id="24" name="Rectangle 23">
            <a:extLst>
              <a:ext uri="{FF2B5EF4-FFF2-40B4-BE49-F238E27FC236}">
                <a16:creationId xmlns:a16="http://schemas.microsoft.com/office/drawing/2014/main" id="{F4C58BC9-129B-6AF3-B10A-45094CC21A41}"/>
              </a:ext>
            </a:extLst>
          </p:cNvPr>
          <p:cNvSpPr/>
          <p:nvPr/>
        </p:nvSpPr>
        <p:spPr>
          <a:xfrm>
            <a:off x="9525000" y="2857604"/>
            <a:ext cx="2146091" cy="542899"/>
          </a:xfrm>
          <a:prstGeom prst="rect">
            <a:avLst/>
          </a:prstGeom>
          <a:noFill/>
          <a:ln w="1270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400" dirty="0">
                <a:solidFill>
                  <a:schemeClr val="tx2">
                    <a:lumMod val="50000"/>
                  </a:schemeClr>
                </a:solidFill>
              </a:rPr>
              <a:t>Low</a:t>
            </a:r>
          </a:p>
        </p:txBody>
      </p:sp>
      <p:sp>
        <p:nvSpPr>
          <p:cNvPr id="25" name="Rectangle 24">
            <a:extLst>
              <a:ext uri="{FF2B5EF4-FFF2-40B4-BE49-F238E27FC236}">
                <a16:creationId xmlns:a16="http://schemas.microsoft.com/office/drawing/2014/main" id="{31972D0A-1D71-037C-2D00-DA77E86FADA9}"/>
              </a:ext>
            </a:extLst>
          </p:cNvPr>
          <p:cNvSpPr/>
          <p:nvPr/>
        </p:nvSpPr>
        <p:spPr>
          <a:xfrm>
            <a:off x="9525000" y="3552903"/>
            <a:ext cx="2146091" cy="542899"/>
          </a:xfrm>
          <a:prstGeom prst="rect">
            <a:avLst/>
          </a:prstGeom>
          <a:no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400" dirty="0">
                <a:solidFill>
                  <a:schemeClr val="accent2">
                    <a:lumMod val="75000"/>
                  </a:schemeClr>
                </a:solidFill>
              </a:rPr>
              <a:t>Low</a:t>
            </a:r>
          </a:p>
        </p:txBody>
      </p:sp>
      <p:sp>
        <p:nvSpPr>
          <p:cNvPr id="26" name="Rectangle 25">
            <a:extLst>
              <a:ext uri="{FF2B5EF4-FFF2-40B4-BE49-F238E27FC236}">
                <a16:creationId xmlns:a16="http://schemas.microsoft.com/office/drawing/2014/main" id="{E236052B-B7BE-B5A5-7C3C-63C5B6AA2DBD}"/>
              </a:ext>
            </a:extLst>
          </p:cNvPr>
          <p:cNvSpPr/>
          <p:nvPr/>
        </p:nvSpPr>
        <p:spPr>
          <a:xfrm>
            <a:off x="9525000" y="4248202"/>
            <a:ext cx="2146091" cy="542899"/>
          </a:xfrm>
          <a:prstGeom prst="rect">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400" dirty="0">
                <a:solidFill>
                  <a:schemeClr val="tx2"/>
                </a:solidFill>
              </a:rPr>
              <a:t>Low</a:t>
            </a:r>
          </a:p>
        </p:txBody>
      </p:sp>
      <p:sp>
        <p:nvSpPr>
          <p:cNvPr id="27" name="Rectangle 26">
            <a:extLst>
              <a:ext uri="{FF2B5EF4-FFF2-40B4-BE49-F238E27FC236}">
                <a16:creationId xmlns:a16="http://schemas.microsoft.com/office/drawing/2014/main" id="{BC243289-E252-863A-75AD-1C3C81952D9D}"/>
              </a:ext>
            </a:extLst>
          </p:cNvPr>
          <p:cNvSpPr/>
          <p:nvPr/>
        </p:nvSpPr>
        <p:spPr>
          <a:xfrm>
            <a:off x="9525000" y="4943501"/>
            <a:ext cx="2146091" cy="542899"/>
          </a:xfrm>
          <a:prstGeom prst="rect">
            <a:avLst/>
          </a:prstGeom>
          <a:noFill/>
          <a:ln w="127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400" dirty="0">
                <a:solidFill>
                  <a:srgbClr val="002060"/>
                </a:solidFill>
              </a:rPr>
              <a:t>High</a:t>
            </a:r>
          </a:p>
        </p:txBody>
      </p:sp>
      <p:sp>
        <p:nvSpPr>
          <p:cNvPr id="28" name="Rectangle 27">
            <a:extLst>
              <a:ext uri="{FF2B5EF4-FFF2-40B4-BE49-F238E27FC236}">
                <a16:creationId xmlns:a16="http://schemas.microsoft.com/office/drawing/2014/main" id="{5458DCF9-6E94-EBD7-79CD-1ADA94FC8150}"/>
              </a:ext>
            </a:extLst>
          </p:cNvPr>
          <p:cNvSpPr/>
          <p:nvPr/>
        </p:nvSpPr>
        <p:spPr>
          <a:xfrm>
            <a:off x="9525000" y="5629301"/>
            <a:ext cx="2146091" cy="542899"/>
          </a:xfrm>
          <a:prstGeom prst="rect">
            <a:avLst/>
          </a:prstGeom>
          <a:noFill/>
          <a:ln w="1270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400" dirty="0">
                <a:solidFill>
                  <a:schemeClr val="accent3">
                    <a:lumMod val="60000"/>
                    <a:lumOff val="40000"/>
                  </a:schemeClr>
                </a:solidFill>
              </a:rPr>
              <a:t>High</a:t>
            </a:r>
          </a:p>
        </p:txBody>
      </p:sp>
    </p:spTree>
    <p:extLst>
      <p:ext uri="{BB962C8B-B14F-4D97-AF65-F5344CB8AC3E}">
        <p14:creationId xmlns:p14="http://schemas.microsoft.com/office/powerpoint/2010/main" val="2251294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3C8AE0-29E2-DB48-61E6-164D5B6590E3}"/>
              </a:ext>
            </a:extLst>
          </p:cNvPr>
          <p:cNvSpPr txBox="1">
            <a:spLocks/>
          </p:cNvSpPr>
          <p:nvPr/>
        </p:nvSpPr>
        <p:spPr bwMode="gray">
          <a:xfrm>
            <a:off x="431804" y="685800"/>
            <a:ext cx="11349563" cy="320088"/>
          </a:xfrm>
        </p:spPr>
        <p:txBody>
          <a:bodyPr/>
          <a:lst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a:lstStyle>
          <a:p>
            <a:r>
              <a:rPr lang="en-IN" sz="2600" b="0" dirty="0"/>
              <a:t>MOST APPROPRIATE METHOD</a:t>
            </a:r>
          </a:p>
        </p:txBody>
      </p:sp>
      <p:sp>
        <p:nvSpPr>
          <p:cNvPr id="10" name="Text Placeholder 3">
            <a:extLst>
              <a:ext uri="{FF2B5EF4-FFF2-40B4-BE49-F238E27FC236}">
                <a16:creationId xmlns:a16="http://schemas.microsoft.com/office/drawing/2014/main" id="{6FFAAF90-8309-DF3C-B15E-C9875F85E5E3}"/>
              </a:ext>
            </a:extLst>
          </p:cNvPr>
          <p:cNvSpPr txBox="1">
            <a:spLocks/>
          </p:cNvSpPr>
          <p:nvPr/>
        </p:nvSpPr>
        <p:spPr bwMode="gray">
          <a:xfrm>
            <a:off x="431804" y="1073801"/>
            <a:ext cx="11349563" cy="221599"/>
          </a:xfrm>
        </p:spPr>
        <p:txBody>
          <a:bodyPr>
            <a:spAutoFit/>
          </a:bodyPr>
          <a:lstStyle>
            <a:lvl1pPr marL="0" indent="0" algn="l" defTabSz="1218786" rtl="0" eaLnBrk="1" latinLnBrk="0" hangingPunct="1">
              <a:lnSpc>
                <a:spcPct val="80000"/>
              </a:lnSpc>
              <a:spcBef>
                <a:spcPts val="0"/>
              </a:spcBef>
              <a:spcAft>
                <a:spcPts val="0"/>
              </a:spcAft>
              <a:buFont typeface="Arial" pitchFamily="34" charset="0"/>
              <a:buNone/>
              <a:defRPr sz="24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IN" sz="1800" dirty="0"/>
              <a:t>COMPARABLE UNCONTROLLED PRICE METHOD</a:t>
            </a:r>
          </a:p>
        </p:txBody>
      </p:sp>
      <p:sp>
        <p:nvSpPr>
          <p:cNvPr id="8" name="Rectangle 7">
            <a:extLst>
              <a:ext uri="{FF2B5EF4-FFF2-40B4-BE49-F238E27FC236}">
                <a16:creationId xmlns:a16="http://schemas.microsoft.com/office/drawing/2014/main" id="{5CFC3260-6A45-8190-0362-02DDDB6C0DD1}"/>
              </a:ext>
            </a:extLst>
          </p:cNvPr>
          <p:cNvSpPr/>
          <p:nvPr/>
        </p:nvSpPr>
        <p:spPr>
          <a:xfrm>
            <a:off x="533400" y="1858452"/>
            <a:ext cx="6257144" cy="4212563"/>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285750" indent="-285750">
              <a:lnSpc>
                <a:spcPts val="1800"/>
              </a:lnSpc>
              <a:spcBef>
                <a:spcPts val="600"/>
              </a:spcBef>
              <a:spcAft>
                <a:spcPts val="600"/>
              </a:spcAft>
              <a:buFont typeface="Wingdings" panose="05000000000000000000" pitchFamily="2" charset="2"/>
              <a:buChar char="§"/>
            </a:pPr>
            <a:endParaRPr lang="en-US" sz="1400" dirty="0">
              <a:solidFill>
                <a:srgbClr val="0070C0"/>
              </a:solidFill>
            </a:endParaRPr>
          </a:p>
          <a:p>
            <a:pPr marL="285750" indent="-285750">
              <a:lnSpc>
                <a:spcPts val="1800"/>
              </a:lnSpc>
              <a:spcBef>
                <a:spcPts val="600"/>
              </a:spcBef>
              <a:spcAft>
                <a:spcPts val="600"/>
              </a:spcAft>
              <a:buFont typeface="Wingdings" panose="05000000000000000000" pitchFamily="2" charset="2"/>
              <a:buChar char="§"/>
            </a:pPr>
            <a:r>
              <a:rPr lang="en-US" sz="1400" dirty="0">
                <a:solidFill>
                  <a:srgbClr val="0070C0"/>
                </a:solidFill>
              </a:rPr>
              <a:t>Most Direct Method and Reliable Method</a:t>
            </a:r>
          </a:p>
          <a:p>
            <a:pPr marL="285750" indent="-285750">
              <a:lnSpc>
                <a:spcPts val="1800"/>
              </a:lnSpc>
              <a:spcBef>
                <a:spcPts val="600"/>
              </a:spcBef>
              <a:spcAft>
                <a:spcPts val="600"/>
              </a:spcAft>
              <a:buFont typeface="Wingdings" panose="05000000000000000000" pitchFamily="2" charset="2"/>
              <a:buChar char="§"/>
            </a:pPr>
            <a:r>
              <a:rPr lang="en-US" sz="1400" dirty="0">
                <a:solidFill>
                  <a:srgbClr val="0070C0"/>
                </a:solidFill>
              </a:rPr>
              <a:t>Prices are benchmarked without any reference to the profits</a:t>
            </a:r>
          </a:p>
          <a:p>
            <a:pPr marL="285750" indent="-285750">
              <a:lnSpc>
                <a:spcPts val="1800"/>
              </a:lnSpc>
              <a:spcBef>
                <a:spcPts val="600"/>
              </a:spcBef>
              <a:spcAft>
                <a:spcPts val="600"/>
              </a:spcAft>
              <a:buFont typeface="Wingdings" panose="05000000000000000000" pitchFamily="2" charset="2"/>
              <a:buChar char="§"/>
            </a:pPr>
            <a:r>
              <a:rPr lang="en-US" sz="1400" dirty="0">
                <a:solidFill>
                  <a:srgbClr val="0070C0"/>
                </a:solidFill>
              </a:rPr>
              <a:t>Requires strict comparability in products, contractual terms, economic terms, </a:t>
            </a:r>
            <a:r>
              <a:rPr lang="en-US" sz="1400" dirty="0" err="1">
                <a:solidFill>
                  <a:srgbClr val="0070C0"/>
                </a:solidFill>
              </a:rPr>
              <a:t>etc</a:t>
            </a:r>
            <a:endParaRPr lang="en-US" sz="1400" dirty="0">
              <a:solidFill>
                <a:srgbClr val="0070C0"/>
              </a:solidFill>
            </a:endParaRPr>
          </a:p>
          <a:p>
            <a:pPr marL="285750" indent="-285750">
              <a:lnSpc>
                <a:spcPts val="1800"/>
              </a:lnSpc>
              <a:spcBef>
                <a:spcPts val="600"/>
              </a:spcBef>
              <a:spcAft>
                <a:spcPts val="600"/>
              </a:spcAft>
              <a:buFont typeface="Wingdings" panose="05000000000000000000" pitchFamily="2" charset="2"/>
              <a:buChar char="§"/>
            </a:pPr>
            <a:r>
              <a:rPr lang="en-US" sz="1400" dirty="0">
                <a:solidFill>
                  <a:srgbClr val="0070C0"/>
                </a:solidFill>
              </a:rPr>
              <a:t>Key considerations around – Volume or quantity of products, Credit terms, Geographic market, Other terms of contract</a:t>
            </a:r>
          </a:p>
          <a:p>
            <a:pPr marL="285750" indent="-285750">
              <a:lnSpc>
                <a:spcPts val="1800"/>
              </a:lnSpc>
              <a:spcBef>
                <a:spcPts val="600"/>
              </a:spcBef>
              <a:spcAft>
                <a:spcPts val="600"/>
              </a:spcAft>
              <a:buFont typeface="Wingdings" panose="05000000000000000000" pitchFamily="2" charset="2"/>
              <a:buChar char="§"/>
            </a:pPr>
            <a:r>
              <a:rPr lang="en-US" sz="1400" dirty="0">
                <a:solidFill>
                  <a:srgbClr val="0070C0"/>
                </a:solidFill>
              </a:rPr>
              <a:t>Strengths: Two-Sided Analysis, Avoids the issue of selecting Tested Party</a:t>
            </a:r>
          </a:p>
          <a:p>
            <a:pPr marL="285750" indent="-285750">
              <a:lnSpc>
                <a:spcPts val="1800"/>
              </a:lnSpc>
              <a:spcBef>
                <a:spcPts val="600"/>
              </a:spcBef>
              <a:spcAft>
                <a:spcPts val="600"/>
              </a:spcAft>
              <a:buFont typeface="Wingdings" panose="05000000000000000000" pitchFamily="2" charset="2"/>
              <a:buChar char="§"/>
            </a:pPr>
            <a:r>
              <a:rPr lang="en-US" sz="1400" dirty="0">
                <a:solidFill>
                  <a:srgbClr val="0070C0"/>
                </a:solidFill>
              </a:rPr>
              <a:t>Weakness: Availability of comparable data</a:t>
            </a:r>
          </a:p>
          <a:p>
            <a:pPr marL="285750" indent="-285750">
              <a:lnSpc>
                <a:spcPts val="1800"/>
              </a:lnSpc>
              <a:spcBef>
                <a:spcPts val="600"/>
              </a:spcBef>
              <a:spcAft>
                <a:spcPts val="600"/>
              </a:spcAft>
              <a:buFont typeface="Wingdings" panose="05000000000000000000" pitchFamily="2" charset="2"/>
              <a:buChar char="§"/>
            </a:pPr>
            <a:r>
              <a:rPr lang="en-US" sz="1400" dirty="0">
                <a:solidFill>
                  <a:srgbClr val="0070C0"/>
                </a:solidFill>
              </a:rPr>
              <a:t>Internal CUP as well as External CUP</a:t>
            </a:r>
          </a:p>
          <a:p>
            <a:pPr>
              <a:lnSpc>
                <a:spcPts val="1800"/>
              </a:lnSpc>
              <a:spcBef>
                <a:spcPts val="600"/>
              </a:spcBef>
              <a:spcAft>
                <a:spcPts val="600"/>
              </a:spcAft>
            </a:pPr>
            <a:endParaRPr lang="en-IN" sz="1400" dirty="0">
              <a:solidFill>
                <a:srgbClr val="0070C0"/>
              </a:solidFill>
            </a:endParaRPr>
          </a:p>
        </p:txBody>
      </p:sp>
      <p:pic>
        <p:nvPicPr>
          <p:cNvPr id="17" name="Picture 16">
            <a:extLst>
              <a:ext uri="{FF2B5EF4-FFF2-40B4-BE49-F238E27FC236}">
                <a16:creationId xmlns:a16="http://schemas.microsoft.com/office/drawing/2014/main" id="{3DE715BD-82C5-F267-5FFD-430931CB22A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8955" b="3899"/>
          <a:stretch/>
        </p:blipFill>
        <p:spPr>
          <a:xfrm>
            <a:off x="7135318" y="1844186"/>
            <a:ext cx="4447082" cy="4251813"/>
          </a:xfrm>
          <a:prstGeom prst="rect">
            <a:avLst/>
          </a:prstGeom>
        </p:spPr>
      </p:pic>
    </p:spTree>
    <p:extLst>
      <p:ext uri="{BB962C8B-B14F-4D97-AF65-F5344CB8AC3E}">
        <p14:creationId xmlns:p14="http://schemas.microsoft.com/office/powerpoint/2010/main" val="2631715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3C8AE0-29E2-DB48-61E6-164D5B6590E3}"/>
              </a:ext>
            </a:extLst>
          </p:cNvPr>
          <p:cNvSpPr txBox="1">
            <a:spLocks/>
          </p:cNvSpPr>
          <p:nvPr/>
        </p:nvSpPr>
        <p:spPr bwMode="gray">
          <a:xfrm>
            <a:off x="431804" y="685800"/>
            <a:ext cx="11349563" cy="320088"/>
          </a:xfrm>
        </p:spPr>
        <p:txBody>
          <a:bodyPr/>
          <a:lst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a:lstStyle>
          <a:p>
            <a:r>
              <a:rPr lang="en-IN" sz="2600" b="0" dirty="0"/>
              <a:t>MOST APPROPRIATE METHOD</a:t>
            </a:r>
          </a:p>
        </p:txBody>
      </p:sp>
      <p:sp>
        <p:nvSpPr>
          <p:cNvPr id="10" name="Text Placeholder 3">
            <a:extLst>
              <a:ext uri="{FF2B5EF4-FFF2-40B4-BE49-F238E27FC236}">
                <a16:creationId xmlns:a16="http://schemas.microsoft.com/office/drawing/2014/main" id="{6FFAAF90-8309-DF3C-B15E-C9875F85E5E3}"/>
              </a:ext>
            </a:extLst>
          </p:cNvPr>
          <p:cNvSpPr txBox="1">
            <a:spLocks/>
          </p:cNvSpPr>
          <p:nvPr/>
        </p:nvSpPr>
        <p:spPr bwMode="gray">
          <a:xfrm>
            <a:off x="431804" y="1073801"/>
            <a:ext cx="11349563" cy="221599"/>
          </a:xfrm>
        </p:spPr>
        <p:txBody>
          <a:bodyPr>
            <a:spAutoFit/>
          </a:bodyPr>
          <a:lstStyle>
            <a:lvl1pPr marL="0" indent="0" algn="l" defTabSz="1218786" rtl="0" eaLnBrk="1" latinLnBrk="0" hangingPunct="1">
              <a:lnSpc>
                <a:spcPct val="80000"/>
              </a:lnSpc>
              <a:spcBef>
                <a:spcPts val="0"/>
              </a:spcBef>
              <a:spcAft>
                <a:spcPts val="0"/>
              </a:spcAft>
              <a:buFont typeface="Arial" pitchFamily="34" charset="0"/>
              <a:buNone/>
              <a:defRPr sz="24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IN" sz="1800" dirty="0"/>
              <a:t>RESALE PRICE METHOD</a:t>
            </a:r>
          </a:p>
        </p:txBody>
      </p:sp>
      <p:sp>
        <p:nvSpPr>
          <p:cNvPr id="8" name="Rectangle 7">
            <a:extLst>
              <a:ext uri="{FF2B5EF4-FFF2-40B4-BE49-F238E27FC236}">
                <a16:creationId xmlns:a16="http://schemas.microsoft.com/office/drawing/2014/main" id="{5CFC3260-6A45-8190-0362-02DDDB6C0DD1}"/>
              </a:ext>
            </a:extLst>
          </p:cNvPr>
          <p:cNvSpPr/>
          <p:nvPr/>
        </p:nvSpPr>
        <p:spPr>
          <a:xfrm>
            <a:off x="533400" y="1858452"/>
            <a:ext cx="6257144" cy="4212563"/>
          </a:xfrm>
          <a:prstGeom prst="rect">
            <a:avLst/>
          </a:prstGeom>
          <a:noFill/>
          <a:ln w="5080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285750" indent="-285750">
              <a:lnSpc>
                <a:spcPts val="1800"/>
              </a:lnSpc>
              <a:spcBef>
                <a:spcPts val="600"/>
              </a:spcBef>
              <a:spcAft>
                <a:spcPts val="600"/>
              </a:spcAft>
              <a:buFont typeface="Wingdings" panose="05000000000000000000" pitchFamily="2" charset="2"/>
              <a:buChar char="§"/>
            </a:pPr>
            <a:endParaRPr lang="en-US" sz="1400" dirty="0">
              <a:solidFill>
                <a:schemeClr val="tx2">
                  <a:lumMod val="50000"/>
                </a:schemeClr>
              </a:solidFill>
            </a:endParaRPr>
          </a:p>
          <a:p>
            <a:pPr marL="285750" indent="-285750">
              <a:lnSpc>
                <a:spcPts val="1800"/>
              </a:lnSpc>
              <a:spcBef>
                <a:spcPts val="600"/>
              </a:spcBef>
              <a:spcAft>
                <a:spcPts val="600"/>
              </a:spcAft>
              <a:buFont typeface="Wingdings" panose="05000000000000000000" pitchFamily="2" charset="2"/>
              <a:buChar char="§"/>
            </a:pPr>
            <a:r>
              <a:rPr lang="en-US" sz="1400" dirty="0">
                <a:solidFill>
                  <a:schemeClr val="tx2">
                    <a:lumMod val="50000"/>
                  </a:schemeClr>
                </a:solidFill>
              </a:rPr>
              <a:t>Compares the ‘resellers’ Gross Margin</a:t>
            </a:r>
          </a:p>
          <a:p>
            <a:pPr marL="285750" indent="-285750">
              <a:lnSpc>
                <a:spcPts val="1800"/>
              </a:lnSpc>
              <a:spcBef>
                <a:spcPts val="600"/>
              </a:spcBef>
              <a:spcAft>
                <a:spcPts val="600"/>
              </a:spcAft>
              <a:buFont typeface="Wingdings" panose="05000000000000000000" pitchFamily="2" charset="2"/>
              <a:buChar char="§"/>
            </a:pPr>
            <a:r>
              <a:rPr lang="en-US" sz="1400" dirty="0">
                <a:solidFill>
                  <a:schemeClr val="tx2">
                    <a:lumMod val="50000"/>
                  </a:schemeClr>
                </a:solidFill>
              </a:rPr>
              <a:t>Preferred method for a distributors - buying finished goods from a group company and reselling in the market</a:t>
            </a:r>
          </a:p>
          <a:p>
            <a:pPr marL="285750" indent="-285750">
              <a:lnSpc>
                <a:spcPts val="1800"/>
              </a:lnSpc>
              <a:spcBef>
                <a:spcPts val="600"/>
              </a:spcBef>
              <a:spcAft>
                <a:spcPts val="600"/>
              </a:spcAft>
              <a:buFont typeface="Wingdings" panose="05000000000000000000" pitchFamily="2" charset="2"/>
              <a:buChar char="§"/>
            </a:pPr>
            <a:r>
              <a:rPr lang="en-US" sz="1400" dirty="0">
                <a:solidFill>
                  <a:schemeClr val="tx2">
                    <a:lumMod val="50000"/>
                  </a:schemeClr>
                </a:solidFill>
              </a:rPr>
              <a:t>Comparability is relatively less dependent on ‘product comparability’ and additional emphasis is on ‘similarity of functions’ performed &amp; risks assumed</a:t>
            </a:r>
          </a:p>
          <a:p>
            <a:pPr marL="285750" indent="-285750">
              <a:lnSpc>
                <a:spcPts val="1800"/>
              </a:lnSpc>
              <a:spcBef>
                <a:spcPts val="600"/>
              </a:spcBef>
              <a:spcAft>
                <a:spcPts val="600"/>
              </a:spcAft>
              <a:buFont typeface="Wingdings" panose="05000000000000000000" pitchFamily="2" charset="2"/>
              <a:buChar char="§"/>
            </a:pPr>
            <a:r>
              <a:rPr lang="en-US" sz="1400" dirty="0">
                <a:solidFill>
                  <a:schemeClr val="tx2">
                    <a:lumMod val="50000"/>
                  </a:schemeClr>
                </a:solidFill>
              </a:rPr>
              <a:t>Used when reseller does not add substantial value to the goods and does not apply intangible assets to add value</a:t>
            </a:r>
          </a:p>
          <a:p>
            <a:pPr marL="285750" indent="-285750">
              <a:lnSpc>
                <a:spcPts val="1800"/>
              </a:lnSpc>
              <a:spcBef>
                <a:spcPts val="600"/>
              </a:spcBef>
              <a:spcAft>
                <a:spcPts val="600"/>
              </a:spcAft>
              <a:buFont typeface="Wingdings" panose="05000000000000000000" pitchFamily="2" charset="2"/>
              <a:buChar char="§"/>
            </a:pPr>
            <a:r>
              <a:rPr lang="en-US" sz="1400" dirty="0">
                <a:solidFill>
                  <a:schemeClr val="tx2">
                    <a:lumMod val="50000"/>
                  </a:schemeClr>
                </a:solidFill>
              </a:rPr>
              <a:t>Difficult to apply where goods are further processed before resale</a:t>
            </a:r>
          </a:p>
        </p:txBody>
      </p:sp>
      <p:pic>
        <p:nvPicPr>
          <p:cNvPr id="2" name="Picture 1">
            <a:extLst>
              <a:ext uri="{FF2B5EF4-FFF2-40B4-BE49-F238E27FC236}">
                <a16:creationId xmlns:a16="http://schemas.microsoft.com/office/drawing/2014/main" id="{0A78E3B4-DB73-9EC0-1807-76AF6D39B6B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8948"/>
          <a:stretch/>
        </p:blipFill>
        <p:spPr>
          <a:xfrm>
            <a:off x="7135318" y="1858452"/>
            <a:ext cx="4467069" cy="4212562"/>
          </a:xfrm>
          <a:prstGeom prst="rect">
            <a:avLst/>
          </a:prstGeom>
        </p:spPr>
      </p:pic>
    </p:spTree>
    <p:extLst>
      <p:ext uri="{BB962C8B-B14F-4D97-AF65-F5344CB8AC3E}">
        <p14:creationId xmlns:p14="http://schemas.microsoft.com/office/powerpoint/2010/main" val="1905089927"/>
      </p:ext>
    </p:extLst>
  </p:cSld>
  <p:clrMapOvr>
    <a:masterClrMapping/>
  </p:clrMapOvr>
</p:sld>
</file>

<file path=ppt/theme/theme1.xml><?xml version="1.0" encoding="utf-8"?>
<a:theme xmlns:a="http://schemas.openxmlformats.org/drawingml/2006/main" name="16x9 Wide Screen Template">
  <a:themeElements>
    <a:clrScheme name="BDO original colour palette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FFFFFF"/>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16x9 Wide Screen Template">
  <a:themeElements>
    <a:clrScheme name="BDO original colour palette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FFFFFF"/>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VER layout">
  <a:themeElements>
    <a:clrScheme name="BDO original colour palette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FFFFFF"/>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IVIDER layout">
  <a:themeElements>
    <a:clrScheme name="BDO original colour palette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FFFFFF"/>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OVER layout">
  <a:themeElements>
    <a:clrScheme name="BDO original colour palette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FFFFFF"/>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10406</TotalTime>
  <Words>3111</Words>
  <Application>Microsoft Office PowerPoint</Application>
  <PresentationFormat>Widescreen</PresentationFormat>
  <Paragraphs>545</Paragraphs>
  <Slides>41</Slides>
  <Notes>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41</vt:i4>
      </vt:variant>
    </vt:vector>
  </HeadingPairs>
  <TitlesOfParts>
    <vt:vector size="51" baseType="lpstr">
      <vt:lpstr>Arial</vt:lpstr>
      <vt:lpstr>Calibri</vt:lpstr>
      <vt:lpstr>Trebuchet MS</vt:lpstr>
      <vt:lpstr>Wingdings</vt:lpstr>
      <vt:lpstr>Wingdings 3</vt:lpstr>
      <vt:lpstr>16x9 Wide Screen Template</vt:lpstr>
      <vt:lpstr>1_16x9 Wide Screen Template</vt:lpstr>
      <vt:lpstr>COVER layout</vt:lpstr>
      <vt:lpstr>DIVIDER layout</vt:lpstr>
      <vt:lpstr>1_COVER layout</vt:lpstr>
      <vt:lpstr>PowerPoint Presentation</vt:lpstr>
      <vt:lpstr>PowerPoint Presentation</vt:lpstr>
      <vt:lpstr>TRANSFER PRICING COMPLIANCE – DOCUMENTATION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TRANSFER PRICING COMPLIANCE – CERTIFICATION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TRANSFER PRICING COMPLIANCE – MASTER FILE &amp; CbCR</vt:lpstr>
      <vt:lpstr>PowerPoint Presentation</vt:lpstr>
      <vt:lpstr>EMERGING ISSUES IN TRANSFER PRICING</vt:lpstr>
      <vt:lpstr>transfer pricing IN INDIA</vt:lpstr>
      <vt:lpstr>transfer pricing IN India</vt:lpstr>
      <vt:lpstr>EMERGING TP ISSUES</vt:lpstr>
      <vt:lpstr>INDIAN ADVANCE PRICING AGREEMENT (APA) PROGRAM</vt:lpstr>
      <vt:lpstr>PowerPoint Presentation</vt:lpstr>
      <vt:lpstr>APA ADVANTAGE</vt:lpstr>
      <vt:lpstr>INDIAN MUTUAL AGREEMENT PROCEDURE (MAP) REGIME</vt:lpstr>
      <vt:lpstr>INDIAN MAP REGIME</vt:lpstr>
      <vt:lpstr>INDIAN MAP REGIME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Rajiv Bhutani</dc:creator>
  <cp:lastModifiedBy>Rajiv Bhutani</cp:lastModifiedBy>
  <cp:revision>117</cp:revision>
  <dcterms:created xsi:type="dcterms:W3CDTF">2021-10-25T12:59:14Z</dcterms:created>
  <dcterms:modified xsi:type="dcterms:W3CDTF">2023-10-13T14:28:01Z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2021-10-14T00:00:00Z</vt:filetime>
  </property>
  <property fmtid="{D5CDD505-2E9C-101B-9397-08002B2CF9AE}" pid="3" name="Creator">
    <vt:lpwstr>Microsoft® PowerPoint® for Microsoft 365</vt:lpwstr>
  </property>
  <property fmtid="{D5CDD505-2E9C-101B-9397-08002B2CF9AE}" pid="4" name="LastSaved">
    <vt:filetime>2021-10-25T00:00:00Z</vt:filetime>
  </property>
</Properties>
</file>