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2" r:id="rId2"/>
    <p:sldId id="256" r:id="rId3"/>
    <p:sldId id="347" r:id="rId4"/>
    <p:sldId id="413" r:id="rId5"/>
    <p:sldId id="432" r:id="rId6"/>
    <p:sldId id="415" r:id="rId7"/>
    <p:sldId id="416" r:id="rId8"/>
    <p:sldId id="417" r:id="rId9"/>
    <p:sldId id="418" r:id="rId10"/>
    <p:sldId id="408" r:id="rId11"/>
    <p:sldId id="419" r:id="rId12"/>
    <p:sldId id="420" r:id="rId13"/>
    <p:sldId id="409" r:id="rId14"/>
    <p:sldId id="410" r:id="rId15"/>
    <p:sldId id="411" r:id="rId16"/>
    <p:sldId id="412" r:id="rId17"/>
    <p:sldId id="421" r:id="rId18"/>
    <p:sldId id="422" r:id="rId19"/>
    <p:sldId id="423" r:id="rId20"/>
    <p:sldId id="425" r:id="rId21"/>
    <p:sldId id="424" r:id="rId22"/>
    <p:sldId id="426" r:id="rId23"/>
    <p:sldId id="427" r:id="rId24"/>
    <p:sldId id="428" r:id="rId25"/>
    <p:sldId id="429" r:id="rId26"/>
    <p:sldId id="430" r:id="rId27"/>
    <p:sldId id="264" r:id="rId28"/>
    <p:sldId id="265" r:id="rId29"/>
    <p:sldId id="266" r:id="rId30"/>
    <p:sldId id="267" r:id="rId31"/>
    <p:sldId id="270" r:id="rId32"/>
    <p:sldId id="268" r:id="rId33"/>
    <p:sldId id="271" r:id="rId34"/>
    <p:sldId id="431" r:id="rId35"/>
    <p:sldId id="269" r:id="rId36"/>
    <p:sldId id="433" r:id="rId37"/>
    <p:sldId id="276" r:id="rId38"/>
    <p:sldId id="277" r:id="rId39"/>
    <p:sldId id="278" r:id="rId40"/>
    <p:sldId id="279" r:id="rId41"/>
    <p:sldId id="280" r:id="rId42"/>
    <p:sldId id="28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C47C"/>
    <a:srgbClr val="00B050"/>
    <a:srgbClr val="001848"/>
    <a:srgbClr val="D4D8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iv singh" userId="6c8baa24b5e1da97" providerId="LiveId" clId="{E9C4562E-51FC-4E63-A3E7-3518E1692601}"/>
    <pc:docChg chg="undo custSel modSld">
      <pc:chgData name="Rajiv singh" userId="6c8baa24b5e1da97" providerId="LiveId" clId="{E9C4562E-51FC-4E63-A3E7-3518E1692601}" dt="2023-02-24T03:58:41.807" v="170" actId="20577"/>
      <pc:docMkLst>
        <pc:docMk/>
      </pc:docMkLst>
      <pc:sldChg chg="modSp mod">
        <pc:chgData name="Rajiv singh" userId="6c8baa24b5e1da97" providerId="LiveId" clId="{E9C4562E-51FC-4E63-A3E7-3518E1692601}" dt="2023-02-24T03:41:14.443" v="5" actId="20577"/>
        <pc:sldMkLst>
          <pc:docMk/>
          <pc:sldMk cId="31049972" sldId="256"/>
        </pc:sldMkLst>
        <pc:spChg chg="mod">
          <ac:chgData name="Rajiv singh" userId="6c8baa24b5e1da97" providerId="LiveId" clId="{E9C4562E-51FC-4E63-A3E7-3518E1692601}" dt="2023-02-24T03:41:14.443" v="5" actId="20577"/>
          <ac:spMkLst>
            <pc:docMk/>
            <pc:sldMk cId="31049972" sldId="256"/>
            <ac:spMk id="6" creationId="{00000000-0000-0000-0000-000000000000}"/>
          </ac:spMkLst>
        </pc:spChg>
      </pc:sldChg>
      <pc:sldChg chg="modSp mod">
        <pc:chgData name="Rajiv singh" userId="6c8baa24b5e1da97" providerId="LiveId" clId="{E9C4562E-51FC-4E63-A3E7-3518E1692601}" dt="2023-02-24T03:45:48.628" v="74" actId="20577"/>
        <pc:sldMkLst>
          <pc:docMk/>
          <pc:sldMk cId="718207629" sldId="272"/>
        </pc:sldMkLst>
        <pc:spChg chg="mod">
          <ac:chgData name="Rajiv singh" userId="6c8baa24b5e1da97" providerId="LiveId" clId="{E9C4562E-51FC-4E63-A3E7-3518E1692601}" dt="2023-02-24T03:45:48.628" v="74" actId="20577"/>
          <ac:spMkLst>
            <pc:docMk/>
            <pc:sldMk cId="718207629" sldId="272"/>
            <ac:spMk id="5" creationId="{00000000-0000-0000-0000-000000000000}"/>
          </ac:spMkLst>
        </pc:spChg>
      </pc:sldChg>
      <pc:sldChg chg="modSp mod">
        <pc:chgData name="Rajiv singh" userId="6c8baa24b5e1da97" providerId="LiveId" clId="{E9C4562E-51FC-4E63-A3E7-3518E1692601}" dt="2023-02-24T03:51:10.153" v="103" actId="20577"/>
        <pc:sldMkLst>
          <pc:docMk/>
          <pc:sldMk cId="588798230" sldId="371"/>
        </pc:sldMkLst>
        <pc:spChg chg="mod">
          <ac:chgData name="Rajiv singh" userId="6c8baa24b5e1da97" providerId="LiveId" clId="{E9C4562E-51FC-4E63-A3E7-3518E1692601}" dt="2023-02-24T03:41:28.440" v="8" actId="20577"/>
          <ac:spMkLst>
            <pc:docMk/>
            <pc:sldMk cId="588798230" sldId="371"/>
            <ac:spMk id="6" creationId="{00000000-0000-0000-0000-000000000000}"/>
          </ac:spMkLst>
        </pc:spChg>
        <pc:spChg chg="mod">
          <ac:chgData name="Rajiv singh" userId="6c8baa24b5e1da97" providerId="LiveId" clId="{E9C4562E-51FC-4E63-A3E7-3518E1692601}" dt="2023-02-24T03:51:10.153" v="103" actId="20577"/>
          <ac:spMkLst>
            <pc:docMk/>
            <pc:sldMk cId="588798230" sldId="371"/>
            <ac:spMk id="8" creationId="{3CE6021B-D987-958A-356C-B9AB7D1E20B2}"/>
          </ac:spMkLst>
        </pc:spChg>
        <pc:spChg chg="mod">
          <ac:chgData name="Rajiv singh" userId="6c8baa24b5e1da97" providerId="LiveId" clId="{E9C4562E-51FC-4E63-A3E7-3518E1692601}" dt="2023-02-24T03:48:25.036" v="88" actId="20577"/>
          <ac:spMkLst>
            <pc:docMk/>
            <pc:sldMk cId="588798230" sldId="371"/>
            <ac:spMk id="10" creationId="{023725E4-6701-FCE0-6F4E-78C2D16CD6FD}"/>
          </ac:spMkLst>
        </pc:spChg>
      </pc:sldChg>
      <pc:sldChg chg="modSp mod">
        <pc:chgData name="Rajiv singh" userId="6c8baa24b5e1da97" providerId="LiveId" clId="{E9C4562E-51FC-4E63-A3E7-3518E1692601}" dt="2023-02-24T03:51:28.027" v="104" actId="20577"/>
        <pc:sldMkLst>
          <pc:docMk/>
          <pc:sldMk cId="3493827449" sldId="372"/>
        </pc:sldMkLst>
        <pc:spChg chg="mod">
          <ac:chgData name="Rajiv singh" userId="6c8baa24b5e1da97" providerId="LiveId" clId="{E9C4562E-51FC-4E63-A3E7-3518E1692601}" dt="2023-02-24T03:41:33.927" v="11" actId="20577"/>
          <ac:spMkLst>
            <pc:docMk/>
            <pc:sldMk cId="3493827449" sldId="372"/>
            <ac:spMk id="6" creationId="{00000000-0000-0000-0000-000000000000}"/>
          </ac:spMkLst>
        </pc:spChg>
        <pc:spChg chg="mod">
          <ac:chgData name="Rajiv singh" userId="6c8baa24b5e1da97" providerId="LiveId" clId="{E9C4562E-51FC-4E63-A3E7-3518E1692601}" dt="2023-02-24T03:51:28.027" v="104" actId="20577"/>
          <ac:spMkLst>
            <pc:docMk/>
            <pc:sldMk cId="3493827449" sldId="372"/>
            <ac:spMk id="13" creationId="{64A6CE14-C61D-B52F-B74A-B85B51831B5B}"/>
          </ac:spMkLst>
        </pc:spChg>
      </pc:sldChg>
      <pc:sldChg chg="modSp mod">
        <pc:chgData name="Rajiv singh" userId="6c8baa24b5e1da97" providerId="LiveId" clId="{E9C4562E-51FC-4E63-A3E7-3518E1692601}" dt="2023-02-24T03:53:04.889" v="150" actId="207"/>
        <pc:sldMkLst>
          <pc:docMk/>
          <pc:sldMk cId="86042256" sldId="373"/>
        </pc:sldMkLst>
        <pc:spChg chg="mod">
          <ac:chgData name="Rajiv singh" userId="6c8baa24b5e1da97" providerId="LiveId" clId="{E9C4562E-51FC-4E63-A3E7-3518E1692601}" dt="2023-02-24T03:41:40.123" v="14" actId="20577"/>
          <ac:spMkLst>
            <pc:docMk/>
            <pc:sldMk cId="86042256" sldId="373"/>
            <ac:spMk id="6" creationId="{00000000-0000-0000-0000-000000000000}"/>
          </ac:spMkLst>
        </pc:spChg>
        <pc:spChg chg="mod">
          <ac:chgData name="Rajiv singh" userId="6c8baa24b5e1da97" providerId="LiveId" clId="{E9C4562E-51FC-4E63-A3E7-3518E1692601}" dt="2023-02-24T03:53:04.889" v="150" actId="207"/>
          <ac:spMkLst>
            <pc:docMk/>
            <pc:sldMk cId="86042256" sldId="373"/>
            <ac:spMk id="8" creationId="{3CE6021B-D987-958A-356C-B9AB7D1E20B2}"/>
          </ac:spMkLst>
        </pc:spChg>
      </pc:sldChg>
      <pc:sldChg chg="modSp mod">
        <pc:chgData name="Rajiv singh" userId="6c8baa24b5e1da97" providerId="LiveId" clId="{E9C4562E-51FC-4E63-A3E7-3518E1692601}" dt="2023-02-24T03:41:46.389" v="17" actId="20577"/>
        <pc:sldMkLst>
          <pc:docMk/>
          <pc:sldMk cId="4022019140" sldId="374"/>
        </pc:sldMkLst>
        <pc:spChg chg="mod">
          <ac:chgData name="Rajiv singh" userId="6c8baa24b5e1da97" providerId="LiveId" clId="{E9C4562E-51FC-4E63-A3E7-3518E1692601}" dt="2023-02-24T03:41:46.389" v="17" actId="20577"/>
          <ac:spMkLst>
            <pc:docMk/>
            <pc:sldMk cId="4022019140" sldId="374"/>
            <ac:spMk id="6" creationId="{00000000-0000-0000-0000-000000000000}"/>
          </ac:spMkLst>
        </pc:spChg>
      </pc:sldChg>
      <pc:sldChg chg="modSp mod">
        <pc:chgData name="Rajiv singh" userId="6c8baa24b5e1da97" providerId="LiveId" clId="{E9C4562E-51FC-4E63-A3E7-3518E1692601}" dt="2023-02-24T03:41:52.654" v="20" actId="20577"/>
        <pc:sldMkLst>
          <pc:docMk/>
          <pc:sldMk cId="1624938051" sldId="375"/>
        </pc:sldMkLst>
        <pc:spChg chg="mod">
          <ac:chgData name="Rajiv singh" userId="6c8baa24b5e1da97" providerId="LiveId" clId="{E9C4562E-51FC-4E63-A3E7-3518E1692601}" dt="2023-02-24T03:41:52.654" v="20" actId="20577"/>
          <ac:spMkLst>
            <pc:docMk/>
            <pc:sldMk cId="1624938051" sldId="375"/>
            <ac:spMk id="6" creationId="{00000000-0000-0000-0000-000000000000}"/>
          </ac:spMkLst>
        </pc:spChg>
      </pc:sldChg>
      <pc:sldChg chg="modSp mod">
        <pc:chgData name="Rajiv singh" userId="6c8baa24b5e1da97" providerId="LiveId" clId="{E9C4562E-51FC-4E63-A3E7-3518E1692601}" dt="2023-02-24T03:55:48.187" v="160" actId="20577"/>
        <pc:sldMkLst>
          <pc:docMk/>
          <pc:sldMk cId="1284783159" sldId="376"/>
        </pc:sldMkLst>
        <pc:spChg chg="mod">
          <ac:chgData name="Rajiv singh" userId="6c8baa24b5e1da97" providerId="LiveId" clId="{E9C4562E-51FC-4E63-A3E7-3518E1692601}" dt="2023-02-24T03:41:58.891" v="23" actId="20577"/>
          <ac:spMkLst>
            <pc:docMk/>
            <pc:sldMk cId="1284783159" sldId="376"/>
            <ac:spMk id="6" creationId="{00000000-0000-0000-0000-000000000000}"/>
          </ac:spMkLst>
        </pc:spChg>
        <pc:spChg chg="mod">
          <ac:chgData name="Rajiv singh" userId="6c8baa24b5e1da97" providerId="LiveId" clId="{E9C4562E-51FC-4E63-A3E7-3518E1692601}" dt="2023-02-24T03:55:48.187" v="160" actId="20577"/>
          <ac:spMkLst>
            <pc:docMk/>
            <pc:sldMk cId="1284783159" sldId="376"/>
            <ac:spMk id="8" creationId="{3CE6021B-D987-958A-356C-B9AB7D1E20B2}"/>
          </ac:spMkLst>
        </pc:spChg>
      </pc:sldChg>
      <pc:sldChg chg="modSp mod">
        <pc:chgData name="Rajiv singh" userId="6c8baa24b5e1da97" providerId="LiveId" clId="{E9C4562E-51FC-4E63-A3E7-3518E1692601}" dt="2023-02-24T03:42:04.747" v="26" actId="20577"/>
        <pc:sldMkLst>
          <pc:docMk/>
          <pc:sldMk cId="1353015121" sldId="377"/>
        </pc:sldMkLst>
        <pc:spChg chg="mod">
          <ac:chgData name="Rajiv singh" userId="6c8baa24b5e1da97" providerId="LiveId" clId="{E9C4562E-51FC-4E63-A3E7-3518E1692601}" dt="2023-02-24T03:42:04.747" v="26" actId="20577"/>
          <ac:spMkLst>
            <pc:docMk/>
            <pc:sldMk cId="1353015121" sldId="377"/>
            <ac:spMk id="6" creationId="{00000000-0000-0000-0000-000000000000}"/>
          </ac:spMkLst>
        </pc:spChg>
      </pc:sldChg>
      <pc:sldChg chg="modSp mod">
        <pc:chgData name="Rajiv singh" userId="6c8baa24b5e1da97" providerId="LiveId" clId="{E9C4562E-51FC-4E63-A3E7-3518E1692601}" dt="2023-02-24T03:42:14.724" v="29" actId="20577"/>
        <pc:sldMkLst>
          <pc:docMk/>
          <pc:sldMk cId="497128738" sldId="378"/>
        </pc:sldMkLst>
        <pc:spChg chg="mod">
          <ac:chgData name="Rajiv singh" userId="6c8baa24b5e1da97" providerId="LiveId" clId="{E9C4562E-51FC-4E63-A3E7-3518E1692601}" dt="2023-02-24T03:42:14.724" v="29" actId="20577"/>
          <ac:spMkLst>
            <pc:docMk/>
            <pc:sldMk cId="497128738" sldId="378"/>
            <ac:spMk id="6" creationId="{00000000-0000-0000-0000-000000000000}"/>
          </ac:spMkLst>
        </pc:spChg>
      </pc:sldChg>
      <pc:sldChg chg="modSp mod">
        <pc:chgData name="Rajiv singh" userId="6c8baa24b5e1da97" providerId="LiveId" clId="{E9C4562E-51FC-4E63-A3E7-3518E1692601}" dt="2023-02-24T03:58:41.807" v="170" actId="20577"/>
        <pc:sldMkLst>
          <pc:docMk/>
          <pc:sldMk cId="3046896076" sldId="379"/>
        </pc:sldMkLst>
        <pc:spChg chg="mod">
          <ac:chgData name="Rajiv singh" userId="6c8baa24b5e1da97" providerId="LiveId" clId="{E9C4562E-51FC-4E63-A3E7-3518E1692601}" dt="2023-02-24T03:42:20.495" v="32" actId="20577"/>
          <ac:spMkLst>
            <pc:docMk/>
            <pc:sldMk cId="3046896076" sldId="379"/>
            <ac:spMk id="6" creationId="{00000000-0000-0000-0000-000000000000}"/>
          </ac:spMkLst>
        </pc:spChg>
        <pc:spChg chg="mod">
          <ac:chgData name="Rajiv singh" userId="6c8baa24b5e1da97" providerId="LiveId" clId="{E9C4562E-51FC-4E63-A3E7-3518E1692601}" dt="2023-02-24T03:58:41.807" v="170" actId="20577"/>
          <ac:spMkLst>
            <pc:docMk/>
            <pc:sldMk cId="3046896076" sldId="379"/>
            <ac:spMk id="8" creationId="{3CE6021B-D987-958A-356C-B9AB7D1E20B2}"/>
          </ac:spMkLst>
        </pc:spChg>
      </pc:sldChg>
      <pc:sldChg chg="modSp mod">
        <pc:chgData name="Rajiv singh" userId="6c8baa24b5e1da97" providerId="LiveId" clId="{E9C4562E-51FC-4E63-A3E7-3518E1692601}" dt="2023-02-24T03:46:33.757" v="76"/>
        <pc:sldMkLst>
          <pc:docMk/>
          <pc:sldMk cId="1260987500" sldId="385"/>
        </pc:sldMkLst>
        <pc:spChg chg="mod">
          <ac:chgData name="Rajiv singh" userId="6c8baa24b5e1da97" providerId="LiveId" clId="{E9C4562E-51FC-4E63-A3E7-3518E1692601}" dt="2023-02-24T03:46:33.757" v="76"/>
          <ac:spMkLst>
            <pc:docMk/>
            <pc:sldMk cId="1260987500" sldId="385"/>
            <ac:spMk id="6" creationId="{00000000-0000-0000-0000-000000000000}"/>
          </ac:spMkLst>
        </pc:spChg>
      </pc:sldChg>
    </pc:docChg>
  </pc:docChgLst>
  <pc:docChgLst>
    <pc:chgData name="Rajiv singh" userId="6c8baa24b5e1da97" providerId="LiveId" clId="{1C8D4432-8570-42BD-A8AD-990799A4F754}"/>
    <pc:docChg chg="undo custSel addSld delSld modSld sldOrd">
      <pc:chgData name="Rajiv singh" userId="6c8baa24b5e1da97" providerId="LiveId" clId="{1C8D4432-8570-42BD-A8AD-990799A4F754}" dt="2023-06-02T17:54:24.629" v="7261" actId="20577"/>
      <pc:docMkLst>
        <pc:docMk/>
      </pc:docMkLst>
      <pc:sldChg chg="modSp mod">
        <pc:chgData name="Rajiv singh" userId="6c8baa24b5e1da97" providerId="LiveId" clId="{1C8D4432-8570-42BD-A8AD-990799A4F754}" dt="2023-06-02T10:47:35.892" v="2382" actId="2711"/>
        <pc:sldMkLst>
          <pc:docMk/>
          <pc:sldMk cId="31049972" sldId="256"/>
        </pc:sldMkLst>
        <pc:spChg chg="mod">
          <ac:chgData name="Rajiv singh" userId="6c8baa24b5e1da97" providerId="LiveId" clId="{1C8D4432-8570-42BD-A8AD-990799A4F754}" dt="2023-06-02T10:47:35.892" v="2382" actId="2711"/>
          <ac:spMkLst>
            <pc:docMk/>
            <pc:sldMk cId="31049972" sldId="256"/>
            <ac:spMk id="6" creationId="{00000000-0000-0000-0000-000000000000}"/>
          </ac:spMkLst>
        </pc:spChg>
      </pc:sldChg>
      <pc:sldChg chg="addSp delSp modSp mod">
        <pc:chgData name="Rajiv singh" userId="6c8baa24b5e1da97" providerId="LiveId" clId="{1C8D4432-8570-42BD-A8AD-990799A4F754}" dt="2023-06-02T10:46:56.974" v="2362" actId="14100"/>
        <pc:sldMkLst>
          <pc:docMk/>
          <pc:sldMk cId="718207629" sldId="272"/>
        </pc:sldMkLst>
        <pc:spChg chg="mod">
          <ac:chgData name="Rajiv singh" userId="6c8baa24b5e1da97" providerId="LiveId" clId="{1C8D4432-8570-42BD-A8AD-990799A4F754}" dt="2023-06-02T10:42:06.798" v="2353" actId="20577"/>
          <ac:spMkLst>
            <pc:docMk/>
            <pc:sldMk cId="718207629" sldId="272"/>
            <ac:spMk id="5" creationId="{00000000-0000-0000-0000-000000000000}"/>
          </ac:spMkLst>
        </pc:spChg>
        <pc:picChg chg="add mod">
          <ac:chgData name="Rajiv singh" userId="6c8baa24b5e1da97" providerId="LiveId" clId="{1C8D4432-8570-42BD-A8AD-990799A4F754}" dt="2023-06-02T10:46:56.974" v="2362" actId="14100"/>
          <ac:picMkLst>
            <pc:docMk/>
            <pc:sldMk cId="718207629" sldId="272"/>
            <ac:picMk id="4" creationId="{63C7A876-566D-7FCE-25F6-3D113C7CA3B4}"/>
          </ac:picMkLst>
        </pc:picChg>
        <pc:picChg chg="del mod">
          <ac:chgData name="Rajiv singh" userId="6c8baa24b5e1da97" providerId="LiveId" clId="{1C8D4432-8570-42BD-A8AD-990799A4F754}" dt="2023-06-02T10:42:23.885" v="2355" actId="21"/>
          <ac:picMkLst>
            <pc:docMk/>
            <pc:sldMk cId="718207629" sldId="272"/>
            <ac:picMk id="7" creationId="{00000000-0000-0000-0000-000000000000}"/>
          </ac:picMkLst>
        </pc:picChg>
      </pc:sldChg>
      <pc:sldChg chg="addSp delSp modSp mod ord">
        <pc:chgData name="Rajiv singh" userId="6c8baa24b5e1da97" providerId="LiveId" clId="{1C8D4432-8570-42BD-A8AD-990799A4F754}" dt="2023-06-02T15:46:54.695" v="5354"/>
        <pc:sldMkLst>
          <pc:docMk/>
          <pc:sldMk cId="2043308526" sldId="373"/>
        </pc:sldMkLst>
        <pc:spChg chg="mod">
          <ac:chgData name="Rajiv singh" userId="6c8baa24b5e1da97" providerId="LiveId" clId="{1C8D4432-8570-42BD-A8AD-990799A4F754}" dt="2023-06-02T11:39:45.965" v="2708" actId="20577"/>
          <ac:spMkLst>
            <pc:docMk/>
            <pc:sldMk cId="2043308526" sldId="373"/>
            <ac:spMk id="6" creationId="{00000000-0000-0000-0000-000000000000}"/>
          </ac:spMkLst>
        </pc:spChg>
        <pc:spChg chg="del mod">
          <ac:chgData name="Rajiv singh" userId="6c8baa24b5e1da97" providerId="LiveId" clId="{1C8D4432-8570-42BD-A8AD-990799A4F754}" dt="2023-06-02T11:38:40.147" v="2644" actId="21"/>
          <ac:spMkLst>
            <pc:docMk/>
            <pc:sldMk cId="2043308526" sldId="373"/>
            <ac:spMk id="8" creationId="{3CE6021B-D987-958A-356C-B9AB7D1E20B2}"/>
          </ac:spMkLst>
        </pc:spChg>
        <pc:picChg chg="add del">
          <ac:chgData name="Rajiv singh" userId="6c8baa24b5e1da97" providerId="LiveId" clId="{1C8D4432-8570-42BD-A8AD-990799A4F754}" dt="2023-06-02T11:37:07.738" v="2637"/>
          <ac:picMkLst>
            <pc:docMk/>
            <pc:sldMk cId="2043308526" sldId="373"/>
            <ac:picMk id="2" creationId="{3842E79B-DD2A-0736-C722-5D0AFEC5882A}"/>
          </ac:picMkLst>
        </pc:picChg>
        <pc:picChg chg="add mod">
          <ac:chgData name="Rajiv singh" userId="6c8baa24b5e1da97" providerId="LiveId" clId="{1C8D4432-8570-42BD-A8AD-990799A4F754}" dt="2023-06-02T11:39:09.197" v="2650" actId="14100"/>
          <ac:picMkLst>
            <pc:docMk/>
            <pc:sldMk cId="2043308526" sldId="373"/>
            <ac:picMk id="5" creationId="{671FBCC7-FF41-30E3-18E0-E596B8185323}"/>
          </ac:picMkLst>
        </pc:picChg>
        <pc:picChg chg="add del">
          <ac:chgData name="Rajiv singh" userId="6c8baa24b5e1da97" providerId="LiveId" clId="{1C8D4432-8570-42BD-A8AD-990799A4F754}" dt="2023-06-02T11:36:56.680" v="2635"/>
          <ac:picMkLst>
            <pc:docMk/>
            <pc:sldMk cId="2043308526" sldId="373"/>
            <ac:picMk id="1026" creationId="{76CBF79F-A698-DCE3-C002-6F1F6CC7F3D5}"/>
          </ac:picMkLst>
        </pc:picChg>
      </pc:sldChg>
      <pc:sldChg chg="del">
        <pc:chgData name="Rajiv singh" userId="6c8baa24b5e1da97" providerId="LiveId" clId="{1C8D4432-8570-42BD-A8AD-990799A4F754}" dt="2023-06-02T15:12:52.948" v="4993" actId="47"/>
        <pc:sldMkLst>
          <pc:docMk/>
          <pc:sldMk cId="3637180992" sldId="386"/>
        </pc:sldMkLst>
      </pc:sldChg>
      <pc:sldChg chg="addSp delSp modSp mod">
        <pc:chgData name="Rajiv singh" userId="6c8baa24b5e1da97" providerId="LiveId" clId="{1C8D4432-8570-42BD-A8AD-990799A4F754}" dt="2023-06-02T17:45:14.601" v="7213" actId="20577"/>
        <pc:sldMkLst>
          <pc:docMk/>
          <pc:sldMk cId="3815288382" sldId="387"/>
        </pc:sldMkLst>
        <pc:spChg chg="del mod">
          <ac:chgData name="Rajiv singh" userId="6c8baa24b5e1da97" providerId="LiveId" clId="{1C8D4432-8570-42BD-A8AD-990799A4F754}" dt="2023-06-02T17:19:24.564" v="5650"/>
          <ac:spMkLst>
            <pc:docMk/>
            <pc:sldMk cId="3815288382" sldId="387"/>
            <ac:spMk id="4" creationId="{A8671CC0-1150-077D-F76B-2FD54BAE9767}"/>
          </ac:spMkLst>
        </pc:spChg>
        <pc:spChg chg="mod">
          <ac:chgData name="Rajiv singh" userId="6c8baa24b5e1da97" providerId="LiveId" clId="{1C8D4432-8570-42BD-A8AD-990799A4F754}" dt="2023-06-02T17:45:14.601" v="7213" actId="20577"/>
          <ac:spMkLst>
            <pc:docMk/>
            <pc:sldMk cId="3815288382" sldId="387"/>
            <ac:spMk id="6" creationId="{00000000-0000-0000-0000-000000000000}"/>
          </ac:spMkLst>
        </pc:spChg>
        <pc:picChg chg="add mod">
          <ac:chgData name="Rajiv singh" userId="6c8baa24b5e1da97" providerId="LiveId" clId="{1C8D4432-8570-42BD-A8AD-990799A4F754}" dt="2023-06-02T17:19:43.470" v="5657" actId="14100"/>
          <ac:picMkLst>
            <pc:docMk/>
            <pc:sldMk cId="3815288382" sldId="387"/>
            <ac:picMk id="5" creationId="{12627AF0-B9B6-32FB-2296-F27A03D75B80}"/>
          </ac:picMkLst>
        </pc:picChg>
      </pc:sldChg>
      <pc:sldChg chg="modSp mod">
        <pc:chgData name="Rajiv singh" userId="6c8baa24b5e1da97" providerId="LiveId" clId="{1C8D4432-8570-42BD-A8AD-990799A4F754}" dt="2023-06-02T17:49:28.503" v="7225" actId="20577"/>
        <pc:sldMkLst>
          <pc:docMk/>
          <pc:sldMk cId="1191520615" sldId="390"/>
        </pc:sldMkLst>
        <pc:spChg chg="mod">
          <ac:chgData name="Rajiv singh" userId="6c8baa24b5e1da97" providerId="LiveId" clId="{1C8D4432-8570-42BD-A8AD-990799A4F754}" dt="2023-06-02T17:49:28.503" v="7225" actId="20577"/>
          <ac:spMkLst>
            <pc:docMk/>
            <pc:sldMk cId="1191520615" sldId="390"/>
            <ac:spMk id="4" creationId="{A8671CC0-1150-077D-F76B-2FD54BAE9767}"/>
          </ac:spMkLst>
        </pc:spChg>
      </pc:sldChg>
      <pc:sldChg chg="modSp mod">
        <pc:chgData name="Rajiv singh" userId="6c8baa24b5e1da97" providerId="LiveId" clId="{1C8D4432-8570-42BD-A8AD-990799A4F754}" dt="2023-06-02T17:50:23.513" v="7234" actId="20577"/>
        <pc:sldMkLst>
          <pc:docMk/>
          <pc:sldMk cId="4123030314" sldId="393"/>
        </pc:sldMkLst>
        <pc:spChg chg="mod">
          <ac:chgData name="Rajiv singh" userId="6c8baa24b5e1da97" providerId="LiveId" clId="{1C8D4432-8570-42BD-A8AD-990799A4F754}" dt="2023-06-02T17:50:23.513" v="7234" actId="20577"/>
          <ac:spMkLst>
            <pc:docMk/>
            <pc:sldMk cId="4123030314" sldId="393"/>
            <ac:spMk id="4" creationId="{A8671CC0-1150-077D-F76B-2FD54BAE9767}"/>
          </ac:spMkLst>
        </pc:spChg>
      </pc:sldChg>
      <pc:sldChg chg="modSp mod">
        <pc:chgData name="Rajiv singh" userId="6c8baa24b5e1da97" providerId="LiveId" clId="{1C8D4432-8570-42BD-A8AD-990799A4F754}" dt="2023-06-02T17:51:23.611" v="7238" actId="20577"/>
        <pc:sldMkLst>
          <pc:docMk/>
          <pc:sldMk cId="2920174578" sldId="394"/>
        </pc:sldMkLst>
        <pc:spChg chg="mod">
          <ac:chgData name="Rajiv singh" userId="6c8baa24b5e1da97" providerId="LiveId" clId="{1C8D4432-8570-42BD-A8AD-990799A4F754}" dt="2023-06-02T17:51:23.611" v="7238" actId="20577"/>
          <ac:spMkLst>
            <pc:docMk/>
            <pc:sldMk cId="2920174578" sldId="394"/>
            <ac:spMk id="2" creationId="{D1BF647B-BE1B-E266-18C4-3B8884423E98}"/>
          </ac:spMkLst>
        </pc:spChg>
      </pc:sldChg>
      <pc:sldChg chg="del">
        <pc:chgData name="Rajiv singh" userId="6c8baa24b5e1da97" providerId="LiveId" clId="{1C8D4432-8570-42BD-A8AD-990799A4F754}" dt="2023-06-02T17:53:40.489" v="7239" actId="2696"/>
        <pc:sldMkLst>
          <pc:docMk/>
          <pc:sldMk cId="1312543750" sldId="399"/>
        </pc:sldMkLst>
      </pc:sldChg>
      <pc:sldChg chg="del">
        <pc:chgData name="Rajiv singh" userId="6c8baa24b5e1da97" providerId="LiveId" clId="{1C8D4432-8570-42BD-A8AD-990799A4F754}" dt="2023-06-02T15:12:32.782" v="4991" actId="47"/>
        <pc:sldMkLst>
          <pc:docMk/>
          <pc:sldMk cId="70556151" sldId="400"/>
        </pc:sldMkLst>
      </pc:sldChg>
      <pc:sldChg chg="del">
        <pc:chgData name="Rajiv singh" userId="6c8baa24b5e1da97" providerId="LiveId" clId="{1C8D4432-8570-42BD-A8AD-990799A4F754}" dt="2023-06-02T15:12:34.723" v="4992" actId="47"/>
        <pc:sldMkLst>
          <pc:docMk/>
          <pc:sldMk cId="2665405129" sldId="401"/>
        </pc:sldMkLst>
      </pc:sldChg>
      <pc:sldChg chg="modSp mod">
        <pc:chgData name="Rajiv singh" userId="6c8baa24b5e1da97" providerId="LiveId" clId="{1C8D4432-8570-42BD-A8AD-990799A4F754}" dt="2023-06-02T12:21:30.399" v="2934" actId="20577"/>
        <pc:sldMkLst>
          <pc:docMk/>
          <pc:sldMk cId="3890308469" sldId="405"/>
        </pc:sldMkLst>
        <pc:spChg chg="mod">
          <ac:chgData name="Rajiv singh" userId="6c8baa24b5e1da97" providerId="LiveId" clId="{1C8D4432-8570-42BD-A8AD-990799A4F754}" dt="2023-06-02T10:09:19.946" v="738" actId="5793"/>
          <ac:spMkLst>
            <pc:docMk/>
            <pc:sldMk cId="3890308469" sldId="405"/>
            <ac:spMk id="6" creationId="{00000000-0000-0000-0000-000000000000}"/>
          </ac:spMkLst>
        </pc:spChg>
        <pc:spChg chg="mod">
          <ac:chgData name="Rajiv singh" userId="6c8baa24b5e1da97" providerId="LiveId" clId="{1C8D4432-8570-42BD-A8AD-990799A4F754}" dt="2023-06-02T12:21:30.399" v="2934" actId="20577"/>
          <ac:spMkLst>
            <pc:docMk/>
            <pc:sldMk cId="3890308469" sldId="405"/>
            <ac:spMk id="8" creationId="{3CE6021B-D987-958A-356C-B9AB7D1E20B2}"/>
          </ac:spMkLst>
        </pc:spChg>
      </pc:sldChg>
      <pc:sldChg chg="addSp delSp modSp del mod">
        <pc:chgData name="Rajiv singh" userId="6c8baa24b5e1da97" providerId="LiveId" clId="{1C8D4432-8570-42BD-A8AD-990799A4F754}" dt="2023-06-02T10:31:39.324" v="1937" actId="2696"/>
        <pc:sldMkLst>
          <pc:docMk/>
          <pc:sldMk cId="1057409475" sldId="406"/>
        </pc:sldMkLst>
        <pc:spChg chg="add del">
          <ac:chgData name="Rajiv singh" userId="6c8baa24b5e1da97" providerId="LiveId" clId="{1C8D4432-8570-42BD-A8AD-990799A4F754}" dt="2023-06-02T10:14:57.100" v="852" actId="11529"/>
          <ac:spMkLst>
            <pc:docMk/>
            <pc:sldMk cId="1057409475" sldId="406"/>
            <ac:spMk id="2" creationId="{B1D32119-7F17-9841-8913-D15708C871A9}"/>
          </ac:spMkLst>
        </pc:spChg>
        <pc:spChg chg="mod">
          <ac:chgData name="Rajiv singh" userId="6c8baa24b5e1da97" providerId="LiveId" clId="{1C8D4432-8570-42BD-A8AD-990799A4F754}" dt="2023-06-02T10:19:54.085" v="1058" actId="20577"/>
          <ac:spMkLst>
            <pc:docMk/>
            <pc:sldMk cId="1057409475" sldId="406"/>
            <ac:spMk id="6" creationId="{00000000-0000-0000-0000-000000000000}"/>
          </ac:spMkLst>
        </pc:spChg>
        <pc:spChg chg="mod">
          <ac:chgData name="Rajiv singh" userId="6c8baa24b5e1da97" providerId="LiveId" clId="{1C8D4432-8570-42BD-A8AD-990799A4F754}" dt="2023-06-02T10:31:26.072" v="1936" actId="20577"/>
          <ac:spMkLst>
            <pc:docMk/>
            <pc:sldMk cId="1057409475" sldId="406"/>
            <ac:spMk id="8" creationId="{3CE6021B-D987-958A-356C-B9AB7D1E20B2}"/>
          </ac:spMkLst>
        </pc:spChg>
      </pc:sldChg>
      <pc:sldChg chg="addSp modSp mod">
        <pc:chgData name="Rajiv singh" userId="6c8baa24b5e1da97" providerId="LiveId" clId="{1C8D4432-8570-42BD-A8AD-990799A4F754}" dt="2023-06-02T12:28:06.893" v="3161" actId="14100"/>
        <pc:sldMkLst>
          <pc:docMk/>
          <pc:sldMk cId="2985918731" sldId="406"/>
        </pc:sldMkLst>
        <pc:spChg chg="mod">
          <ac:chgData name="Rajiv singh" userId="6c8baa24b5e1da97" providerId="LiveId" clId="{1C8D4432-8570-42BD-A8AD-990799A4F754}" dt="2023-06-02T12:24:53.919" v="2938" actId="20577"/>
          <ac:spMkLst>
            <pc:docMk/>
            <pc:sldMk cId="2985918731" sldId="406"/>
            <ac:spMk id="8" creationId="{3CE6021B-D987-958A-356C-B9AB7D1E20B2}"/>
          </ac:spMkLst>
        </pc:spChg>
        <pc:graphicFrameChg chg="add mod modGraphic">
          <ac:chgData name="Rajiv singh" userId="6c8baa24b5e1da97" providerId="LiveId" clId="{1C8D4432-8570-42BD-A8AD-990799A4F754}" dt="2023-06-02T12:28:06.893" v="3161" actId="14100"/>
          <ac:graphicFrameMkLst>
            <pc:docMk/>
            <pc:sldMk cId="2985918731" sldId="406"/>
            <ac:graphicFrameMk id="2" creationId="{8D60521A-42F0-BAB3-B84A-74C84536C7B2}"/>
          </ac:graphicFrameMkLst>
        </pc:graphicFrameChg>
      </pc:sldChg>
      <pc:sldChg chg="modSp del mod">
        <pc:chgData name="Rajiv singh" userId="6c8baa24b5e1da97" providerId="LiveId" clId="{1C8D4432-8570-42BD-A8AD-990799A4F754}" dt="2023-06-02T10:37:35.419" v="2136" actId="2696"/>
        <pc:sldMkLst>
          <pc:docMk/>
          <pc:sldMk cId="3531362525" sldId="406"/>
        </pc:sldMkLst>
        <pc:spChg chg="mod">
          <ac:chgData name="Rajiv singh" userId="6c8baa24b5e1da97" providerId="LiveId" clId="{1C8D4432-8570-42BD-A8AD-990799A4F754}" dt="2023-06-02T10:32:07.926" v="1960" actId="20577"/>
          <ac:spMkLst>
            <pc:docMk/>
            <pc:sldMk cId="3531362525" sldId="406"/>
            <ac:spMk id="8" creationId="{3CE6021B-D987-958A-356C-B9AB7D1E20B2}"/>
          </ac:spMkLst>
        </pc:spChg>
      </pc:sldChg>
      <pc:sldChg chg="modSp mod">
        <pc:chgData name="Rajiv singh" userId="6c8baa24b5e1da97" providerId="LiveId" clId="{1C8D4432-8570-42BD-A8AD-990799A4F754}" dt="2023-06-02T17:23:32.964" v="5664" actId="20577"/>
        <pc:sldMkLst>
          <pc:docMk/>
          <pc:sldMk cId="1808793113" sldId="407"/>
        </pc:sldMkLst>
        <pc:spChg chg="mod">
          <ac:chgData name="Rajiv singh" userId="6c8baa24b5e1da97" providerId="LiveId" clId="{1C8D4432-8570-42BD-A8AD-990799A4F754}" dt="2023-06-02T10:47:56.378" v="2383" actId="2711"/>
          <ac:spMkLst>
            <pc:docMk/>
            <pc:sldMk cId="1808793113" sldId="407"/>
            <ac:spMk id="6" creationId="{00000000-0000-0000-0000-000000000000}"/>
          </ac:spMkLst>
        </pc:spChg>
        <pc:spChg chg="mod">
          <ac:chgData name="Rajiv singh" userId="6c8baa24b5e1da97" providerId="LiveId" clId="{1C8D4432-8570-42BD-A8AD-990799A4F754}" dt="2023-06-02T17:23:32.964" v="5664" actId="20577"/>
          <ac:spMkLst>
            <pc:docMk/>
            <pc:sldMk cId="1808793113" sldId="407"/>
            <ac:spMk id="8" creationId="{3CE6021B-D987-958A-356C-B9AB7D1E20B2}"/>
          </ac:spMkLst>
        </pc:spChg>
      </pc:sldChg>
      <pc:sldChg chg="addSp delSp modSp mod">
        <pc:chgData name="Rajiv singh" userId="6c8baa24b5e1da97" providerId="LiveId" clId="{1C8D4432-8570-42BD-A8AD-990799A4F754}" dt="2023-06-02T17:24:42.317" v="5713" actId="20577"/>
        <pc:sldMkLst>
          <pc:docMk/>
          <pc:sldMk cId="1044115222" sldId="408"/>
        </pc:sldMkLst>
        <pc:spChg chg="mod">
          <ac:chgData name="Rajiv singh" userId="6c8baa24b5e1da97" providerId="LiveId" clId="{1C8D4432-8570-42BD-A8AD-990799A4F754}" dt="2023-06-02T17:24:42.317" v="5713" actId="20577"/>
          <ac:spMkLst>
            <pc:docMk/>
            <pc:sldMk cId="1044115222" sldId="408"/>
            <ac:spMk id="6" creationId="{00000000-0000-0000-0000-000000000000}"/>
          </ac:spMkLst>
        </pc:spChg>
        <pc:spChg chg="mod">
          <ac:chgData name="Rajiv singh" userId="6c8baa24b5e1da97" providerId="LiveId" clId="{1C8D4432-8570-42BD-A8AD-990799A4F754}" dt="2023-06-02T15:45:08.307" v="5352" actId="20577"/>
          <ac:spMkLst>
            <pc:docMk/>
            <pc:sldMk cId="1044115222" sldId="408"/>
            <ac:spMk id="8" creationId="{3CE6021B-D987-958A-356C-B9AB7D1E20B2}"/>
          </ac:spMkLst>
        </pc:spChg>
        <pc:picChg chg="add del mod">
          <ac:chgData name="Rajiv singh" userId="6c8baa24b5e1da97" providerId="LiveId" clId="{1C8D4432-8570-42BD-A8AD-990799A4F754}" dt="2023-06-02T12:53:54.275" v="3355" actId="21"/>
          <ac:picMkLst>
            <pc:docMk/>
            <pc:sldMk cId="1044115222" sldId="408"/>
            <ac:picMk id="2" creationId="{FC843B87-B7DD-C847-3D24-2446379C450E}"/>
          </ac:picMkLst>
        </pc:picChg>
      </pc:sldChg>
      <pc:sldChg chg="addSp delSp modSp mod">
        <pc:chgData name="Rajiv singh" userId="6c8baa24b5e1da97" providerId="LiveId" clId="{1C8D4432-8570-42BD-A8AD-990799A4F754}" dt="2023-06-02T17:26:09.505" v="5809" actId="20577"/>
        <pc:sldMkLst>
          <pc:docMk/>
          <pc:sldMk cId="130828807" sldId="409"/>
        </pc:sldMkLst>
        <pc:spChg chg="add mod">
          <ac:chgData name="Rajiv singh" userId="6c8baa24b5e1da97" providerId="LiveId" clId="{1C8D4432-8570-42BD-A8AD-990799A4F754}" dt="2023-06-02T17:26:09.505" v="5809" actId="20577"/>
          <ac:spMkLst>
            <pc:docMk/>
            <pc:sldMk cId="130828807" sldId="409"/>
            <ac:spMk id="4" creationId="{447980A6-6BC5-FBEF-A8AF-9CF535056B43}"/>
          </ac:spMkLst>
        </pc:spChg>
        <pc:spChg chg="mod">
          <ac:chgData name="Rajiv singh" userId="6c8baa24b5e1da97" providerId="LiveId" clId="{1C8D4432-8570-42BD-A8AD-990799A4F754}" dt="2023-06-02T17:25:49.070" v="5805" actId="20577"/>
          <ac:spMkLst>
            <pc:docMk/>
            <pc:sldMk cId="130828807" sldId="409"/>
            <ac:spMk id="6" creationId="{00000000-0000-0000-0000-000000000000}"/>
          </ac:spMkLst>
        </pc:spChg>
        <pc:spChg chg="del mod">
          <ac:chgData name="Rajiv singh" userId="6c8baa24b5e1da97" providerId="LiveId" clId="{1C8D4432-8570-42BD-A8AD-990799A4F754}" dt="2023-06-02T12:54:15.102" v="3361" actId="21"/>
          <ac:spMkLst>
            <pc:docMk/>
            <pc:sldMk cId="130828807" sldId="409"/>
            <ac:spMk id="8" creationId="{3CE6021B-D987-958A-356C-B9AB7D1E20B2}"/>
          </ac:spMkLst>
        </pc:spChg>
        <pc:picChg chg="mod">
          <ac:chgData name="Rajiv singh" userId="6c8baa24b5e1da97" providerId="LiveId" clId="{1C8D4432-8570-42BD-A8AD-990799A4F754}" dt="2023-06-02T12:55:18.275" v="3371" actId="14100"/>
          <ac:picMkLst>
            <pc:docMk/>
            <pc:sldMk cId="130828807" sldId="409"/>
            <ac:picMk id="2" creationId="{FC843B87-B7DD-C847-3D24-2446379C450E}"/>
          </ac:picMkLst>
        </pc:picChg>
      </pc:sldChg>
      <pc:sldChg chg="modSp mod">
        <pc:chgData name="Rajiv singh" userId="6c8baa24b5e1da97" providerId="LiveId" clId="{1C8D4432-8570-42BD-A8AD-990799A4F754}" dt="2023-06-02T17:27:10.097" v="5897" actId="207"/>
        <pc:sldMkLst>
          <pc:docMk/>
          <pc:sldMk cId="511865710" sldId="410"/>
        </pc:sldMkLst>
        <pc:spChg chg="mod">
          <ac:chgData name="Rajiv singh" userId="6c8baa24b5e1da97" providerId="LiveId" clId="{1C8D4432-8570-42BD-A8AD-990799A4F754}" dt="2023-06-02T17:26:55.279" v="5896" actId="20577"/>
          <ac:spMkLst>
            <pc:docMk/>
            <pc:sldMk cId="511865710" sldId="410"/>
            <ac:spMk id="6" creationId="{00000000-0000-0000-0000-000000000000}"/>
          </ac:spMkLst>
        </pc:spChg>
        <pc:spChg chg="mod">
          <ac:chgData name="Rajiv singh" userId="6c8baa24b5e1da97" providerId="LiveId" clId="{1C8D4432-8570-42BD-A8AD-990799A4F754}" dt="2023-06-02T17:27:10.097" v="5897" actId="207"/>
          <ac:spMkLst>
            <pc:docMk/>
            <pc:sldMk cId="511865710" sldId="410"/>
            <ac:spMk id="8" creationId="{3CE6021B-D987-958A-356C-B9AB7D1E20B2}"/>
          </ac:spMkLst>
        </pc:spChg>
      </pc:sldChg>
      <pc:sldChg chg="addSp modSp mod">
        <pc:chgData name="Rajiv singh" userId="6c8baa24b5e1da97" providerId="LiveId" clId="{1C8D4432-8570-42BD-A8AD-990799A4F754}" dt="2023-06-02T17:28:10.378" v="5974" actId="20577"/>
        <pc:sldMkLst>
          <pc:docMk/>
          <pc:sldMk cId="3088672359" sldId="411"/>
        </pc:sldMkLst>
        <pc:spChg chg="mod">
          <ac:chgData name="Rajiv singh" userId="6c8baa24b5e1da97" providerId="LiveId" clId="{1C8D4432-8570-42BD-A8AD-990799A4F754}" dt="2023-06-02T17:28:10.378" v="5974" actId="20577"/>
          <ac:spMkLst>
            <pc:docMk/>
            <pc:sldMk cId="3088672359" sldId="411"/>
            <ac:spMk id="6" creationId="{00000000-0000-0000-0000-000000000000}"/>
          </ac:spMkLst>
        </pc:spChg>
        <pc:spChg chg="mod">
          <ac:chgData name="Rajiv singh" userId="6c8baa24b5e1da97" providerId="LiveId" clId="{1C8D4432-8570-42BD-A8AD-990799A4F754}" dt="2023-06-02T13:19:58.994" v="4553" actId="6549"/>
          <ac:spMkLst>
            <pc:docMk/>
            <pc:sldMk cId="3088672359" sldId="411"/>
            <ac:spMk id="8" creationId="{3CE6021B-D987-958A-356C-B9AB7D1E20B2}"/>
          </ac:spMkLst>
        </pc:spChg>
        <pc:picChg chg="add mod">
          <ac:chgData name="Rajiv singh" userId="6c8baa24b5e1da97" providerId="LiveId" clId="{1C8D4432-8570-42BD-A8AD-990799A4F754}" dt="2023-06-02T13:22:31.065" v="4560" actId="14100"/>
          <ac:picMkLst>
            <pc:docMk/>
            <pc:sldMk cId="3088672359" sldId="411"/>
            <ac:picMk id="4" creationId="{2750FEE7-BB66-2B33-2203-E327DD7ACDA2}"/>
          </ac:picMkLst>
        </pc:picChg>
      </pc:sldChg>
      <pc:sldChg chg="addSp modSp mod">
        <pc:chgData name="Rajiv singh" userId="6c8baa24b5e1da97" providerId="LiveId" clId="{1C8D4432-8570-42BD-A8AD-990799A4F754}" dt="2023-06-02T17:28:42.511" v="6040" actId="20577"/>
        <pc:sldMkLst>
          <pc:docMk/>
          <pc:sldMk cId="437588133" sldId="412"/>
        </pc:sldMkLst>
        <pc:spChg chg="mod">
          <ac:chgData name="Rajiv singh" userId="6c8baa24b5e1da97" providerId="LiveId" clId="{1C8D4432-8570-42BD-A8AD-990799A4F754}" dt="2023-06-02T17:28:42.511" v="6040" actId="20577"/>
          <ac:spMkLst>
            <pc:docMk/>
            <pc:sldMk cId="437588133" sldId="412"/>
            <ac:spMk id="6" creationId="{00000000-0000-0000-0000-000000000000}"/>
          </ac:spMkLst>
        </pc:spChg>
        <pc:spChg chg="mod">
          <ac:chgData name="Rajiv singh" userId="6c8baa24b5e1da97" providerId="LiveId" clId="{1C8D4432-8570-42BD-A8AD-990799A4F754}" dt="2023-06-02T13:24:15.137" v="4561" actId="6549"/>
          <ac:spMkLst>
            <pc:docMk/>
            <pc:sldMk cId="437588133" sldId="412"/>
            <ac:spMk id="8" creationId="{3CE6021B-D987-958A-356C-B9AB7D1E20B2}"/>
          </ac:spMkLst>
        </pc:spChg>
        <pc:picChg chg="add mod">
          <ac:chgData name="Rajiv singh" userId="6c8baa24b5e1da97" providerId="LiveId" clId="{1C8D4432-8570-42BD-A8AD-990799A4F754}" dt="2023-06-02T13:25:02.863" v="4568" actId="14100"/>
          <ac:picMkLst>
            <pc:docMk/>
            <pc:sldMk cId="437588133" sldId="412"/>
            <ac:picMk id="4" creationId="{D0BD98F5-7F60-3127-8506-D29432DD0395}"/>
          </ac:picMkLst>
        </pc:picChg>
      </pc:sldChg>
      <pc:sldChg chg="addSp modSp mod">
        <pc:chgData name="Rajiv singh" userId="6c8baa24b5e1da97" providerId="LiveId" clId="{1C8D4432-8570-42BD-A8AD-990799A4F754}" dt="2023-06-02T17:29:29.985" v="6123" actId="20577"/>
        <pc:sldMkLst>
          <pc:docMk/>
          <pc:sldMk cId="3818836345" sldId="413"/>
        </pc:sldMkLst>
        <pc:spChg chg="mod">
          <ac:chgData name="Rajiv singh" userId="6c8baa24b5e1da97" providerId="LiveId" clId="{1C8D4432-8570-42BD-A8AD-990799A4F754}" dt="2023-06-02T17:29:29.985" v="6123" actId="20577"/>
          <ac:spMkLst>
            <pc:docMk/>
            <pc:sldMk cId="3818836345" sldId="413"/>
            <ac:spMk id="6" creationId="{00000000-0000-0000-0000-000000000000}"/>
          </ac:spMkLst>
        </pc:spChg>
        <pc:spChg chg="mod">
          <ac:chgData name="Rajiv singh" userId="6c8baa24b5e1da97" providerId="LiveId" clId="{1C8D4432-8570-42BD-A8AD-990799A4F754}" dt="2023-06-02T13:27:51.650" v="4630" actId="113"/>
          <ac:spMkLst>
            <pc:docMk/>
            <pc:sldMk cId="3818836345" sldId="413"/>
            <ac:spMk id="8" creationId="{3CE6021B-D987-958A-356C-B9AB7D1E20B2}"/>
          </ac:spMkLst>
        </pc:spChg>
        <pc:picChg chg="add mod">
          <ac:chgData name="Rajiv singh" userId="6c8baa24b5e1da97" providerId="LiveId" clId="{1C8D4432-8570-42BD-A8AD-990799A4F754}" dt="2023-06-02T14:05:54.782" v="4837" actId="1076"/>
          <ac:picMkLst>
            <pc:docMk/>
            <pc:sldMk cId="3818836345" sldId="413"/>
            <ac:picMk id="4" creationId="{EFEA346D-72B9-2066-1484-1AA3965C8FD1}"/>
          </ac:picMkLst>
        </pc:picChg>
      </pc:sldChg>
      <pc:sldChg chg="addSp modSp mod">
        <pc:chgData name="Rajiv singh" userId="6c8baa24b5e1da97" providerId="LiveId" clId="{1C8D4432-8570-42BD-A8AD-990799A4F754}" dt="2023-06-02T13:42:25.572" v="4688" actId="20577"/>
        <pc:sldMkLst>
          <pc:docMk/>
          <pc:sldMk cId="3850780606" sldId="414"/>
        </pc:sldMkLst>
        <pc:spChg chg="mod">
          <ac:chgData name="Rajiv singh" userId="6c8baa24b5e1da97" providerId="LiveId" clId="{1C8D4432-8570-42BD-A8AD-990799A4F754}" dt="2023-06-02T13:42:25.572" v="4688" actId="20577"/>
          <ac:spMkLst>
            <pc:docMk/>
            <pc:sldMk cId="3850780606" sldId="414"/>
            <ac:spMk id="6" creationId="{00000000-0000-0000-0000-000000000000}"/>
          </ac:spMkLst>
        </pc:spChg>
        <pc:spChg chg="mod">
          <ac:chgData name="Rajiv singh" userId="6c8baa24b5e1da97" providerId="LiveId" clId="{1C8D4432-8570-42BD-A8AD-990799A4F754}" dt="2023-06-02T13:40:27.007" v="4637" actId="6549"/>
          <ac:spMkLst>
            <pc:docMk/>
            <pc:sldMk cId="3850780606" sldId="414"/>
            <ac:spMk id="8" creationId="{3CE6021B-D987-958A-356C-B9AB7D1E20B2}"/>
          </ac:spMkLst>
        </pc:spChg>
        <pc:picChg chg="add mod">
          <ac:chgData name="Rajiv singh" userId="6c8baa24b5e1da97" providerId="LiveId" clId="{1C8D4432-8570-42BD-A8AD-990799A4F754}" dt="2023-06-02T13:41:18.008" v="4646" actId="14100"/>
          <ac:picMkLst>
            <pc:docMk/>
            <pc:sldMk cId="3850780606" sldId="414"/>
            <ac:picMk id="4" creationId="{E235BB11-03D3-5C1F-F3D0-E37307661334}"/>
          </ac:picMkLst>
        </pc:picChg>
      </pc:sldChg>
      <pc:sldChg chg="add del">
        <pc:chgData name="Rajiv singh" userId="6c8baa24b5e1da97" providerId="LiveId" clId="{1C8D4432-8570-42BD-A8AD-990799A4F754}" dt="2023-06-02T13:27:43.908" v="4629"/>
        <pc:sldMkLst>
          <pc:docMk/>
          <pc:sldMk cId="4152693314" sldId="414"/>
        </pc:sldMkLst>
      </pc:sldChg>
      <pc:sldChg chg="add del">
        <pc:chgData name="Rajiv singh" userId="6c8baa24b5e1da97" providerId="LiveId" clId="{1C8D4432-8570-42BD-A8AD-990799A4F754}" dt="2023-06-02T13:40:38.216" v="4639"/>
        <pc:sldMkLst>
          <pc:docMk/>
          <pc:sldMk cId="792407012" sldId="415"/>
        </pc:sldMkLst>
      </pc:sldChg>
      <pc:sldChg chg="addSp delSp modSp mod">
        <pc:chgData name="Rajiv singh" userId="6c8baa24b5e1da97" providerId="LiveId" clId="{1C8D4432-8570-42BD-A8AD-990799A4F754}" dt="2023-06-02T17:30:56.188" v="6247" actId="20577"/>
        <pc:sldMkLst>
          <pc:docMk/>
          <pc:sldMk cId="1126850154" sldId="415"/>
        </pc:sldMkLst>
        <pc:spChg chg="mod">
          <ac:chgData name="Rajiv singh" userId="6c8baa24b5e1da97" providerId="LiveId" clId="{1C8D4432-8570-42BD-A8AD-990799A4F754}" dt="2023-06-02T17:30:56.188" v="6247" actId="20577"/>
          <ac:spMkLst>
            <pc:docMk/>
            <pc:sldMk cId="1126850154" sldId="415"/>
            <ac:spMk id="6" creationId="{00000000-0000-0000-0000-000000000000}"/>
          </ac:spMkLst>
        </pc:spChg>
        <pc:spChg chg="del mod">
          <ac:chgData name="Rajiv singh" userId="6c8baa24b5e1da97" providerId="LiveId" clId="{1C8D4432-8570-42BD-A8AD-990799A4F754}" dt="2023-06-02T14:06:22.899" v="4838" actId="21"/>
          <ac:spMkLst>
            <pc:docMk/>
            <pc:sldMk cId="1126850154" sldId="415"/>
            <ac:spMk id="8" creationId="{3CE6021B-D987-958A-356C-B9AB7D1E20B2}"/>
          </ac:spMkLst>
        </pc:spChg>
        <pc:picChg chg="add del mod">
          <ac:chgData name="Rajiv singh" userId="6c8baa24b5e1da97" providerId="LiveId" clId="{1C8D4432-8570-42BD-A8AD-990799A4F754}" dt="2023-06-02T14:05:18.087" v="4833" actId="21"/>
          <ac:picMkLst>
            <pc:docMk/>
            <pc:sldMk cId="1126850154" sldId="415"/>
            <ac:picMk id="4" creationId="{E0730039-7F93-E80D-89EF-172B03D23083}"/>
          </ac:picMkLst>
        </pc:picChg>
        <pc:picChg chg="add mod">
          <ac:chgData name="Rajiv singh" userId="6c8baa24b5e1da97" providerId="LiveId" clId="{1C8D4432-8570-42BD-A8AD-990799A4F754}" dt="2023-06-02T14:37:23.523" v="4922" actId="14100"/>
          <ac:picMkLst>
            <pc:docMk/>
            <pc:sldMk cId="1126850154" sldId="415"/>
            <ac:picMk id="7" creationId="{D7706575-5E89-C7AA-98FF-A191A0BC3ED3}"/>
          </ac:picMkLst>
        </pc:picChg>
      </pc:sldChg>
      <pc:sldChg chg="addSp delSp modSp mod">
        <pc:chgData name="Rajiv singh" userId="6c8baa24b5e1da97" providerId="LiveId" clId="{1C8D4432-8570-42BD-A8AD-990799A4F754}" dt="2023-06-02T17:29:58.029" v="6155" actId="20577"/>
        <pc:sldMkLst>
          <pc:docMk/>
          <pc:sldMk cId="3553212864" sldId="416"/>
        </pc:sldMkLst>
        <pc:spChg chg="mod">
          <ac:chgData name="Rajiv singh" userId="6c8baa24b5e1da97" providerId="LiveId" clId="{1C8D4432-8570-42BD-A8AD-990799A4F754}" dt="2023-06-02T17:29:58.029" v="6155" actId="20577"/>
          <ac:spMkLst>
            <pc:docMk/>
            <pc:sldMk cId="3553212864" sldId="416"/>
            <ac:spMk id="6" creationId="{00000000-0000-0000-0000-000000000000}"/>
          </ac:spMkLst>
        </pc:spChg>
        <pc:picChg chg="del">
          <ac:chgData name="Rajiv singh" userId="6c8baa24b5e1da97" providerId="LiveId" clId="{1C8D4432-8570-42BD-A8AD-990799A4F754}" dt="2023-06-02T14:29:49.045" v="4907" actId="21"/>
          <ac:picMkLst>
            <pc:docMk/>
            <pc:sldMk cId="3553212864" sldId="416"/>
            <ac:picMk id="4" creationId="{E235BB11-03D3-5C1F-F3D0-E37307661334}"/>
          </ac:picMkLst>
        </pc:picChg>
        <pc:picChg chg="add mod">
          <ac:chgData name="Rajiv singh" userId="6c8baa24b5e1da97" providerId="LiveId" clId="{1C8D4432-8570-42BD-A8AD-990799A4F754}" dt="2023-06-02T14:37:03.642" v="4917" actId="14100"/>
          <ac:picMkLst>
            <pc:docMk/>
            <pc:sldMk cId="3553212864" sldId="416"/>
            <ac:picMk id="5" creationId="{D06E2D93-3AEF-D1F2-8E53-6256CBD5F49F}"/>
          </ac:picMkLst>
        </pc:picChg>
      </pc:sldChg>
      <pc:sldChg chg="addSp delSp modSp mod">
        <pc:chgData name="Rajiv singh" userId="6c8baa24b5e1da97" providerId="LiveId" clId="{1C8D4432-8570-42BD-A8AD-990799A4F754}" dt="2023-06-02T14:47:26.970" v="4983" actId="20577"/>
        <pc:sldMkLst>
          <pc:docMk/>
          <pc:sldMk cId="3219588448" sldId="417"/>
        </pc:sldMkLst>
        <pc:spChg chg="del mod">
          <ac:chgData name="Rajiv singh" userId="6c8baa24b5e1da97" providerId="LiveId" clId="{1C8D4432-8570-42BD-A8AD-990799A4F754}" dt="2023-06-02T14:46:52.999" v="4933"/>
          <ac:spMkLst>
            <pc:docMk/>
            <pc:sldMk cId="3219588448" sldId="417"/>
            <ac:spMk id="5" creationId="{66525FC4-3C16-333E-3123-E50DEFE562FE}"/>
          </ac:spMkLst>
        </pc:spChg>
        <pc:spChg chg="mod">
          <ac:chgData name="Rajiv singh" userId="6c8baa24b5e1da97" providerId="LiveId" clId="{1C8D4432-8570-42BD-A8AD-990799A4F754}" dt="2023-06-02T14:47:26.970" v="4983" actId="20577"/>
          <ac:spMkLst>
            <pc:docMk/>
            <pc:sldMk cId="3219588448" sldId="417"/>
            <ac:spMk id="6" creationId="{00000000-0000-0000-0000-000000000000}"/>
          </ac:spMkLst>
        </pc:spChg>
        <pc:picChg chg="add mod">
          <ac:chgData name="Rajiv singh" userId="6c8baa24b5e1da97" providerId="LiveId" clId="{1C8D4432-8570-42BD-A8AD-990799A4F754}" dt="2023-06-02T14:46:51.748" v="4931" actId="14100"/>
          <ac:picMkLst>
            <pc:docMk/>
            <pc:sldMk cId="3219588448" sldId="417"/>
            <ac:picMk id="4" creationId="{B05932C1-AED3-B8F3-20DF-FF4CBCE3B930}"/>
          </ac:picMkLst>
        </pc:picChg>
      </pc:sldChg>
      <pc:sldChg chg="addSp modSp mod ord">
        <pc:chgData name="Rajiv singh" userId="6c8baa24b5e1da97" providerId="LiveId" clId="{1C8D4432-8570-42BD-A8AD-990799A4F754}" dt="2023-06-02T17:31:39.626" v="6305" actId="20577"/>
        <pc:sldMkLst>
          <pc:docMk/>
          <pc:sldMk cId="558608751" sldId="418"/>
        </pc:sldMkLst>
        <pc:spChg chg="mod">
          <ac:chgData name="Rajiv singh" userId="6c8baa24b5e1da97" providerId="LiveId" clId="{1C8D4432-8570-42BD-A8AD-990799A4F754}" dt="2023-06-02T17:31:39.626" v="6305" actId="20577"/>
          <ac:spMkLst>
            <pc:docMk/>
            <pc:sldMk cId="558608751" sldId="418"/>
            <ac:spMk id="6" creationId="{00000000-0000-0000-0000-000000000000}"/>
          </ac:spMkLst>
        </pc:spChg>
        <pc:spChg chg="mod">
          <ac:chgData name="Rajiv singh" userId="6c8baa24b5e1da97" providerId="LiveId" clId="{1C8D4432-8570-42BD-A8AD-990799A4F754}" dt="2023-06-02T14:56:54.012" v="4984" actId="6549"/>
          <ac:spMkLst>
            <pc:docMk/>
            <pc:sldMk cId="558608751" sldId="418"/>
            <ac:spMk id="8" creationId="{3CE6021B-D987-958A-356C-B9AB7D1E20B2}"/>
          </ac:spMkLst>
        </pc:spChg>
        <pc:picChg chg="add mod">
          <ac:chgData name="Rajiv singh" userId="6c8baa24b5e1da97" providerId="LiveId" clId="{1C8D4432-8570-42BD-A8AD-990799A4F754}" dt="2023-06-02T14:57:52.954" v="4990" actId="14100"/>
          <ac:picMkLst>
            <pc:docMk/>
            <pc:sldMk cId="558608751" sldId="418"/>
            <ac:picMk id="2" creationId="{153F2E45-3FFE-EF97-76C8-EDC2781EE3D8}"/>
          </ac:picMkLst>
        </pc:picChg>
      </pc:sldChg>
      <pc:sldChg chg="delSp modSp mod">
        <pc:chgData name="Rajiv singh" userId="6c8baa24b5e1da97" providerId="LiveId" clId="{1C8D4432-8570-42BD-A8AD-990799A4F754}" dt="2023-06-02T15:28:00.584" v="5276" actId="20577"/>
        <pc:sldMkLst>
          <pc:docMk/>
          <pc:sldMk cId="2300941086" sldId="419"/>
        </pc:sldMkLst>
        <pc:spChg chg="del">
          <ac:chgData name="Rajiv singh" userId="6c8baa24b5e1da97" providerId="LiveId" clId="{1C8D4432-8570-42BD-A8AD-990799A4F754}" dt="2023-06-02T15:13:10.490" v="4994" actId="21"/>
          <ac:spMkLst>
            <pc:docMk/>
            <pc:sldMk cId="2300941086" sldId="419"/>
            <ac:spMk id="2" creationId="{D1BF647B-BE1B-E266-18C4-3B8884423E98}"/>
          </ac:spMkLst>
        </pc:spChg>
        <pc:spChg chg="mod">
          <ac:chgData name="Rajiv singh" userId="6c8baa24b5e1da97" providerId="LiveId" clId="{1C8D4432-8570-42BD-A8AD-990799A4F754}" dt="2023-06-02T15:17:07.204" v="5121" actId="20577"/>
          <ac:spMkLst>
            <pc:docMk/>
            <pc:sldMk cId="2300941086" sldId="419"/>
            <ac:spMk id="6" creationId="{00000000-0000-0000-0000-000000000000}"/>
          </ac:spMkLst>
        </pc:spChg>
        <pc:spChg chg="mod">
          <ac:chgData name="Rajiv singh" userId="6c8baa24b5e1da97" providerId="LiveId" clId="{1C8D4432-8570-42BD-A8AD-990799A4F754}" dt="2023-06-02T15:28:00.584" v="5276" actId="20577"/>
          <ac:spMkLst>
            <pc:docMk/>
            <pc:sldMk cId="2300941086" sldId="419"/>
            <ac:spMk id="7" creationId="{A804D528-3E4D-EC5F-622A-2EBC7AD46B8E}"/>
          </ac:spMkLst>
        </pc:spChg>
      </pc:sldChg>
      <pc:sldChg chg="addSp modSp mod">
        <pc:chgData name="Rajiv singh" userId="6c8baa24b5e1da97" providerId="LiveId" clId="{1C8D4432-8570-42BD-A8AD-990799A4F754}" dt="2023-06-02T17:54:24.629" v="7261" actId="20577"/>
        <pc:sldMkLst>
          <pc:docMk/>
          <pc:sldMk cId="2502665821" sldId="420"/>
        </pc:sldMkLst>
        <pc:spChg chg="mod">
          <ac:chgData name="Rajiv singh" userId="6c8baa24b5e1da97" providerId="LiveId" clId="{1C8D4432-8570-42BD-A8AD-990799A4F754}" dt="2023-06-02T17:54:24.629" v="7261" actId="20577"/>
          <ac:spMkLst>
            <pc:docMk/>
            <pc:sldMk cId="2502665821" sldId="420"/>
            <ac:spMk id="6" creationId="{00000000-0000-0000-0000-000000000000}"/>
          </ac:spMkLst>
        </pc:spChg>
        <pc:spChg chg="mod">
          <ac:chgData name="Rajiv singh" userId="6c8baa24b5e1da97" providerId="LiveId" clId="{1C8D4432-8570-42BD-A8AD-990799A4F754}" dt="2023-06-02T15:20:13.124" v="5165" actId="6549"/>
          <ac:spMkLst>
            <pc:docMk/>
            <pc:sldMk cId="2502665821" sldId="420"/>
            <ac:spMk id="7" creationId="{A804D528-3E4D-EC5F-622A-2EBC7AD46B8E}"/>
          </ac:spMkLst>
        </pc:spChg>
        <pc:picChg chg="add mod">
          <ac:chgData name="Rajiv singh" userId="6c8baa24b5e1da97" providerId="LiveId" clId="{1C8D4432-8570-42BD-A8AD-990799A4F754}" dt="2023-06-02T15:21:47.366" v="5171" actId="14100"/>
          <ac:picMkLst>
            <pc:docMk/>
            <pc:sldMk cId="2502665821" sldId="420"/>
            <ac:picMk id="4" creationId="{223592DE-1BB6-718C-82DD-87C6438A8164}"/>
          </ac:picMkLst>
        </pc:picChg>
      </pc:sldChg>
      <pc:sldChg chg="addSp delSp modSp mod">
        <pc:chgData name="Rajiv singh" userId="6c8baa24b5e1da97" providerId="LiveId" clId="{1C8D4432-8570-42BD-A8AD-990799A4F754}" dt="2023-06-02T17:35:34.968" v="6583" actId="20577"/>
        <pc:sldMkLst>
          <pc:docMk/>
          <pc:sldMk cId="3054203820" sldId="421"/>
        </pc:sldMkLst>
        <pc:spChg chg="del mod">
          <ac:chgData name="Rajiv singh" userId="6c8baa24b5e1da97" providerId="LiveId" clId="{1C8D4432-8570-42BD-A8AD-990799A4F754}" dt="2023-06-02T15:48:39.399" v="5365"/>
          <ac:spMkLst>
            <pc:docMk/>
            <pc:sldMk cId="3054203820" sldId="421"/>
            <ac:spMk id="4" creationId="{A8671CC0-1150-077D-F76B-2FD54BAE9767}"/>
          </ac:spMkLst>
        </pc:spChg>
        <pc:spChg chg="add del mod">
          <ac:chgData name="Rajiv singh" userId="6c8baa24b5e1da97" providerId="LiveId" clId="{1C8D4432-8570-42BD-A8AD-990799A4F754}" dt="2023-06-02T17:35:34.968" v="6583" actId="20577"/>
          <ac:spMkLst>
            <pc:docMk/>
            <pc:sldMk cId="3054203820" sldId="421"/>
            <ac:spMk id="6" creationId="{00000000-0000-0000-0000-000000000000}"/>
          </ac:spMkLst>
        </pc:spChg>
        <pc:picChg chg="add mod">
          <ac:chgData name="Rajiv singh" userId="6c8baa24b5e1da97" providerId="LiveId" clId="{1C8D4432-8570-42BD-A8AD-990799A4F754}" dt="2023-06-02T15:48:38.294" v="5363" actId="14100"/>
          <ac:picMkLst>
            <pc:docMk/>
            <pc:sldMk cId="3054203820" sldId="421"/>
            <ac:picMk id="5" creationId="{E4D212AF-C5BE-FE43-D729-94D0C6DDEC09}"/>
          </ac:picMkLst>
        </pc:picChg>
      </pc:sldChg>
      <pc:sldChg chg="addSp delSp modSp mod">
        <pc:chgData name="Rajiv singh" userId="6c8baa24b5e1da97" providerId="LiveId" clId="{1C8D4432-8570-42BD-A8AD-990799A4F754}" dt="2023-06-02T17:35:13.080" v="6566" actId="20577"/>
        <pc:sldMkLst>
          <pc:docMk/>
          <pc:sldMk cId="1694525827" sldId="422"/>
        </pc:sldMkLst>
        <pc:spChg chg="del mod">
          <ac:chgData name="Rajiv singh" userId="6c8baa24b5e1da97" providerId="LiveId" clId="{1C8D4432-8570-42BD-A8AD-990799A4F754}" dt="2023-06-02T15:52:59.046" v="5373"/>
          <ac:spMkLst>
            <pc:docMk/>
            <pc:sldMk cId="1694525827" sldId="422"/>
            <ac:spMk id="4" creationId="{A8671CC0-1150-077D-F76B-2FD54BAE9767}"/>
          </ac:spMkLst>
        </pc:spChg>
        <pc:spChg chg="mod">
          <ac:chgData name="Rajiv singh" userId="6c8baa24b5e1da97" providerId="LiveId" clId="{1C8D4432-8570-42BD-A8AD-990799A4F754}" dt="2023-06-02T17:35:13.080" v="6566" actId="20577"/>
          <ac:spMkLst>
            <pc:docMk/>
            <pc:sldMk cId="1694525827" sldId="422"/>
            <ac:spMk id="6" creationId="{00000000-0000-0000-0000-000000000000}"/>
          </ac:spMkLst>
        </pc:spChg>
        <pc:picChg chg="add mod">
          <ac:chgData name="Rajiv singh" userId="6c8baa24b5e1da97" providerId="LiveId" clId="{1C8D4432-8570-42BD-A8AD-990799A4F754}" dt="2023-06-02T15:50:10.650" v="5371" actId="14100"/>
          <ac:picMkLst>
            <pc:docMk/>
            <pc:sldMk cId="1694525827" sldId="422"/>
            <ac:picMk id="5" creationId="{953C4284-A18C-2D4E-27A8-8CFD0FF9B8F3}"/>
          </ac:picMkLst>
        </pc:picChg>
      </pc:sldChg>
      <pc:sldChg chg="addSp delSp modSp mod">
        <pc:chgData name="Rajiv singh" userId="6c8baa24b5e1da97" providerId="LiveId" clId="{1C8D4432-8570-42BD-A8AD-990799A4F754}" dt="2023-06-02T17:34:57.238" v="6550" actId="20577"/>
        <pc:sldMkLst>
          <pc:docMk/>
          <pc:sldMk cId="1556157123" sldId="423"/>
        </pc:sldMkLst>
        <pc:spChg chg="del mod">
          <ac:chgData name="Rajiv singh" userId="6c8baa24b5e1da97" providerId="LiveId" clId="{1C8D4432-8570-42BD-A8AD-990799A4F754}" dt="2023-06-02T15:53:15.851" v="5377"/>
          <ac:spMkLst>
            <pc:docMk/>
            <pc:sldMk cId="1556157123" sldId="423"/>
            <ac:spMk id="4" creationId="{A8671CC0-1150-077D-F76B-2FD54BAE9767}"/>
          </ac:spMkLst>
        </pc:spChg>
        <pc:spChg chg="mod">
          <ac:chgData name="Rajiv singh" userId="6c8baa24b5e1da97" providerId="LiveId" clId="{1C8D4432-8570-42BD-A8AD-990799A4F754}" dt="2023-06-02T17:34:57.238" v="6550" actId="20577"/>
          <ac:spMkLst>
            <pc:docMk/>
            <pc:sldMk cId="1556157123" sldId="423"/>
            <ac:spMk id="6" creationId="{00000000-0000-0000-0000-000000000000}"/>
          </ac:spMkLst>
        </pc:spChg>
        <pc:picChg chg="add mod">
          <ac:chgData name="Rajiv singh" userId="6c8baa24b5e1da97" providerId="LiveId" clId="{1C8D4432-8570-42BD-A8AD-990799A4F754}" dt="2023-06-02T15:54:04.313" v="5384" actId="1076"/>
          <ac:picMkLst>
            <pc:docMk/>
            <pc:sldMk cId="1556157123" sldId="423"/>
            <ac:picMk id="5" creationId="{3EB6BCEA-C614-B0FA-A55C-6F8ED9D5BDBD}"/>
          </ac:picMkLst>
        </pc:picChg>
      </pc:sldChg>
      <pc:sldChg chg="addSp delSp modSp add mod">
        <pc:chgData name="Rajiv singh" userId="6c8baa24b5e1da97" providerId="LiveId" clId="{1C8D4432-8570-42BD-A8AD-990799A4F754}" dt="2023-06-02T17:43:39.263" v="7052" actId="20577"/>
        <pc:sldMkLst>
          <pc:docMk/>
          <pc:sldMk cId="17901344" sldId="424"/>
        </pc:sldMkLst>
        <pc:spChg chg="del mod">
          <ac:chgData name="Rajiv singh" userId="6c8baa24b5e1da97" providerId="LiveId" clId="{1C8D4432-8570-42BD-A8AD-990799A4F754}" dt="2023-06-02T17:11:08.280" v="5629"/>
          <ac:spMkLst>
            <pc:docMk/>
            <pc:sldMk cId="17901344" sldId="424"/>
            <ac:spMk id="4" creationId="{A8671CC0-1150-077D-F76B-2FD54BAE9767}"/>
          </ac:spMkLst>
        </pc:spChg>
        <pc:spChg chg="mod">
          <ac:chgData name="Rajiv singh" userId="6c8baa24b5e1da97" providerId="LiveId" clId="{1C8D4432-8570-42BD-A8AD-990799A4F754}" dt="2023-06-02T17:43:39.263" v="7052" actId="20577"/>
          <ac:spMkLst>
            <pc:docMk/>
            <pc:sldMk cId="17901344" sldId="424"/>
            <ac:spMk id="6" creationId="{00000000-0000-0000-0000-000000000000}"/>
          </ac:spMkLst>
        </pc:spChg>
        <pc:picChg chg="add mod">
          <ac:chgData name="Rajiv singh" userId="6c8baa24b5e1da97" providerId="LiveId" clId="{1C8D4432-8570-42BD-A8AD-990799A4F754}" dt="2023-06-02T17:43:18.077" v="6999" actId="14100"/>
          <ac:picMkLst>
            <pc:docMk/>
            <pc:sldMk cId="17901344" sldId="424"/>
            <ac:picMk id="5" creationId="{A32888BF-51A8-C25E-7D72-47D5D8B3B1A5}"/>
          </ac:picMkLst>
        </pc:picChg>
      </pc:sldChg>
      <pc:sldChg chg="addSp delSp modSp mod">
        <pc:chgData name="Rajiv singh" userId="6c8baa24b5e1da97" providerId="LiveId" clId="{1C8D4432-8570-42BD-A8AD-990799A4F754}" dt="2023-06-02T17:36:38.581" v="6685" actId="20577"/>
        <pc:sldMkLst>
          <pc:docMk/>
          <pc:sldMk cId="1145991367" sldId="425"/>
        </pc:sldMkLst>
        <pc:spChg chg="del mod">
          <ac:chgData name="Rajiv singh" userId="6c8baa24b5e1da97" providerId="LiveId" clId="{1C8D4432-8570-42BD-A8AD-990799A4F754}" dt="2023-06-02T15:58:45.489" v="5388"/>
          <ac:spMkLst>
            <pc:docMk/>
            <pc:sldMk cId="1145991367" sldId="425"/>
            <ac:spMk id="4" creationId="{A8671CC0-1150-077D-F76B-2FD54BAE9767}"/>
          </ac:spMkLst>
        </pc:spChg>
        <pc:spChg chg="mod">
          <ac:chgData name="Rajiv singh" userId="6c8baa24b5e1da97" providerId="LiveId" clId="{1C8D4432-8570-42BD-A8AD-990799A4F754}" dt="2023-06-02T17:36:38.581" v="6685" actId="20577"/>
          <ac:spMkLst>
            <pc:docMk/>
            <pc:sldMk cId="1145991367" sldId="425"/>
            <ac:spMk id="6" creationId="{00000000-0000-0000-0000-000000000000}"/>
          </ac:spMkLst>
        </pc:spChg>
        <pc:picChg chg="add mod">
          <ac:chgData name="Rajiv singh" userId="6c8baa24b5e1da97" providerId="LiveId" clId="{1C8D4432-8570-42BD-A8AD-990799A4F754}" dt="2023-06-02T15:59:15.755" v="5393" actId="14100"/>
          <ac:picMkLst>
            <pc:docMk/>
            <pc:sldMk cId="1145991367" sldId="425"/>
            <ac:picMk id="5" creationId="{6CA57A6E-978D-54FE-4AC9-55C76D37EA26}"/>
          </ac:picMkLst>
        </pc:picChg>
      </pc:sldChg>
      <pc:sldChg chg="modSp mod">
        <pc:chgData name="Rajiv singh" userId="6c8baa24b5e1da97" providerId="LiveId" clId="{1C8D4432-8570-42BD-A8AD-990799A4F754}" dt="2023-06-02T17:38:05.997" v="6746" actId="20577"/>
        <pc:sldMkLst>
          <pc:docMk/>
          <pc:sldMk cId="470247053" sldId="426"/>
        </pc:sldMkLst>
        <pc:spChg chg="mod">
          <ac:chgData name="Rajiv singh" userId="6c8baa24b5e1da97" providerId="LiveId" clId="{1C8D4432-8570-42BD-A8AD-990799A4F754}" dt="2023-06-02T17:38:05.997" v="6746" actId="20577"/>
          <ac:spMkLst>
            <pc:docMk/>
            <pc:sldMk cId="470247053" sldId="426"/>
            <ac:spMk id="6" creationId="{00000000-0000-0000-0000-000000000000}"/>
          </ac:spMkLst>
        </pc:spChg>
      </pc:sldChg>
      <pc:sldChg chg="addSp delSp modSp add del mod">
        <pc:chgData name="Rajiv singh" userId="6c8baa24b5e1da97" providerId="LiveId" clId="{1C8D4432-8570-42BD-A8AD-990799A4F754}" dt="2023-06-02T17:37:14.906" v="6745" actId="2696"/>
        <pc:sldMkLst>
          <pc:docMk/>
          <pc:sldMk cId="2226480508" sldId="426"/>
        </pc:sldMkLst>
        <pc:spChg chg="del mod">
          <ac:chgData name="Rajiv singh" userId="6c8baa24b5e1da97" providerId="LiveId" clId="{1C8D4432-8570-42BD-A8AD-990799A4F754}" dt="2023-06-02T16:04:22.599" v="5400" actId="21"/>
          <ac:spMkLst>
            <pc:docMk/>
            <pc:sldMk cId="2226480508" sldId="426"/>
            <ac:spMk id="4" creationId="{A8671CC0-1150-077D-F76B-2FD54BAE9767}"/>
          </ac:spMkLst>
        </pc:spChg>
        <pc:spChg chg="mod">
          <ac:chgData name="Rajiv singh" userId="6c8baa24b5e1da97" providerId="LiveId" clId="{1C8D4432-8570-42BD-A8AD-990799A4F754}" dt="2023-06-02T17:37:08.953" v="6744" actId="20577"/>
          <ac:spMkLst>
            <pc:docMk/>
            <pc:sldMk cId="2226480508" sldId="426"/>
            <ac:spMk id="6" creationId="{00000000-0000-0000-0000-000000000000}"/>
          </ac:spMkLst>
        </pc:spChg>
        <pc:picChg chg="add mod">
          <ac:chgData name="Rajiv singh" userId="6c8baa24b5e1da97" providerId="LiveId" clId="{1C8D4432-8570-42BD-A8AD-990799A4F754}" dt="2023-06-02T16:04:31.044" v="5403" actId="14100"/>
          <ac:picMkLst>
            <pc:docMk/>
            <pc:sldMk cId="2226480508" sldId="426"/>
            <ac:picMk id="5" creationId="{30CFAA88-5C0E-7118-0549-5E92247B699F}"/>
          </ac:picMkLst>
        </pc:picChg>
      </pc:sldChg>
      <pc:sldChg chg="addSp delSp modSp mod">
        <pc:chgData name="Rajiv singh" userId="6c8baa24b5e1da97" providerId="LiveId" clId="{1C8D4432-8570-42BD-A8AD-990799A4F754}" dt="2023-06-02T17:39:42.903" v="6796" actId="20577"/>
        <pc:sldMkLst>
          <pc:docMk/>
          <pc:sldMk cId="330826077" sldId="427"/>
        </pc:sldMkLst>
        <pc:spChg chg="del mod">
          <ac:chgData name="Rajiv singh" userId="6c8baa24b5e1da97" providerId="LiveId" clId="{1C8D4432-8570-42BD-A8AD-990799A4F754}" dt="2023-06-02T16:06:24.926" v="5413"/>
          <ac:spMkLst>
            <pc:docMk/>
            <pc:sldMk cId="330826077" sldId="427"/>
            <ac:spMk id="4" creationId="{A8671CC0-1150-077D-F76B-2FD54BAE9767}"/>
          </ac:spMkLst>
        </pc:spChg>
        <pc:spChg chg="mod">
          <ac:chgData name="Rajiv singh" userId="6c8baa24b5e1da97" providerId="LiveId" clId="{1C8D4432-8570-42BD-A8AD-990799A4F754}" dt="2023-06-02T17:39:42.903" v="6796" actId="20577"/>
          <ac:spMkLst>
            <pc:docMk/>
            <pc:sldMk cId="330826077" sldId="427"/>
            <ac:spMk id="6" creationId="{00000000-0000-0000-0000-000000000000}"/>
          </ac:spMkLst>
        </pc:spChg>
        <pc:picChg chg="add mod">
          <ac:chgData name="Rajiv singh" userId="6c8baa24b5e1da97" providerId="LiveId" clId="{1C8D4432-8570-42BD-A8AD-990799A4F754}" dt="2023-06-02T16:06:23.765" v="5411" actId="14100"/>
          <ac:picMkLst>
            <pc:docMk/>
            <pc:sldMk cId="330826077" sldId="427"/>
            <ac:picMk id="5" creationId="{85FB9D4C-33C5-CB8A-83D5-786F999A0CE8}"/>
          </ac:picMkLst>
        </pc:picChg>
      </pc:sldChg>
      <pc:sldChg chg="addSp delSp modSp mod">
        <pc:chgData name="Rajiv singh" userId="6c8baa24b5e1da97" providerId="LiveId" clId="{1C8D4432-8570-42BD-A8AD-990799A4F754}" dt="2023-06-02T17:42:40.731" v="6987" actId="14100"/>
        <pc:sldMkLst>
          <pc:docMk/>
          <pc:sldMk cId="1032322388" sldId="428"/>
        </pc:sldMkLst>
        <pc:spChg chg="del mod">
          <ac:chgData name="Rajiv singh" userId="6c8baa24b5e1da97" providerId="LiveId" clId="{1C8D4432-8570-42BD-A8AD-990799A4F754}" dt="2023-06-02T17:07:08.575" v="5612"/>
          <ac:spMkLst>
            <pc:docMk/>
            <pc:sldMk cId="1032322388" sldId="428"/>
            <ac:spMk id="4" creationId="{A8671CC0-1150-077D-F76B-2FD54BAE9767}"/>
          </ac:spMkLst>
        </pc:spChg>
        <pc:spChg chg="mod">
          <ac:chgData name="Rajiv singh" userId="6c8baa24b5e1da97" providerId="LiveId" clId="{1C8D4432-8570-42BD-A8AD-990799A4F754}" dt="2023-06-02T17:42:16.478" v="6981" actId="20577"/>
          <ac:spMkLst>
            <pc:docMk/>
            <pc:sldMk cId="1032322388" sldId="428"/>
            <ac:spMk id="6" creationId="{00000000-0000-0000-0000-000000000000}"/>
          </ac:spMkLst>
        </pc:spChg>
        <pc:picChg chg="add mod">
          <ac:chgData name="Rajiv singh" userId="6c8baa24b5e1da97" providerId="LiveId" clId="{1C8D4432-8570-42BD-A8AD-990799A4F754}" dt="2023-06-02T17:42:36.363" v="6986" actId="14100"/>
          <ac:picMkLst>
            <pc:docMk/>
            <pc:sldMk cId="1032322388" sldId="428"/>
            <ac:picMk id="5" creationId="{B227F9DE-5B8B-A800-4121-C7A729048FA0}"/>
          </ac:picMkLst>
        </pc:picChg>
        <pc:picChg chg="add mod">
          <ac:chgData name="Rajiv singh" userId="6c8baa24b5e1da97" providerId="LiveId" clId="{1C8D4432-8570-42BD-A8AD-990799A4F754}" dt="2023-06-02T17:42:40.731" v="6987" actId="14100"/>
          <ac:picMkLst>
            <pc:docMk/>
            <pc:sldMk cId="1032322388" sldId="428"/>
            <ac:picMk id="9" creationId="{C07F027B-FED1-F9FB-E8F5-66EAC0434795}"/>
          </ac:picMkLst>
        </pc:picChg>
      </pc:sldChg>
      <pc:sldChg chg="addSp delSp modSp mod">
        <pc:chgData name="Rajiv singh" userId="6c8baa24b5e1da97" providerId="LiveId" clId="{1C8D4432-8570-42BD-A8AD-990799A4F754}" dt="2023-06-02T17:40:45.137" v="6877" actId="20577"/>
        <pc:sldMkLst>
          <pc:docMk/>
          <pc:sldMk cId="2294552145" sldId="429"/>
        </pc:sldMkLst>
        <pc:spChg chg="del mod">
          <ac:chgData name="Rajiv singh" userId="6c8baa24b5e1da97" providerId="LiveId" clId="{1C8D4432-8570-42BD-A8AD-990799A4F754}" dt="2023-06-02T16:40:18.317" v="5418"/>
          <ac:spMkLst>
            <pc:docMk/>
            <pc:sldMk cId="2294552145" sldId="429"/>
            <ac:spMk id="4" creationId="{A8671CC0-1150-077D-F76B-2FD54BAE9767}"/>
          </ac:spMkLst>
        </pc:spChg>
        <pc:spChg chg="mod">
          <ac:chgData name="Rajiv singh" userId="6c8baa24b5e1da97" providerId="LiveId" clId="{1C8D4432-8570-42BD-A8AD-990799A4F754}" dt="2023-06-02T17:40:45.137" v="6877" actId="20577"/>
          <ac:spMkLst>
            <pc:docMk/>
            <pc:sldMk cId="2294552145" sldId="429"/>
            <ac:spMk id="6" creationId="{00000000-0000-0000-0000-000000000000}"/>
          </ac:spMkLst>
        </pc:spChg>
        <pc:spChg chg="del">
          <ac:chgData name="Rajiv singh" userId="6c8baa24b5e1da97" providerId="LiveId" clId="{1C8D4432-8570-42BD-A8AD-990799A4F754}" dt="2023-06-02T16:40:18.256" v="5416" actId="21"/>
          <ac:spMkLst>
            <pc:docMk/>
            <pc:sldMk cId="2294552145" sldId="429"/>
            <ac:spMk id="8" creationId="{3CE6021B-D987-958A-356C-B9AB7D1E20B2}"/>
          </ac:spMkLst>
        </pc:spChg>
        <pc:picChg chg="add mod">
          <ac:chgData name="Rajiv singh" userId="6c8baa24b5e1da97" providerId="LiveId" clId="{1C8D4432-8570-42BD-A8AD-990799A4F754}" dt="2023-06-02T16:40:30.162" v="5422" actId="14100"/>
          <ac:picMkLst>
            <pc:docMk/>
            <pc:sldMk cId="2294552145" sldId="429"/>
            <ac:picMk id="5" creationId="{09A07663-84AE-AA01-647F-57DBFDC2AF2D}"/>
          </ac:picMkLst>
        </pc:picChg>
      </pc:sldChg>
      <pc:sldChg chg="addSp delSp modSp mod">
        <pc:chgData name="Rajiv singh" userId="6c8baa24b5e1da97" providerId="LiveId" clId="{1C8D4432-8570-42BD-A8AD-990799A4F754}" dt="2023-06-02T17:41:20.265" v="6930" actId="20577"/>
        <pc:sldMkLst>
          <pc:docMk/>
          <pc:sldMk cId="3930738750" sldId="430"/>
        </pc:sldMkLst>
        <pc:spChg chg="del mod">
          <ac:chgData name="Rajiv singh" userId="6c8baa24b5e1da97" providerId="LiveId" clId="{1C8D4432-8570-42BD-A8AD-990799A4F754}" dt="2023-06-02T16:59:15.636" v="5425"/>
          <ac:spMkLst>
            <pc:docMk/>
            <pc:sldMk cId="3930738750" sldId="430"/>
            <ac:spMk id="4" creationId="{A8671CC0-1150-077D-F76B-2FD54BAE9767}"/>
          </ac:spMkLst>
        </pc:spChg>
        <pc:spChg chg="mod">
          <ac:chgData name="Rajiv singh" userId="6c8baa24b5e1da97" providerId="LiveId" clId="{1C8D4432-8570-42BD-A8AD-990799A4F754}" dt="2023-06-02T17:41:20.265" v="6930" actId="20577"/>
          <ac:spMkLst>
            <pc:docMk/>
            <pc:sldMk cId="3930738750" sldId="430"/>
            <ac:spMk id="6" creationId="{00000000-0000-0000-0000-000000000000}"/>
          </ac:spMkLst>
        </pc:spChg>
        <pc:spChg chg="add mod">
          <ac:chgData name="Rajiv singh" userId="6c8baa24b5e1da97" providerId="LiveId" clId="{1C8D4432-8570-42BD-A8AD-990799A4F754}" dt="2023-06-02T17:04:09.947" v="5609" actId="20577"/>
          <ac:spMkLst>
            <pc:docMk/>
            <pc:sldMk cId="3930738750" sldId="430"/>
            <ac:spMk id="7" creationId="{B37626B0-10A2-D1AC-48D8-A14F8D16AF84}"/>
          </ac:spMkLst>
        </pc:spChg>
        <pc:spChg chg="del">
          <ac:chgData name="Rajiv singh" userId="6c8baa24b5e1da97" providerId="LiveId" clId="{1C8D4432-8570-42BD-A8AD-990799A4F754}" dt="2023-06-02T16:59:22.866" v="5427" actId="21"/>
          <ac:spMkLst>
            <pc:docMk/>
            <pc:sldMk cId="3930738750" sldId="430"/>
            <ac:spMk id="8" creationId="{3CE6021B-D987-958A-356C-B9AB7D1E20B2}"/>
          </ac:spMkLst>
        </pc:spChg>
        <pc:picChg chg="add mod">
          <ac:chgData name="Rajiv singh" userId="6c8baa24b5e1da97" providerId="LiveId" clId="{1C8D4432-8570-42BD-A8AD-990799A4F754}" dt="2023-06-02T16:59:40.496" v="5433" actId="14100"/>
          <ac:picMkLst>
            <pc:docMk/>
            <pc:sldMk cId="3930738750" sldId="430"/>
            <ac:picMk id="5" creationId="{E493335A-078B-63A1-4F46-681FC0C41828}"/>
          </ac:picMkLst>
        </pc:picChg>
      </pc:sldChg>
      <pc:sldChg chg="modSp del mod">
        <pc:chgData name="Rajiv singh" userId="6c8baa24b5e1da97" providerId="LiveId" clId="{1C8D4432-8570-42BD-A8AD-990799A4F754}" dt="2023-06-02T17:47:58.427" v="7220" actId="2696"/>
        <pc:sldMkLst>
          <pc:docMk/>
          <pc:sldMk cId="3448733241" sldId="431"/>
        </pc:sldMkLst>
        <pc:spChg chg="mod">
          <ac:chgData name="Rajiv singh" userId="6c8baa24b5e1da97" providerId="LiveId" clId="{1C8D4432-8570-42BD-A8AD-990799A4F754}" dt="2023-06-02T17:46:45.857" v="7219" actId="20577"/>
          <ac:spMkLst>
            <pc:docMk/>
            <pc:sldMk cId="3448733241" sldId="431"/>
            <ac:spMk id="4" creationId="{A8671CC0-1150-077D-F76B-2FD54BAE9767}"/>
          </ac:spMkLst>
        </pc:spChg>
      </pc:sldChg>
      <pc:sldChg chg="del">
        <pc:chgData name="Rajiv singh" userId="6c8baa24b5e1da97" providerId="LiveId" clId="{1C8D4432-8570-42BD-A8AD-990799A4F754}" dt="2023-06-02T17:48:03.996" v="7221" actId="2696"/>
        <pc:sldMkLst>
          <pc:docMk/>
          <pc:sldMk cId="1366865368" sldId="432"/>
        </pc:sldMkLst>
      </pc:sldChg>
      <pc:sldChg chg="addSp delSp modSp add mod">
        <pc:chgData name="Rajiv singh" userId="6c8baa24b5e1da97" providerId="LiveId" clId="{1C8D4432-8570-42BD-A8AD-990799A4F754}" dt="2023-06-02T17:44:29.705" v="7137" actId="1076"/>
        <pc:sldMkLst>
          <pc:docMk/>
          <pc:sldMk cId="3895484585" sldId="433"/>
        </pc:sldMkLst>
        <pc:spChg chg="del mod">
          <ac:chgData name="Rajiv singh" userId="6c8baa24b5e1da97" providerId="LiveId" clId="{1C8D4432-8570-42BD-A8AD-990799A4F754}" dt="2023-06-02T17:20:32.017" v="5660"/>
          <ac:spMkLst>
            <pc:docMk/>
            <pc:sldMk cId="3895484585" sldId="433"/>
            <ac:spMk id="4" creationId="{A8671CC0-1150-077D-F76B-2FD54BAE9767}"/>
          </ac:spMkLst>
        </pc:spChg>
        <pc:spChg chg="mod">
          <ac:chgData name="Rajiv singh" userId="6c8baa24b5e1da97" providerId="LiveId" clId="{1C8D4432-8570-42BD-A8AD-990799A4F754}" dt="2023-06-02T17:44:16.249" v="7133" actId="20577"/>
          <ac:spMkLst>
            <pc:docMk/>
            <pc:sldMk cId="3895484585" sldId="433"/>
            <ac:spMk id="6" creationId="{00000000-0000-0000-0000-000000000000}"/>
          </ac:spMkLst>
        </pc:spChg>
        <pc:picChg chg="add mod">
          <ac:chgData name="Rajiv singh" userId="6c8baa24b5e1da97" providerId="LiveId" clId="{1C8D4432-8570-42BD-A8AD-990799A4F754}" dt="2023-06-02T17:44:29.705" v="7137" actId="1076"/>
          <ac:picMkLst>
            <pc:docMk/>
            <pc:sldMk cId="3895484585" sldId="433"/>
            <ac:picMk id="5" creationId="{700724F1-4EA8-44B2-198E-54EF8B3581B4}"/>
          </ac:picMkLst>
        </pc:picChg>
      </pc:sldChg>
      <pc:sldChg chg="modSp del mod">
        <pc:chgData name="Rajiv singh" userId="6c8baa24b5e1da97" providerId="LiveId" clId="{1C8D4432-8570-42BD-A8AD-990799A4F754}" dt="2023-06-02T17:32:13.204" v="6306" actId="2696"/>
        <pc:sldMkLst>
          <pc:docMk/>
          <pc:sldMk cId="3696859035" sldId="434"/>
        </pc:sldMkLst>
        <pc:spChg chg="mod">
          <ac:chgData name="Rajiv singh" userId="6c8baa24b5e1da97" providerId="LiveId" clId="{1C8D4432-8570-42BD-A8AD-990799A4F754}" dt="2023-06-02T17:16:10.922" v="5633" actId="6549"/>
          <ac:spMkLst>
            <pc:docMk/>
            <pc:sldMk cId="3696859035" sldId="434"/>
            <ac:spMk id="8" creationId="{3CE6021B-D987-958A-356C-B9AB7D1E20B2}"/>
          </ac:spMkLst>
        </pc:spChg>
      </pc:sldChg>
      <pc:sldChg chg="addSp modSp add mod">
        <pc:chgData name="Rajiv singh" userId="6c8baa24b5e1da97" providerId="LiveId" clId="{1C8D4432-8570-42BD-A8AD-990799A4F754}" dt="2023-06-02T17:33:02.930" v="6378" actId="20577"/>
        <pc:sldMkLst>
          <pc:docMk/>
          <pc:sldMk cId="2363100083" sldId="435"/>
        </pc:sldMkLst>
        <pc:spChg chg="mod">
          <ac:chgData name="Rajiv singh" userId="6c8baa24b5e1da97" providerId="LiveId" clId="{1C8D4432-8570-42BD-A8AD-990799A4F754}" dt="2023-06-02T17:33:02.930" v="6378" actId="20577"/>
          <ac:spMkLst>
            <pc:docMk/>
            <pc:sldMk cId="2363100083" sldId="435"/>
            <ac:spMk id="6" creationId="{00000000-0000-0000-0000-000000000000}"/>
          </ac:spMkLst>
        </pc:spChg>
        <pc:spChg chg="mod">
          <ac:chgData name="Rajiv singh" userId="6c8baa24b5e1da97" providerId="LiveId" clId="{1C8D4432-8570-42BD-A8AD-990799A4F754}" dt="2023-06-02T17:16:19.599" v="5635" actId="6549"/>
          <ac:spMkLst>
            <pc:docMk/>
            <pc:sldMk cId="2363100083" sldId="435"/>
            <ac:spMk id="8" creationId="{3CE6021B-D987-958A-356C-B9AB7D1E20B2}"/>
          </ac:spMkLst>
        </pc:spChg>
        <pc:picChg chg="add mod">
          <ac:chgData name="Rajiv singh" userId="6c8baa24b5e1da97" providerId="LiveId" clId="{1C8D4432-8570-42BD-A8AD-990799A4F754}" dt="2023-06-02T17:17:06.188" v="5647" actId="14100"/>
          <ac:picMkLst>
            <pc:docMk/>
            <pc:sldMk cId="2363100083" sldId="435"/>
            <ac:picMk id="4" creationId="{C620DB8A-AF53-DAFE-3073-D363A70CBE8B}"/>
          </ac:picMkLst>
        </pc:picChg>
      </pc:sldChg>
    </pc:docChg>
  </pc:docChgLst>
  <pc:docChgLst>
    <pc:chgData name="Rajiv singh" userId="6c8baa24b5e1da97" providerId="LiveId" clId="{77EDE9F2-C9CB-4204-9100-F58674EC2270}"/>
    <pc:docChg chg="modSld">
      <pc:chgData name="Rajiv singh" userId="6c8baa24b5e1da97" providerId="LiveId" clId="{77EDE9F2-C9CB-4204-9100-F58674EC2270}" dt="2023-02-25T04:25:27.974" v="147" actId="20577"/>
      <pc:docMkLst>
        <pc:docMk/>
      </pc:docMkLst>
      <pc:sldChg chg="modSp mod">
        <pc:chgData name="Rajiv singh" userId="6c8baa24b5e1da97" providerId="LiveId" clId="{77EDE9F2-C9CB-4204-9100-F58674EC2270}" dt="2023-02-25T04:08:13.912" v="2" actId="14100"/>
        <pc:sldMkLst>
          <pc:docMk/>
          <pc:sldMk cId="1260987500" sldId="385"/>
        </pc:sldMkLst>
        <pc:picChg chg="mod">
          <ac:chgData name="Rajiv singh" userId="6c8baa24b5e1da97" providerId="LiveId" clId="{77EDE9F2-C9CB-4204-9100-F58674EC2270}" dt="2023-02-25T04:08:13.912" v="2" actId="14100"/>
          <ac:picMkLst>
            <pc:docMk/>
            <pc:sldMk cId="1260987500" sldId="385"/>
            <ac:picMk id="5" creationId="{7A5EA507-382F-4A43-D9A0-2BA75A05F0B9}"/>
          </ac:picMkLst>
        </pc:picChg>
      </pc:sldChg>
      <pc:sldChg chg="modSp mod">
        <pc:chgData name="Rajiv singh" userId="6c8baa24b5e1da97" providerId="LiveId" clId="{77EDE9F2-C9CB-4204-9100-F58674EC2270}" dt="2023-02-25T04:12:23.598" v="30" actId="20577"/>
        <pc:sldMkLst>
          <pc:docMk/>
          <pc:sldMk cId="3815288382" sldId="387"/>
        </pc:sldMkLst>
        <pc:spChg chg="mod">
          <ac:chgData name="Rajiv singh" userId="6c8baa24b5e1da97" providerId="LiveId" clId="{77EDE9F2-C9CB-4204-9100-F58674EC2270}" dt="2023-02-25T04:12:23.598" v="30" actId="20577"/>
          <ac:spMkLst>
            <pc:docMk/>
            <pc:sldMk cId="3815288382" sldId="387"/>
            <ac:spMk id="4" creationId="{A8671CC0-1150-077D-F76B-2FD54BAE9767}"/>
          </ac:spMkLst>
        </pc:spChg>
      </pc:sldChg>
      <pc:sldChg chg="modSp mod">
        <pc:chgData name="Rajiv singh" userId="6c8baa24b5e1da97" providerId="LiveId" clId="{77EDE9F2-C9CB-4204-9100-F58674EC2270}" dt="2023-02-25T04:13:48.880" v="36" actId="6549"/>
        <pc:sldMkLst>
          <pc:docMk/>
          <pc:sldMk cId="3738209764" sldId="388"/>
        </pc:sldMkLst>
        <pc:spChg chg="mod">
          <ac:chgData name="Rajiv singh" userId="6c8baa24b5e1da97" providerId="LiveId" clId="{77EDE9F2-C9CB-4204-9100-F58674EC2270}" dt="2023-02-25T04:13:48.880" v="36" actId="6549"/>
          <ac:spMkLst>
            <pc:docMk/>
            <pc:sldMk cId="3738209764" sldId="388"/>
            <ac:spMk id="4" creationId="{A8671CC0-1150-077D-F76B-2FD54BAE9767}"/>
          </ac:spMkLst>
        </pc:spChg>
      </pc:sldChg>
      <pc:sldChg chg="modSp mod">
        <pc:chgData name="Rajiv singh" userId="6c8baa24b5e1da97" providerId="LiveId" clId="{77EDE9F2-C9CB-4204-9100-F58674EC2270}" dt="2023-02-25T04:14:53.407" v="37" actId="207"/>
        <pc:sldMkLst>
          <pc:docMk/>
          <pc:sldMk cId="3232052187" sldId="389"/>
        </pc:sldMkLst>
        <pc:spChg chg="mod">
          <ac:chgData name="Rajiv singh" userId="6c8baa24b5e1da97" providerId="LiveId" clId="{77EDE9F2-C9CB-4204-9100-F58674EC2270}" dt="2023-02-25T04:14:53.407" v="37" actId="207"/>
          <ac:spMkLst>
            <pc:docMk/>
            <pc:sldMk cId="3232052187" sldId="389"/>
            <ac:spMk id="4" creationId="{A8671CC0-1150-077D-F76B-2FD54BAE9767}"/>
          </ac:spMkLst>
        </pc:spChg>
      </pc:sldChg>
      <pc:sldChg chg="modSp mod">
        <pc:chgData name="Rajiv singh" userId="6c8baa24b5e1da97" providerId="LiveId" clId="{77EDE9F2-C9CB-4204-9100-F58674EC2270}" dt="2023-02-25T04:16:46.077" v="65" actId="123"/>
        <pc:sldMkLst>
          <pc:docMk/>
          <pc:sldMk cId="2134745147" sldId="392"/>
        </pc:sldMkLst>
        <pc:spChg chg="mod">
          <ac:chgData name="Rajiv singh" userId="6c8baa24b5e1da97" providerId="LiveId" clId="{77EDE9F2-C9CB-4204-9100-F58674EC2270}" dt="2023-02-25T04:16:46.077" v="65" actId="123"/>
          <ac:spMkLst>
            <pc:docMk/>
            <pc:sldMk cId="2134745147" sldId="392"/>
            <ac:spMk id="4" creationId="{A8671CC0-1150-077D-F76B-2FD54BAE9767}"/>
          </ac:spMkLst>
        </pc:spChg>
      </pc:sldChg>
      <pc:sldChg chg="modSp mod">
        <pc:chgData name="Rajiv singh" userId="6c8baa24b5e1da97" providerId="LiveId" clId="{77EDE9F2-C9CB-4204-9100-F58674EC2270}" dt="2023-02-25T04:17:44.926" v="76" actId="20577"/>
        <pc:sldMkLst>
          <pc:docMk/>
          <pc:sldMk cId="4123030314" sldId="393"/>
        </pc:sldMkLst>
        <pc:spChg chg="mod">
          <ac:chgData name="Rajiv singh" userId="6c8baa24b5e1da97" providerId="LiveId" clId="{77EDE9F2-C9CB-4204-9100-F58674EC2270}" dt="2023-02-25T04:17:44.926" v="76" actId="20577"/>
          <ac:spMkLst>
            <pc:docMk/>
            <pc:sldMk cId="4123030314" sldId="393"/>
            <ac:spMk id="4" creationId="{A8671CC0-1150-077D-F76B-2FD54BAE9767}"/>
          </ac:spMkLst>
        </pc:spChg>
      </pc:sldChg>
      <pc:sldChg chg="modSp mod">
        <pc:chgData name="Rajiv singh" userId="6c8baa24b5e1da97" providerId="LiveId" clId="{77EDE9F2-C9CB-4204-9100-F58674EC2270}" dt="2023-02-25T04:18:50.629" v="78" actId="20577"/>
        <pc:sldMkLst>
          <pc:docMk/>
          <pc:sldMk cId="2920174578" sldId="394"/>
        </pc:sldMkLst>
        <pc:spChg chg="mod">
          <ac:chgData name="Rajiv singh" userId="6c8baa24b5e1da97" providerId="LiveId" clId="{77EDE9F2-C9CB-4204-9100-F58674EC2270}" dt="2023-02-25T04:18:50.629" v="78" actId="20577"/>
          <ac:spMkLst>
            <pc:docMk/>
            <pc:sldMk cId="2920174578" sldId="394"/>
            <ac:spMk id="2" creationId="{D1BF647B-BE1B-E266-18C4-3B8884423E98}"/>
          </ac:spMkLst>
        </pc:spChg>
      </pc:sldChg>
      <pc:sldChg chg="modSp mod">
        <pc:chgData name="Rajiv singh" userId="6c8baa24b5e1da97" providerId="LiveId" clId="{77EDE9F2-C9CB-4204-9100-F58674EC2270}" dt="2023-02-25T04:21:08.014" v="94" actId="20577"/>
        <pc:sldMkLst>
          <pc:docMk/>
          <pc:sldMk cId="1366212636" sldId="396"/>
        </pc:sldMkLst>
        <pc:spChg chg="mod">
          <ac:chgData name="Rajiv singh" userId="6c8baa24b5e1da97" providerId="LiveId" clId="{77EDE9F2-C9CB-4204-9100-F58674EC2270}" dt="2023-02-25T04:21:08.014" v="94" actId="20577"/>
          <ac:spMkLst>
            <pc:docMk/>
            <pc:sldMk cId="1366212636" sldId="396"/>
            <ac:spMk id="2" creationId="{D1BF647B-BE1B-E266-18C4-3B8884423E98}"/>
          </ac:spMkLst>
        </pc:spChg>
      </pc:sldChg>
      <pc:sldChg chg="modSp mod">
        <pc:chgData name="Rajiv singh" userId="6c8baa24b5e1da97" providerId="LiveId" clId="{77EDE9F2-C9CB-4204-9100-F58674EC2270}" dt="2023-02-25T04:23:45.359" v="97" actId="5793"/>
        <pc:sldMkLst>
          <pc:docMk/>
          <pc:sldMk cId="1312543750" sldId="399"/>
        </pc:sldMkLst>
        <pc:spChg chg="mod">
          <ac:chgData name="Rajiv singh" userId="6c8baa24b5e1da97" providerId="LiveId" clId="{77EDE9F2-C9CB-4204-9100-F58674EC2270}" dt="2023-02-25T04:23:45.359" v="97" actId="5793"/>
          <ac:spMkLst>
            <pc:docMk/>
            <pc:sldMk cId="1312543750" sldId="399"/>
            <ac:spMk id="2" creationId="{D1BF647B-BE1B-E266-18C4-3B8884423E98}"/>
          </ac:spMkLst>
        </pc:spChg>
      </pc:sldChg>
      <pc:sldChg chg="modSp mod">
        <pc:chgData name="Rajiv singh" userId="6c8baa24b5e1da97" providerId="LiveId" clId="{77EDE9F2-C9CB-4204-9100-F58674EC2270}" dt="2023-02-25T04:25:27.974" v="147" actId="20577"/>
        <pc:sldMkLst>
          <pc:docMk/>
          <pc:sldMk cId="70556151" sldId="400"/>
        </pc:sldMkLst>
        <pc:spChg chg="mod">
          <ac:chgData name="Rajiv singh" userId="6c8baa24b5e1da97" providerId="LiveId" clId="{77EDE9F2-C9CB-4204-9100-F58674EC2270}" dt="2023-02-25T04:25:27.974" v="147" actId="20577"/>
          <ac:spMkLst>
            <pc:docMk/>
            <pc:sldMk cId="70556151" sldId="400"/>
            <ac:spMk id="6" creationId="{00000000-0000-0000-0000-000000000000}"/>
          </ac:spMkLst>
        </pc:spChg>
      </pc:sldChg>
    </pc:docChg>
  </pc:docChgLst>
  <pc:docChgLst>
    <pc:chgData name="Rajiv singh" userId="6c8baa24b5e1da97" providerId="LiveId" clId="{90D8A3BC-3F2B-4F2F-873B-9A1F9D2E4937}"/>
    <pc:docChg chg="undo custSel addSld delSld modSld">
      <pc:chgData name="Rajiv singh" userId="6c8baa24b5e1da97" providerId="LiveId" clId="{90D8A3BC-3F2B-4F2F-873B-9A1F9D2E4937}" dt="2023-02-24T17:59:55.340" v="2576" actId="1076"/>
      <pc:docMkLst>
        <pc:docMk/>
      </pc:docMkLst>
      <pc:sldChg chg="modSp mod">
        <pc:chgData name="Rajiv singh" userId="6c8baa24b5e1da97" providerId="LiveId" clId="{90D8A3BC-3F2B-4F2F-873B-9A1F9D2E4937}" dt="2023-02-24T17:44:30.114" v="2197" actId="20577"/>
        <pc:sldMkLst>
          <pc:docMk/>
          <pc:sldMk cId="31049972" sldId="256"/>
        </pc:sldMkLst>
        <pc:spChg chg="mod">
          <ac:chgData name="Rajiv singh" userId="6c8baa24b5e1da97" providerId="LiveId" clId="{90D8A3BC-3F2B-4F2F-873B-9A1F9D2E4937}" dt="2023-02-24T17:44:30.114" v="2197" actId="20577"/>
          <ac:spMkLst>
            <pc:docMk/>
            <pc:sldMk cId="31049972" sldId="256"/>
            <ac:spMk id="6" creationId="{00000000-0000-0000-0000-000000000000}"/>
          </ac:spMkLst>
        </pc:spChg>
      </pc:sldChg>
      <pc:sldChg chg="del">
        <pc:chgData name="Rajiv singh" userId="6c8baa24b5e1da97" providerId="LiveId" clId="{90D8A3BC-3F2B-4F2F-873B-9A1F9D2E4937}" dt="2023-02-24T17:30:22.016" v="1884" actId="47"/>
        <pc:sldMkLst>
          <pc:docMk/>
          <pc:sldMk cId="588798230" sldId="371"/>
        </pc:sldMkLst>
      </pc:sldChg>
      <pc:sldChg chg="del">
        <pc:chgData name="Rajiv singh" userId="6c8baa24b5e1da97" providerId="LiveId" clId="{90D8A3BC-3F2B-4F2F-873B-9A1F9D2E4937}" dt="2023-02-24T17:30:22.016" v="1884" actId="47"/>
        <pc:sldMkLst>
          <pc:docMk/>
          <pc:sldMk cId="3493827449" sldId="372"/>
        </pc:sldMkLst>
      </pc:sldChg>
      <pc:sldChg chg="del">
        <pc:chgData name="Rajiv singh" userId="6c8baa24b5e1da97" providerId="LiveId" clId="{90D8A3BC-3F2B-4F2F-873B-9A1F9D2E4937}" dt="2023-02-24T15:14:07.582" v="74" actId="2696"/>
        <pc:sldMkLst>
          <pc:docMk/>
          <pc:sldMk cId="86042256" sldId="373"/>
        </pc:sldMkLst>
      </pc:sldChg>
      <pc:sldChg chg="modSp mod">
        <pc:chgData name="Rajiv singh" userId="6c8baa24b5e1da97" providerId="LiveId" clId="{90D8A3BC-3F2B-4F2F-873B-9A1F9D2E4937}" dt="2023-02-24T17:45:12.425" v="2238" actId="20577"/>
        <pc:sldMkLst>
          <pc:docMk/>
          <pc:sldMk cId="2043308526" sldId="373"/>
        </pc:sldMkLst>
        <pc:spChg chg="mod">
          <ac:chgData name="Rajiv singh" userId="6c8baa24b5e1da97" providerId="LiveId" clId="{90D8A3BC-3F2B-4F2F-873B-9A1F9D2E4937}" dt="2023-02-24T17:45:12.425" v="2238" actId="20577"/>
          <ac:spMkLst>
            <pc:docMk/>
            <pc:sldMk cId="2043308526" sldId="373"/>
            <ac:spMk id="6" creationId="{00000000-0000-0000-0000-000000000000}"/>
          </ac:spMkLst>
        </pc:spChg>
        <pc:spChg chg="mod">
          <ac:chgData name="Rajiv singh" userId="6c8baa24b5e1da97" providerId="LiveId" clId="{90D8A3BC-3F2B-4F2F-873B-9A1F9D2E4937}" dt="2023-02-24T15:18:16.508" v="120" actId="20577"/>
          <ac:spMkLst>
            <pc:docMk/>
            <pc:sldMk cId="2043308526" sldId="373"/>
            <ac:spMk id="8" creationId="{3CE6021B-D987-958A-356C-B9AB7D1E20B2}"/>
          </ac:spMkLst>
        </pc:spChg>
      </pc:sldChg>
      <pc:sldChg chg="del">
        <pc:chgData name="Rajiv singh" userId="6c8baa24b5e1da97" providerId="LiveId" clId="{90D8A3BC-3F2B-4F2F-873B-9A1F9D2E4937}" dt="2023-02-24T17:30:22.016" v="1884" actId="47"/>
        <pc:sldMkLst>
          <pc:docMk/>
          <pc:sldMk cId="4022019140" sldId="374"/>
        </pc:sldMkLst>
      </pc:sldChg>
      <pc:sldChg chg="del">
        <pc:chgData name="Rajiv singh" userId="6c8baa24b5e1da97" providerId="LiveId" clId="{90D8A3BC-3F2B-4F2F-873B-9A1F9D2E4937}" dt="2023-02-24T17:30:22.016" v="1884" actId="47"/>
        <pc:sldMkLst>
          <pc:docMk/>
          <pc:sldMk cId="1624938051" sldId="375"/>
        </pc:sldMkLst>
      </pc:sldChg>
      <pc:sldChg chg="del">
        <pc:chgData name="Rajiv singh" userId="6c8baa24b5e1da97" providerId="LiveId" clId="{90D8A3BC-3F2B-4F2F-873B-9A1F9D2E4937}" dt="2023-02-24T17:30:22.016" v="1884" actId="47"/>
        <pc:sldMkLst>
          <pc:docMk/>
          <pc:sldMk cId="1284783159" sldId="376"/>
        </pc:sldMkLst>
      </pc:sldChg>
      <pc:sldChg chg="del">
        <pc:chgData name="Rajiv singh" userId="6c8baa24b5e1da97" providerId="LiveId" clId="{90D8A3BC-3F2B-4F2F-873B-9A1F9D2E4937}" dt="2023-02-24T17:30:22.016" v="1884" actId="47"/>
        <pc:sldMkLst>
          <pc:docMk/>
          <pc:sldMk cId="1353015121" sldId="377"/>
        </pc:sldMkLst>
      </pc:sldChg>
      <pc:sldChg chg="del">
        <pc:chgData name="Rajiv singh" userId="6c8baa24b5e1da97" providerId="LiveId" clId="{90D8A3BC-3F2B-4F2F-873B-9A1F9D2E4937}" dt="2023-02-24T17:30:22.016" v="1884" actId="47"/>
        <pc:sldMkLst>
          <pc:docMk/>
          <pc:sldMk cId="497128738" sldId="378"/>
        </pc:sldMkLst>
      </pc:sldChg>
      <pc:sldChg chg="del">
        <pc:chgData name="Rajiv singh" userId="6c8baa24b5e1da97" providerId="LiveId" clId="{90D8A3BC-3F2B-4F2F-873B-9A1F9D2E4937}" dt="2023-02-24T17:30:22.016" v="1884" actId="47"/>
        <pc:sldMkLst>
          <pc:docMk/>
          <pc:sldMk cId="3046896076" sldId="379"/>
        </pc:sldMkLst>
      </pc:sldChg>
      <pc:sldChg chg="addSp delSp modSp mod">
        <pc:chgData name="Rajiv singh" userId="6c8baa24b5e1da97" providerId="LiveId" clId="{90D8A3BC-3F2B-4F2F-873B-9A1F9D2E4937}" dt="2023-02-24T17:45:38.739" v="2273" actId="20577"/>
        <pc:sldMkLst>
          <pc:docMk/>
          <pc:sldMk cId="1260987500" sldId="385"/>
        </pc:sldMkLst>
        <pc:spChg chg="mod">
          <ac:chgData name="Rajiv singh" userId="6c8baa24b5e1da97" providerId="LiveId" clId="{90D8A3BC-3F2B-4F2F-873B-9A1F9D2E4937}" dt="2023-02-24T17:45:38.739" v="2273" actId="20577"/>
          <ac:spMkLst>
            <pc:docMk/>
            <pc:sldMk cId="1260987500" sldId="385"/>
            <ac:spMk id="6" creationId="{00000000-0000-0000-0000-000000000000}"/>
          </ac:spMkLst>
        </pc:spChg>
        <pc:picChg chg="del">
          <ac:chgData name="Rajiv singh" userId="6c8baa24b5e1da97" providerId="LiveId" clId="{90D8A3BC-3F2B-4F2F-873B-9A1F9D2E4937}" dt="2023-02-24T15:00:22.600" v="0" actId="21"/>
          <ac:picMkLst>
            <pc:docMk/>
            <pc:sldMk cId="1260987500" sldId="385"/>
            <ac:picMk id="4" creationId="{F770910F-0D77-6B43-9863-3652C61B1BAF}"/>
          </ac:picMkLst>
        </pc:picChg>
        <pc:picChg chg="add mod">
          <ac:chgData name="Rajiv singh" userId="6c8baa24b5e1da97" providerId="LiveId" clId="{90D8A3BC-3F2B-4F2F-873B-9A1F9D2E4937}" dt="2023-02-24T15:01:57.741" v="42" actId="14100"/>
          <ac:picMkLst>
            <pc:docMk/>
            <pc:sldMk cId="1260987500" sldId="385"/>
            <ac:picMk id="5" creationId="{7A5EA507-382F-4A43-D9A0-2BA75A05F0B9}"/>
          </ac:picMkLst>
        </pc:picChg>
      </pc:sldChg>
      <pc:sldChg chg="addSp delSp modSp mod">
        <pc:chgData name="Rajiv singh" userId="6c8baa24b5e1da97" providerId="LiveId" clId="{90D8A3BC-3F2B-4F2F-873B-9A1F9D2E4937}" dt="2023-02-24T17:30:28.463" v="1886" actId="20577"/>
        <pc:sldMkLst>
          <pc:docMk/>
          <pc:sldMk cId="3637180992" sldId="386"/>
        </pc:sldMkLst>
        <pc:spChg chg="mod">
          <ac:chgData name="Rajiv singh" userId="6c8baa24b5e1da97" providerId="LiveId" clId="{90D8A3BC-3F2B-4F2F-873B-9A1F9D2E4937}" dt="2023-02-24T17:30:28.463" v="1886" actId="20577"/>
          <ac:spMkLst>
            <pc:docMk/>
            <pc:sldMk cId="3637180992" sldId="386"/>
            <ac:spMk id="6" creationId="{00000000-0000-0000-0000-000000000000}"/>
          </ac:spMkLst>
        </pc:spChg>
        <pc:spChg chg="add mod">
          <ac:chgData name="Rajiv singh" userId="6c8baa24b5e1da97" providerId="LiveId" clId="{90D8A3BC-3F2B-4F2F-873B-9A1F9D2E4937}" dt="2023-02-24T15:10:39.664" v="73" actId="14100"/>
          <ac:spMkLst>
            <pc:docMk/>
            <pc:sldMk cId="3637180992" sldId="386"/>
            <ac:spMk id="8" creationId="{B079334F-D693-9063-AA8B-E17D0D6B1868}"/>
          </ac:spMkLst>
        </pc:spChg>
        <pc:picChg chg="add mod">
          <ac:chgData name="Rajiv singh" userId="6c8baa24b5e1da97" providerId="LiveId" clId="{90D8A3BC-3F2B-4F2F-873B-9A1F9D2E4937}" dt="2023-02-24T15:08:04.182" v="47" actId="14100"/>
          <ac:picMkLst>
            <pc:docMk/>
            <pc:sldMk cId="3637180992" sldId="386"/>
            <ac:picMk id="4" creationId="{FC199511-A35B-56D1-11F4-2A5B1FD8D4A3}"/>
          </ac:picMkLst>
        </pc:picChg>
        <pc:picChg chg="del">
          <ac:chgData name="Rajiv singh" userId="6c8baa24b5e1da97" providerId="LiveId" clId="{90D8A3BC-3F2B-4F2F-873B-9A1F9D2E4937}" dt="2023-02-24T15:06:51.810" v="43" actId="21"/>
          <ac:picMkLst>
            <pc:docMk/>
            <pc:sldMk cId="3637180992" sldId="386"/>
            <ac:picMk id="5" creationId="{7A5EA507-382F-4A43-D9A0-2BA75A05F0B9}"/>
          </ac:picMkLst>
        </pc:picChg>
      </pc:sldChg>
      <pc:sldChg chg="addSp modSp mod">
        <pc:chgData name="Rajiv singh" userId="6c8baa24b5e1da97" providerId="LiveId" clId="{90D8A3BC-3F2B-4F2F-873B-9A1F9D2E4937}" dt="2023-02-24T16:11:14.227" v="373" actId="20577"/>
        <pc:sldMkLst>
          <pc:docMk/>
          <pc:sldMk cId="3815288382" sldId="387"/>
        </pc:sldMkLst>
        <pc:spChg chg="add mod">
          <ac:chgData name="Rajiv singh" userId="6c8baa24b5e1da97" providerId="LiveId" clId="{90D8A3BC-3F2B-4F2F-873B-9A1F9D2E4937}" dt="2023-02-24T16:11:04.373" v="369" actId="14100"/>
          <ac:spMkLst>
            <pc:docMk/>
            <pc:sldMk cId="3815288382" sldId="387"/>
            <ac:spMk id="4" creationId="{A8671CC0-1150-077D-F76B-2FD54BAE9767}"/>
          </ac:spMkLst>
        </pc:spChg>
        <pc:spChg chg="mod">
          <ac:chgData name="Rajiv singh" userId="6c8baa24b5e1da97" providerId="LiveId" clId="{90D8A3BC-3F2B-4F2F-873B-9A1F9D2E4937}" dt="2023-02-24T16:11:14.227" v="373" actId="20577"/>
          <ac:spMkLst>
            <pc:docMk/>
            <pc:sldMk cId="3815288382" sldId="387"/>
            <ac:spMk id="6" creationId="{00000000-0000-0000-0000-000000000000}"/>
          </ac:spMkLst>
        </pc:spChg>
        <pc:spChg chg="mod">
          <ac:chgData name="Rajiv singh" userId="6c8baa24b5e1da97" providerId="LiveId" clId="{90D8A3BC-3F2B-4F2F-873B-9A1F9D2E4937}" dt="2023-02-24T16:06:23.415" v="136" actId="6549"/>
          <ac:spMkLst>
            <pc:docMk/>
            <pc:sldMk cId="3815288382" sldId="387"/>
            <ac:spMk id="8" creationId="{3CE6021B-D987-958A-356C-B9AB7D1E20B2}"/>
          </ac:spMkLst>
        </pc:spChg>
      </pc:sldChg>
      <pc:sldChg chg="modSp mod">
        <pc:chgData name="Rajiv singh" userId="6c8baa24b5e1da97" providerId="LiveId" clId="{90D8A3BC-3F2B-4F2F-873B-9A1F9D2E4937}" dt="2023-02-24T16:20:52.488" v="580" actId="313"/>
        <pc:sldMkLst>
          <pc:docMk/>
          <pc:sldMk cId="3738209764" sldId="388"/>
        </pc:sldMkLst>
        <pc:spChg chg="mod">
          <ac:chgData name="Rajiv singh" userId="6c8baa24b5e1da97" providerId="LiveId" clId="{90D8A3BC-3F2B-4F2F-873B-9A1F9D2E4937}" dt="2023-02-24T16:20:52.488" v="580" actId="313"/>
          <ac:spMkLst>
            <pc:docMk/>
            <pc:sldMk cId="3738209764" sldId="388"/>
            <ac:spMk id="4" creationId="{A8671CC0-1150-077D-F76B-2FD54BAE9767}"/>
          </ac:spMkLst>
        </pc:spChg>
        <pc:spChg chg="mod">
          <ac:chgData name="Rajiv singh" userId="6c8baa24b5e1da97" providerId="LiveId" clId="{90D8A3BC-3F2B-4F2F-873B-9A1F9D2E4937}" dt="2023-02-24T16:12:40.294" v="430" actId="20577"/>
          <ac:spMkLst>
            <pc:docMk/>
            <pc:sldMk cId="3738209764" sldId="388"/>
            <ac:spMk id="6" creationId="{00000000-0000-0000-0000-000000000000}"/>
          </ac:spMkLst>
        </pc:spChg>
      </pc:sldChg>
      <pc:sldChg chg="modSp mod">
        <pc:chgData name="Rajiv singh" userId="6c8baa24b5e1da97" providerId="LiveId" clId="{90D8A3BC-3F2B-4F2F-873B-9A1F9D2E4937}" dt="2023-02-24T16:33:37.841" v="668" actId="20577"/>
        <pc:sldMkLst>
          <pc:docMk/>
          <pc:sldMk cId="3232052187" sldId="389"/>
        </pc:sldMkLst>
        <pc:spChg chg="mod">
          <ac:chgData name="Rajiv singh" userId="6c8baa24b5e1da97" providerId="LiveId" clId="{90D8A3BC-3F2B-4F2F-873B-9A1F9D2E4937}" dt="2023-02-24T16:26:34.234" v="616" actId="20577"/>
          <ac:spMkLst>
            <pc:docMk/>
            <pc:sldMk cId="3232052187" sldId="389"/>
            <ac:spMk id="4" creationId="{A8671CC0-1150-077D-F76B-2FD54BAE9767}"/>
          </ac:spMkLst>
        </pc:spChg>
        <pc:spChg chg="mod">
          <ac:chgData name="Rajiv singh" userId="6c8baa24b5e1da97" providerId="LiveId" clId="{90D8A3BC-3F2B-4F2F-873B-9A1F9D2E4937}" dt="2023-02-24T16:33:37.841" v="668" actId="20577"/>
          <ac:spMkLst>
            <pc:docMk/>
            <pc:sldMk cId="3232052187" sldId="389"/>
            <ac:spMk id="6" creationId="{00000000-0000-0000-0000-000000000000}"/>
          </ac:spMkLst>
        </pc:spChg>
      </pc:sldChg>
      <pc:sldChg chg="modSp mod">
        <pc:chgData name="Rajiv singh" userId="6c8baa24b5e1da97" providerId="LiveId" clId="{90D8A3BC-3F2B-4F2F-873B-9A1F9D2E4937}" dt="2023-02-24T16:47:30.903" v="832" actId="20577"/>
        <pc:sldMkLst>
          <pc:docMk/>
          <pc:sldMk cId="1191520615" sldId="390"/>
        </pc:sldMkLst>
        <pc:spChg chg="mod">
          <ac:chgData name="Rajiv singh" userId="6c8baa24b5e1da97" providerId="LiveId" clId="{90D8A3BC-3F2B-4F2F-873B-9A1F9D2E4937}" dt="2023-02-24T16:47:30.903" v="832" actId="20577"/>
          <ac:spMkLst>
            <pc:docMk/>
            <pc:sldMk cId="1191520615" sldId="390"/>
            <ac:spMk id="4" creationId="{A8671CC0-1150-077D-F76B-2FD54BAE9767}"/>
          </ac:spMkLst>
        </pc:spChg>
      </pc:sldChg>
      <pc:sldChg chg="delSp modSp del mod">
        <pc:chgData name="Rajiv singh" userId="6c8baa24b5e1da97" providerId="LiveId" clId="{90D8A3BC-3F2B-4F2F-873B-9A1F9D2E4937}" dt="2023-02-24T16:53:11.618" v="961" actId="2696"/>
        <pc:sldMkLst>
          <pc:docMk/>
          <pc:sldMk cId="667500620" sldId="391"/>
        </pc:sldMkLst>
        <pc:spChg chg="del mod">
          <ac:chgData name="Rajiv singh" userId="6c8baa24b5e1da97" providerId="LiveId" clId="{90D8A3BC-3F2B-4F2F-873B-9A1F9D2E4937}" dt="2023-02-24T16:49:36.655" v="836"/>
          <ac:spMkLst>
            <pc:docMk/>
            <pc:sldMk cId="667500620" sldId="391"/>
            <ac:spMk id="4" creationId="{A8671CC0-1150-077D-F76B-2FD54BAE9767}"/>
          </ac:spMkLst>
        </pc:spChg>
      </pc:sldChg>
      <pc:sldChg chg="modSp add del mod">
        <pc:chgData name="Rajiv singh" userId="6c8baa24b5e1da97" providerId="LiveId" clId="{90D8A3BC-3F2B-4F2F-873B-9A1F9D2E4937}" dt="2023-02-24T16:56:46.712" v="1051" actId="2696"/>
        <pc:sldMkLst>
          <pc:docMk/>
          <pc:sldMk cId="900486768" sldId="392"/>
        </pc:sldMkLst>
        <pc:spChg chg="mod">
          <ac:chgData name="Rajiv singh" userId="6c8baa24b5e1da97" providerId="LiveId" clId="{90D8A3BC-3F2B-4F2F-873B-9A1F9D2E4937}" dt="2023-02-24T16:53:05.448" v="960" actId="20577"/>
          <ac:spMkLst>
            <pc:docMk/>
            <pc:sldMk cId="900486768" sldId="392"/>
            <ac:spMk id="4" creationId="{A8671CC0-1150-077D-F76B-2FD54BAE9767}"/>
          </ac:spMkLst>
        </pc:spChg>
      </pc:sldChg>
      <pc:sldChg chg="del">
        <pc:chgData name="Rajiv singh" userId="6c8baa24b5e1da97" providerId="LiveId" clId="{90D8A3BC-3F2B-4F2F-873B-9A1F9D2E4937}" dt="2023-02-24T16:59:44.001" v="1080" actId="2696"/>
        <pc:sldMkLst>
          <pc:docMk/>
          <pc:sldMk cId="2168814319" sldId="392"/>
        </pc:sldMkLst>
      </pc:sldChg>
      <pc:sldChg chg="addSp delSp modSp mod">
        <pc:chgData name="Rajiv singh" userId="6c8baa24b5e1da97" providerId="LiveId" clId="{90D8A3BC-3F2B-4F2F-873B-9A1F9D2E4937}" dt="2023-02-24T17:01:04.749" v="1084" actId="21"/>
        <pc:sldMkLst>
          <pc:docMk/>
          <pc:sldMk cId="4123030314" sldId="393"/>
        </pc:sldMkLst>
        <pc:spChg chg="mod">
          <ac:chgData name="Rajiv singh" userId="6c8baa24b5e1da97" providerId="LiveId" clId="{90D8A3BC-3F2B-4F2F-873B-9A1F9D2E4937}" dt="2023-02-24T16:56:34.682" v="1050" actId="20577"/>
          <ac:spMkLst>
            <pc:docMk/>
            <pc:sldMk cId="4123030314" sldId="393"/>
            <ac:spMk id="4" creationId="{A8671CC0-1150-077D-F76B-2FD54BAE9767}"/>
          </ac:spMkLst>
        </pc:spChg>
        <pc:spChg chg="add del mod">
          <ac:chgData name="Rajiv singh" userId="6c8baa24b5e1da97" providerId="LiveId" clId="{90D8A3BC-3F2B-4F2F-873B-9A1F9D2E4937}" dt="2023-02-24T17:01:04.749" v="1084" actId="21"/>
          <ac:spMkLst>
            <pc:docMk/>
            <pc:sldMk cId="4123030314" sldId="393"/>
            <ac:spMk id="5" creationId="{F2F3E6E9-E956-D6E1-2AF3-9AC1B2CD5BC8}"/>
          </ac:spMkLst>
        </pc:spChg>
      </pc:sldChg>
      <pc:sldChg chg="addSp delSp modSp mod">
        <pc:chgData name="Rajiv singh" userId="6c8baa24b5e1da97" providerId="LiveId" clId="{90D8A3BC-3F2B-4F2F-873B-9A1F9D2E4937}" dt="2023-02-24T17:06:56.371" v="1377" actId="20577"/>
        <pc:sldMkLst>
          <pc:docMk/>
          <pc:sldMk cId="2920174578" sldId="394"/>
        </pc:sldMkLst>
        <pc:spChg chg="add mod">
          <ac:chgData name="Rajiv singh" userId="6c8baa24b5e1da97" providerId="LiveId" clId="{90D8A3BC-3F2B-4F2F-873B-9A1F9D2E4937}" dt="2023-02-24T17:06:56.371" v="1377" actId="20577"/>
          <ac:spMkLst>
            <pc:docMk/>
            <pc:sldMk cId="2920174578" sldId="394"/>
            <ac:spMk id="2" creationId="{D1BF647B-BE1B-E266-18C4-3B8884423E98}"/>
          </ac:spMkLst>
        </pc:spChg>
        <pc:spChg chg="mod">
          <ac:chgData name="Rajiv singh" userId="6c8baa24b5e1da97" providerId="LiveId" clId="{90D8A3BC-3F2B-4F2F-873B-9A1F9D2E4937}" dt="2023-02-24T17:01:23.351" v="1131" actId="20577"/>
          <ac:spMkLst>
            <pc:docMk/>
            <pc:sldMk cId="2920174578" sldId="394"/>
            <ac:spMk id="4" creationId="{A8671CC0-1150-077D-F76B-2FD54BAE9767}"/>
          </ac:spMkLst>
        </pc:spChg>
        <pc:spChg chg="del">
          <ac:chgData name="Rajiv singh" userId="6c8baa24b5e1da97" providerId="LiveId" clId="{90D8A3BC-3F2B-4F2F-873B-9A1F9D2E4937}" dt="2023-02-24T17:00:37.221" v="1082" actId="21"/>
          <ac:spMkLst>
            <pc:docMk/>
            <pc:sldMk cId="2920174578" sldId="394"/>
            <ac:spMk id="5" creationId="{F2F3E6E9-E956-D6E1-2AF3-9AC1B2CD5BC8}"/>
          </ac:spMkLst>
        </pc:spChg>
      </pc:sldChg>
      <pc:sldChg chg="delSp modSp del mod">
        <pc:chgData name="Rajiv singh" userId="6c8baa24b5e1da97" providerId="LiveId" clId="{90D8A3BC-3F2B-4F2F-873B-9A1F9D2E4937}" dt="2023-02-24T17:19:53.818" v="1652" actId="2696"/>
        <pc:sldMkLst>
          <pc:docMk/>
          <pc:sldMk cId="3471699470" sldId="395"/>
        </pc:sldMkLst>
        <pc:spChg chg="del mod">
          <ac:chgData name="Rajiv singh" userId="6c8baa24b5e1da97" providerId="LiveId" clId="{90D8A3BC-3F2B-4F2F-873B-9A1F9D2E4937}" dt="2023-02-24T17:09:13.032" v="1381"/>
          <ac:spMkLst>
            <pc:docMk/>
            <pc:sldMk cId="3471699470" sldId="395"/>
            <ac:spMk id="2" creationId="{D1BF647B-BE1B-E266-18C4-3B8884423E98}"/>
          </ac:spMkLst>
        </pc:spChg>
      </pc:sldChg>
      <pc:sldChg chg="modSp add mod">
        <pc:chgData name="Rajiv singh" userId="6c8baa24b5e1da97" providerId="LiveId" clId="{90D8A3BC-3F2B-4F2F-873B-9A1F9D2E4937}" dt="2023-02-24T17:11:15.693" v="1593" actId="207"/>
        <pc:sldMkLst>
          <pc:docMk/>
          <pc:sldMk cId="1366212636" sldId="396"/>
        </pc:sldMkLst>
        <pc:spChg chg="mod">
          <ac:chgData name="Rajiv singh" userId="6c8baa24b5e1da97" providerId="LiveId" clId="{90D8A3BC-3F2B-4F2F-873B-9A1F9D2E4937}" dt="2023-02-24T17:11:15.693" v="1593" actId="207"/>
          <ac:spMkLst>
            <pc:docMk/>
            <pc:sldMk cId="1366212636" sldId="396"/>
            <ac:spMk id="2" creationId="{D1BF647B-BE1B-E266-18C4-3B8884423E98}"/>
          </ac:spMkLst>
        </pc:spChg>
        <pc:spChg chg="mod">
          <ac:chgData name="Rajiv singh" userId="6c8baa24b5e1da97" providerId="LiveId" clId="{90D8A3BC-3F2B-4F2F-873B-9A1F9D2E4937}" dt="2023-02-24T17:10:22.084" v="1482" actId="20577"/>
          <ac:spMkLst>
            <pc:docMk/>
            <pc:sldMk cId="1366212636" sldId="396"/>
            <ac:spMk id="4" creationId="{A8671CC0-1150-077D-F76B-2FD54BAE9767}"/>
          </ac:spMkLst>
        </pc:spChg>
      </pc:sldChg>
      <pc:sldChg chg="modSp mod">
        <pc:chgData name="Rajiv singh" userId="6c8baa24b5e1da97" providerId="LiveId" clId="{90D8A3BC-3F2B-4F2F-873B-9A1F9D2E4937}" dt="2023-02-24T17:21:44.781" v="1714" actId="313"/>
        <pc:sldMkLst>
          <pc:docMk/>
          <pc:sldMk cId="3872412895" sldId="397"/>
        </pc:sldMkLst>
        <pc:spChg chg="mod">
          <ac:chgData name="Rajiv singh" userId="6c8baa24b5e1da97" providerId="LiveId" clId="{90D8A3BC-3F2B-4F2F-873B-9A1F9D2E4937}" dt="2023-02-24T17:21:44.781" v="1714" actId="313"/>
          <ac:spMkLst>
            <pc:docMk/>
            <pc:sldMk cId="3872412895" sldId="397"/>
            <ac:spMk id="2" creationId="{D1BF647B-BE1B-E266-18C4-3B8884423E98}"/>
          </ac:spMkLst>
        </pc:spChg>
      </pc:sldChg>
      <pc:sldChg chg="addSp delSp modSp del mod">
        <pc:chgData name="Rajiv singh" userId="6c8baa24b5e1da97" providerId="LiveId" clId="{90D8A3BC-3F2B-4F2F-873B-9A1F9D2E4937}" dt="2023-02-24T17:21:22.200" v="1713" actId="2696"/>
        <pc:sldMkLst>
          <pc:docMk/>
          <pc:sldMk cId="3031720763" sldId="398"/>
        </pc:sldMkLst>
        <pc:spChg chg="add del mod">
          <ac:chgData name="Rajiv singh" userId="6c8baa24b5e1da97" providerId="LiveId" clId="{90D8A3BC-3F2B-4F2F-873B-9A1F9D2E4937}" dt="2023-02-24T17:21:11.862" v="1710" actId="47"/>
          <ac:spMkLst>
            <pc:docMk/>
            <pc:sldMk cId="3031720763" sldId="398"/>
            <ac:spMk id="2" creationId="{D1BF647B-BE1B-E266-18C4-3B8884423E98}"/>
          </ac:spMkLst>
        </pc:spChg>
        <pc:spChg chg="mod">
          <ac:chgData name="Rajiv singh" userId="6c8baa24b5e1da97" providerId="LiveId" clId="{90D8A3BC-3F2B-4F2F-873B-9A1F9D2E4937}" dt="2023-02-24T17:20:21.038" v="1699" actId="20577"/>
          <ac:spMkLst>
            <pc:docMk/>
            <pc:sldMk cId="3031720763" sldId="398"/>
            <ac:spMk id="6" creationId="{00000000-0000-0000-0000-000000000000}"/>
          </ac:spMkLst>
        </pc:spChg>
      </pc:sldChg>
      <pc:sldChg chg="addSp delSp modSp add del mod">
        <pc:chgData name="Rajiv singh" userId="6c8baa24b5e1da97" providerId="LiveId" clId="{90D8A3BC-3F2B-4F2F-873B-9A1F9D2E4937}" dt="2023-02-24T17:27:51.541" v="1883" actId="20577"/>
        <pc:sldMkLst>
          <pc:docMk/>
          <pc:sldMk cId="1312543750" sldId="399"/>
        </pc:sldMkLst>
        <pc:spChg chg="mod">
          <ac:chgData name="Rajiv singh" userId="6c8baa24b5e1da97" providerId="LiveId" clId="{90D8A3BC-3F2B-4F2F-873B-9A1F9D2E4937}" dt="2023-02-24T17:27:20.500" v="1874" actId="14100"/>
          <ac:spMkLst>
            <pc:docMk/>
            <pc:sldMk cId="1312543750" sldId="399"/>
            <ac:spMk id="2" creationId="{D1BF647B-BE1B-E266-18C4-3B8884423E98}"/>
          </ac:spMkLst>
        </pc:spChg>
        <pc:spChg chg="del mod">
          <ac:chgData name="Rajiv singh" userId="6c8baa24b5e1da97" providerId="LiveId" clId="{90D8A3BC-3F2B-4F2F-873B-9A1F9D2E4937}" dt="2023-02-24T17:22:01.314" v="1715" actId="21"/>
          <ac:spMkLst>
            <pc:docMk/>
            <pc:sldMk cId="1312543750" sldId="399"/>
            <ac:spMk id="4" creationId="{A8671CC0-1150-077D-F76B-2FD54BAE9767}"/>
          </ac:spMkLst>
        </pc:spChg>
        <pc:spChg chg="mod">
          <ac:chgData name="Rajiv singh" userId="6c8baa24b5e1da97" providerId="LiveId" clId="{90D8A3BC-3F2B-4F2F-873B-9A1F9D2E4937}" dt="2023-02-24T17:22:22.131" v="1761" actId="20577"/>
          <ac:spMkLst>
            <pc:docMk/>
            <pc:sldMk cId="1312543750" sldId="399"/>
            <ac:spMk id="6" creationId="{00000000-0000-0000-0000-000000000000}"/>
          </ac:spMkLst>
        </pc:spChg>
        <pc:spChg chg="add mod">
          <ac:chgData name="Rajiv singh" userId="6c8baa24b5e1da97" providerId="LiveId" clId="{90D8A3BC-3F2B-4F2F-873B-9A1F9D2E4937}" dt="2023-02-24T17:27:51.541" v="1883" actId="20577"/>
          <ac:spMkLst>
            <pc:docMk/>
            <pc:sldMk cId="1312543750" sldId="399"/>
            <ac:spMk id="7" creationId="{A804D528-3E4D-EC5F-622A-2EBC7AD46B8E}"/>
          </ac:spMkLst>
        </pc:spChg>
      </pc:sldChg>
      <pc:sldChg chg="addSp delSp modSp mod">
        <pc:chgData name="Rajiv singh" userId="6c8baa24b5e1da97" providerId="LiveId" clId="{90D8A3BC-3F2B-4F2F-873B-9A1F9D2E4937}" dt="2023-02-24T17:32:35.275" v="1920" actId="20577"/>
        <pc:sldMkLst>
          <pc:docMk/>
          <pc:sldMk cId="70556151" sldId="400"/>
        </pc:sldMkLst>
        <pc:spChg chg="del">
          <ac:chgData name="Rajiv singh" userId="6c8baa24b5e1da97" providerId="LiveId" clId="{90D8A3BC-3F2B-4F2F-873B-9A1F9D2E4937}" dt="2023-02-24T17:30:51.083" v="1887" actId="21"/>
          <ac:spMkLst>
            <pc:docMk/>
            <pc:sldMk cId="70556151" sldId="400"/>
            <ac:spMk id="2" creationId="{D1BF647B-BE1B-E266-18C4-3B8884423E98}"/>
          </ac:spMkLst>
        </pc:spChg>
        <pc:spChg chg="add mod">
          <ac:chgData name="Rajiv singh" userId="6c8baa24b5e1da97" providerId="LiveId" clId="{90D8A3BC-3F2B-4F2F-873B-9A1F9D2E4937}" dt="2023-02-24T17:32:35.275" v="1920" actId="20577"/>
          <ac:spMkLst>
            <pc:docMk/>
            <pc:sldMk cId="70556151" sldId="400"/>
            <ac:spMk id="5" creationId="{66525FC4-3C16-333E-3123-E50DEFE562FE}"/>
          </ac:spMkLst>
        </pc:spChg>
        <pc:spChg chg="del">
          <ac:chgData name="Rajiv singh" userId="6c8baa24b5e1da97" providerId="LiveId" clId="{90D8A3BC-3F2B-4F2F-873B-9A1F9D2E4937}" dt="2023-02-24T17:30:55.511" v="1888" actId="21"/>
          <ac:spMkLst>
            <pc:docMk/>
            <pc:sldMk cId="70556151" sldId="400"/>
            <ac:spMk id="7" creationId="{A804D528-3E4D-EC5F-622A-2EBC7AD46B8E}"/>
          </ac:spMkLst>
        </pc:spChg>
      </pc:sldChg>
      <pc:sldChg chg="addSp delSp modSp mod">
        <pc:chgData name="Rajiv singh" userId="6c8baa24b5e1da97" providerId="LiveId" clId="{90D8A3BC-3F2B-4F2F-873B-9A1F9D2E4937}" dt="2023-02-24T17:37:49.076" v="2030" actId="123"/>
        <pc:sldMkLst>
          <pc:docMk/>
          <pc:sldMk cId="2665405129" sldId="401"/>
        </pc:sldMkLst>
        <pc:spChg chg="del mod">
          <ac:chgData name="Rajiv singh" userId="6c8baa24b5e1da97" providerId="LiveId" clId="{90D8A3BC-3F2B-4F2F-873B-9A1F9D2E4937}" dt="2023-02-24T17:33:52.415" v="1926"/>
          <ac:spMkLst>
            <pc:docMk/>
            <pc:sldMk cId="2665405129" sldId="401"/>
            <ac:spMk id="5" creationId="{66525FC4-3C16-333E-3123-E50DEFE562FE}"/>
          </ac:spMkLst>
        </pc:spChg>
        <pc:spChg chg="mod">
          <ac:chgData name="Rajiv singh" userId="6c8baa24b5e1da97" providerId="LiveId" clId="{90D8A3BC-3F2B-4F2F-873B-9A1F9D2E4937}" dt="2023-02-24T17:34:41.902" v="1962" actId="20577"/>
          <ac:spMkLst>
            <pc:docMk/>
            <pc:sldMk cId="2665405129" sldId="401"/>
            <ac:spMk id="6" creationId="{00000000-0000-0000-0000-000000000000}"/>
          </ac:spMkLst>
        </pc:spChg>
        <pc:spChg chg="add mod">
          <ac:chgData name="Rajiv singh" userId="6c8baa24b5e1da97" providerId="LiveId" clId="{90D8A3BC-3F2B-4F2F-873B-9A1F9D2E4937}" dt="2023-02-24T17:37:49.076" v="2030" actId="123"/>
          <ac:spMkLst>
            <pc:docMk/>
            <pc:sldMk cId="2665405129" sldId="401"/>
            <ac:spMk id="9" creationId="{6E0AE805-868D-EA95-12C4-2C7DC58F8061}"/>
          </ac:spMkLst>
        </pc:spChg>
        <pc:picChg chg="add mod">
          <ac:chgData name="Rajiv singh" userId="6c8baa24b5e1da97" providerId="LiveId" clId="{90D8A3BC-3F2B-4F2F-873B-9A1F9D2E4937}" dt="2023-02-24T17:36:38.687" v="1967" actId="14100"/>
          <ac:picMkLst>
            <pc:docMk/>
            <pc:sldMk cId="2665405129" sldId="401"/>
            <ac:picMk id="4" creationId="{1F028025-B182-7434-6859-F437DC897712}"/>
          </ac:picMkLst>
        </pc:picChg>
      </pc:sldChg>
      <pc:sldChg chg="delSp modSp del mod">
        <pc:chgData name="Rajiv singh" userId="6c8baa24b5e1da97" providerId="LiveId" clId="{90D8A3BC-3F2B-4F2F-873B-9A1F9D2E4937}" dt="2023-02-24T17:46:29.558" v="2274" actId="2696"/>
        <pc:sldMkLst>
          <pc:docMk/>
          <pc:sldMk cId="318013329" sldId="402"/>
        </pc:sldMkLst>
        <pc:spChg chg="del mod">
          <ac:chgData name="Rajiv singh" userId="6c8baa24b5e1da97" providerId="LiveId" clId="{90D8A3BC-3F2B-4F2F-873B-9A1F9D2E4937}" dt="2023-02-24T17:36:56.218" v="1971"/>
          <ac:spMkLst>
            <pc:docMk/>
            <pc:sldMk cId="318013329" sldId="402"/>
            <ac:spMk id="5" creationId="{66525FC4-3C16-333E-3123-E50DEFE562FE}"/>
          </ac:spMkLst>
        </pc:spChg>
      </pc:sldChg>
      <pc:sldChg chg="addSp delSp modSp mod">
        <pc:chgData name="Rajiv singh" userId="6c8baa24b5e1da97" providerId="LiveId" clId="{90D8A3BC-3F2B-4F2F-873B-9A1F9D2E4937}" dt="2023-02-24T17:52:11.451" v="2488" actId="1076"/>
        <pc:sldMkLst>
          <pc:docMk/>
          <pc:sldMk cId="1601824142" sldId="402"/>
        </pc:sldMkLst>
        <pc:spChg chg="del">
          <ac:chgData name="Rajiv singh" userId="6c8baa24b5e1da97" providerId="LiveId" clId="{90D8A3BC-3F2B-4F2F-873B-9A1F9D2E4937}" dt="2023-02-24T17:47:21.437" v="2330" actId="21"/>
          <ac:spMkLst>
            <pc:docMk/>
            <pc:sldMk cId="1601824142" sldId="402"/>
            <ac:spMk id="2" creationId="{D1BF647B-BE1B-E266-18C4-3B8884423E98}"/>
          </ac:spMkLst>
        </pc:spChg>
        <pc:spChg chg="mod">
          <ac:chgData name="Rajiv singh" userId="6c8baa24b5e1da97" providerId="LiveId" clId="{90D8A3BC-3F2B-4F2F-873B-9A1F9D2E4937}" dt="2023-02-24T17:47:13.485" v="2329" actId="20577"/>
          <ac:spMkLst>
            <pc:docMk/>
            <pc:sldMk cId="1601824142" sldId="402"/>
            <ac:spMk id="6" creationId="{00000000-0000-0000-0000-000000000000}"/>
          </ac:spMkLst>
        </pc:spChg>
        <pc:spChg chg="mod">
          <ac:chgData name="Rajiv singh" userId="6c8baa24b5e1da97" providerId="LiveId" clId="{90D8A3BC-3F2B-4F2F-873B-9A1F9D2E4937}" dt="2023-02-24T17:50:35.472" v="2486" actId="20577"/>
          <ac:spMkLst>
            <pc:docMk/>
            <pc:sldMk cId="1601824142" sldId="402"/>
            <ac:spMk id="7" creationId="{A804D528-3E4D-EC5F-622A-2EBC7AD46B8E}"/>
          </ac:spMkLst>
        </pc:spChg>
        <pc:picChg chg="add mod">
          <ac:chgData name="Rajiv singh" userId="6c8baa24b5e1da97" providerId="LiveId" clId="{90D8A3BC-3F2B-4F2F-873B-9A1F9D2E4937}" dt="2023-02-24T17:52:11.451" v="2488" actId="1076"/>
          <ac:picMkLst>
            <pc:docMk/>
            <pc:sldMk cId="1601824142" sldId="402"/>
            <ac:picMk id="5" creationId="{18026CEB-942D-7ADC-3603-74931E01B2C1}"/>
          </ac:picMkLst>
        </pc:picChg>
      </pc:sldChg>
      <pc:sldChg chg="addSp delSp modSp mod">
        <pc:chgData name="Rajiv singh" userId="6c8baa24b5e1da97" providerId="LiveId" clId="{90D8A3BC-3F2B-4F2F-873B-9A1F9D2E4937}" dt="2023-02-24T17:56:07.603" v="2544" actId="255"/>
        <pc:sldMkLst>
          <pc:docMk/>
          <pc:sldMk cId="660686218" sldId="403"/>
        </pc:sldMkLst>
        <pc:spChg chg="add mod">
          <ac:chgData name="Rajiv singh" userId="6c8baa24b5e1da97" providerId="LiveId" clId="{90D8A3BC-3F2B-4F2F-873B-9A1F9D2E4937}" dt="2023-02-24T17:54:48.393" v="2519" actId="948"/>
          <ac:spMkLst>
            <pc:docMk/>
            <pc:sldMk cId="660686218" sldId="403"/>
            <ac:spMk id="4" creationId="{9AA98FAD-EC86-285B-82D3-A587BF91C384}"/>
          </ac:spMkLst>
        </pc:spChg>
        <pc:spChg chg="del mod">
          <ac:chgData name="Rajiv singh" userId="6c8baa24b5e1da97" providerId="LiveId" clId="{90D8A3BC-3F2B-4F2F-873B-9A1F9D2E4937}" dt="2023-02-24T17:52:39.054" v="2490" actId="21"/>
          <ac:spMkLst>
            <pc:docMk/>
            <pc:sldMk cId="660686218" sldId="403"/>
            <ac:spMk id="7" creationId="{A804D528-3E4D-EC5F-622A-2EBC7AD46B8E}"/>
          </ac:spMkLst>
        </pc:spChg>
        <pc:spChg chg="add mod">
          <ac:chgData name="Rajiv singh" userId="6c8baa24b5e1da97" providerId="LiveId" clId="{90D8A3BC-3F2B-4F2F-873B-9A1F9D2E4937}" dt="2023-02-24T17:56:07.603" v="2544" actId="255"/>
          <ac:spMkLst>
            <pc:docMk/>
            <pc:sldMk cId="660686218" sldId="403"/>
            <ac:spMk id="10" creationId="{22C90A8B-6C5E-DE04-E39F-762DEF6B4644}"/>
          </ac:spMkLst>
        </pc:spChg>
        <pc:picChg chg="mod">
          <ac:chgData name="Rajiv singh" userId="6c8baa24b5e1da97" providerId="LiveId" clId="{90D8A3BC-3F2B-4F2F-873B-9A1F9D2E4937}" dt="2023-02-24T17:54:16.376" v="2518" actId="14100"/>
          <ac:picMkLst>
            <pc:docMk/>
            <pc:sldMk cId="660686218" sldId="403"/>
            <ac:picMk id="5" creationId="{18026CEB-942D-7ADC-3603-74931E01B2C1}"/>
          </ac:picMkLst>
        </pc:picChg>
      </pc:sldChg>
      <pc:sldChg chg="addSp delSp modSp mod">
        <pc:chgData name="Rajiv singh" userId="6c8baa24b5e1da97" providerId="LiveId" clId="{90D8A3BC-3F2B-4F2F-873B-9A1F9D2E4937}" dt="2023-02-24T17:59:55.340" v="2576" actId="1076"/>
        <pc:sldMkLst>
          <pc:docMk/>
          <pc:sldMk cId="2567398854" sldId="404"/>
        </pc:sldMkLst>
        <pc:spChg chg="del">
          <ac:chgData name="Rajiv singh" userId="6c8baa24b5e1da97" providerId="LiveId" clId="{90D8A3BC-3F2B-4F2F-873B-9A1F9D2E4937}" dt="2023-02-24T17:58:02.209" v="2547" actId="21"/>
          <ac:spMkLst>
            <pc:docMk/>
            <pc:sldMk cId="2567398854" sldId="404"/>
            <ac:spMk id="4" creationId="{9AA98FAD-EC86-285B-82D3-A587BF91C384}"/>
          </ac:spMkLst>
        </pc:spChg>
        <pc:spChg chg="del">
          <ac:chgData name="Rajiv singh" userId="6c8baa24b5e1da97" providerId="LiveId" clId="{90D8A3BC-3F2B-4F2F-873B-9A1F9D2E4937}" dt="2023-02-24T17:57:55.410" v="2546" actId="21"/>
          <ac:spMkLst>
            <pc:docMk/>
            <pc:sldMk cId="2567398854" sldId="404"/>
            <ac:spMk id="10" creationId="{22C90A8B-6C5E-DE04-E39F-762DEF6B4644}"/>
          </ac:spMkLst>
        </pc:spChg>
        <pc:spChg chg="add mod">
          <ac:chgData name="Rajiv singh" userId="6c8baa24b5e1da97" providerId="LiveId" clId="{90D8A3BC-3F2B-4F2F-873B-9A1F9D2E4937}" dt="2023-02-24T17:59:55.340" v="2576" actId="1076"/>
          <ac:spMkLst>
            <pc:docMk/>
            <pc:sldMk cId="2567398854" sldId="404"/>
            <ac:spMk id="11" creationId="{413D8DED-FFC8-BD6B-A193-6C9E0CF6343B}"/>
          </ac:spMkLst>
        </pc:spChg>
        <pc:picChg chg="del">
          <ac:chgData name="Rajiv singh" userId="6c8baa24b5e1da97" providerId="LiveId" clId="{90D8A3BC-3F2B-4F2F-873B-9A1F9D2E4937}" dt="2023-02-24T17:57:49.300" v="2545" actId="21"/>
          <ac:picMkLst>
            <pc:docMk/>
            <pc:sldMk cId="2567398854" sldId="404"/>
            <ac:picMk id="5" creationId="{18026CEB-942D-7ADC-3603-74931E01B2C1}"/>
          </ac:picMkLst>
        </pc:picChg>
        <pc:picChg chg="add mod">
          <ac:chgData name="Rajiv singh" userId="6c8baa24b5e1da97" providerId="LiveId" clId="{90D8A3BC-3F2B-4F2F-873B-9A1F9D2E4937}" dt="2023-02-24T17:58:54.318" v="2556" actId="14100"/>
          <ac:picMkLst>
            <pc:docMk/>
            <pc:sldMk cId="2567398854" sldId="404"/>
            <ac:picMk id="7" creationId="{31C1667B-F5AB-FE57-4C81-A822B7E3D1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17830-050C-45FE-AD59-63BA89EB7BDA}" type="datetimeFigureOut">
              <a:rPr lang="en-US" smtClean="0"/>
              <a:t>8/25/2023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68BCD-D0E7-4818-8010-B46B47F44C39}" type="slidenum">
              <a:rPr lang="en-US" smtClean="0"/>
              <a:t>‹#›</a:t>
            </a:fld>
            <a:endParaRPr lang="en-US" dirty="0"/>
          </a:p>
        </p:txBody>
      </p:sp>
    </p:spTree>
    <p:extLst>
      <p:ext uri="{BB962C8B-B14F-4D97-AF65-F5344CB8AC3E}">
        <p14:creationId xmlns:p14="http://schemas.microsoft.com/office/powerpoint/2010/main" val="614653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668BCD-D0E7-4818-8010-B46B47F44C39}" type="slidenum">
              <a:rPr lang="en-US" smtClean="0"/>
              <a:t>2</a:t>
            </a:fld>
            <a:endParaRPr lang="en-US" dirty="0"/>
          </a:p>
        </p:txBody>
      </p:sp>
    </p:spTree>
    <p:extLst>
      <p:ext uri="{BB962C8B-B14F-4D97-AF65-F5344CB8AC3E}">
        <p14:creationId xmlns:p14="http://schemas.microsoft.com/office/powerpoint/2010/main" val="143223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7C287F-C4EB-4D76-B9CE-43641A4DFBAF}" type="datetime1">
              <a:rPr lang="en-US" smtClean="0"/>
              <a:t>8/25/2023</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AD435F75-68A0-45B1-B8A1-26FFFA4FEC76}" type="slidenum">
              <a:rPr lang="en-US" smtClean="0"/>
              <a:t>‹#›</a:t>
            </a:fld>
            <a:endParaRPr lang="en-US" dirty="0"/>
          </a:p>
        </p:txBody>
      </p:sp>
    </p:spTree>
    <p:extLst>
      <p:ext uri="{BB962C8B-B14F-4D97-AF65-F5344CB8AC3E}">
        <p14:creationId xmlns:p14="http://schemas.microsoft.com/office/powerpoint/2010/main" val="294156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25BDE-643A-4A9A-8A52-151E2D3047A2}" type="datetime1">
              <a:rPr lang="en-US" smtClean="0"/>
              <a:t>8/25/2023</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AD435F75-68A0-45B1-B8A1-26FFFA4FEC76}" type="slidenum">
              <a:rPr lang="en-US" smtClean="0"/>
              <a:t>‹#›</a:t>
            </a:fld>
            <a:endParaRPr lang="en-US" dirty="0"/>
          </a:p>
        </p:txBody>
      </p:sp>
    </p:spTree>
    <p:extLst>
      <p:ext uri="{BB962C8B-B14F-4D97-AF65-F5344CB8AC3E}">
        <p14:creationId xmlns:p14="http://schemas.microsoft.com/office/powerpoint/2010/main" val="40576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0B252-865D-48EB-9C4D-5886AAE15765}" type="datetime1">
              <a:rPr lang="en-US" smtClean="0"/>
              <a:t>8/25/2023</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AD435F75-68A0-45B1-B8A1-26FFFA4FEC76}" type="slidenum">
              <a:rPr lang="en-US" smtClean="0"/>
              <a:t>‹#›</a:t>
            </a:fld>
            <a:endParaRPr lang="en-US" dirty="0"/>
          </a:p>
        </p:txBody>
      </p:sp>
    </p:spTree>
    <p:extLst>
      <p:ext uri="{BB962C8B-B14F-4D97-AF65-F5344CB8AC3E}">
        <p14:creationId xmlns:p14="http://schemas.microsoft.com/office/powerpoint/2010/main" val="289267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C68B4-AB9A-4FB3-B996-02E51CB2C2EA}" type="datetime1">
              <a:rPr lang="en-US" smtClean="0"/>
              <a:t>8/25/2023</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AD435F75-68A0-45B1-B8A1-26FFFA4FEC76}" type="slidenum">
              <a:rPr lang="en-US" smtClean="0"/>
              <a:t>‹#›</a:t>
            </a:fld>
            <a:endParaRPr lang="en-US" dirty="0"/>
          </a:p>
        </p:txBody>
      </p:sp>
    </p:spTree>
    <p:extLst>
      <p:ext uri="{BB962C8B-B14F-4D97-AF65-F5344CB8AC3E}">
        <p14:creationId xmlns:p14="http://schemas.microsoft.com/office/powerpoint/2010/main" val="269214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1CF10-F9B1-4CFE-8760-D995F57CB94F}" type="datetime1">
              <a:rPr lang="en-US" smtClean="0"/>
              <a:t>8/25/2023</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AD435F75-68A0-45B1-B8A1-26FFFA4FEC76}" type="slidenum">
              <a:rPr lang="en-US" smtClean="0"/>
              <a:t>‹#›</a:t>
            </a:fld>
            <a:endParaRPr lang="en-US" dirty="0"/>
          </a:p>
        </p:txBody>
      </p:sp>
    </p:spTree>
    <p:extLst>
      <p:ext uri="{BB962C8B-B14F-4D97-AF65-F5344CB8AC3E}">
        <p14:creationId xmlns:p14="http://schemas.microsoft.com/office/powerpoint/2010/main" val="19270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D9C4E7-A03D-4BBF-B312-8F0316BF6DCA}" type="datetime1">
              <a:rPr lang="en-US" smtClean="0"/>
              <a:t>8/25/2023</a:t>
            </a:fld>
            <a:endParaRPr lang="en-US" dirty="0"/>
          </a:p>
        </p:txBody>
      </p:sp>
      <p:sp>
        <p:nvSpPr>
          <p:cNvPr id="6" name="Footer Placeholder 5"/>
          <p:cNvSpPr>
            <a:spLocks noGrp="1"/>
          </p:cNvSpPr>
          <p:nvPr>
            <p:ph type="ftr" sz="quarter" idx="11"/>
          </p:nvPr>
        </p:nvSpPr>
        <p:spPr/>
        <p:txBody>
          <a:bodyPr/>
          <a:lstStyle/>
          <a:p>
            <a:r>
              <a:rPr lang="en-US" dirty="0"/>
              <a:t>1</a:t>
            </a:r>
          </a:p>
        </p:txBody>
      </p:sp>
      <p:sp>
        <p:nvSpPr>
          <p:cNvPr id="7" name="Slide Number Placeholder 6"/>
          <p:cNvSpPr>
            <a:spLocks noGrp="1"/>
          </p:cNvSpPr>
          <p:nvPr>
            <p:ph type="sldNum" sz="quarter" idx="12"/>
          </p:nvPr>
        </p:nvSpPr>
        <p:spPr/>
        <p:txBody>
          <a:bodyPr/>
          <a:lstStyle/>
          <a:p>
            <a:fld id="{AD435F75-68A0-45B1-B8A1-26FFFA4FEC76}" type="slidenum">
              <a:rPr lang="en-US" smtClean="0"/>
              <a:t>‹#›</a:t>
            </a:fld>
            <a:endParaRPr lang="en-US" dirty="0"/>
          </a:p>
        </p:txBody>
      </p:sp>
    </p:spTree>
    <p:extLst>
      <p:ext uri="{BB962C8B-B14F-4D97-AF65-F5344CB8AC3E}">
        <p14:creationId xmlns:p14="http://schemas.microsoft.com/office/powerpoint/2010/main" val="8460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5488A-2D83-4D49-A765-20C136948976}" type="datetime1">
              <a:rPr lang="en-US" smtClean="0"/>
              <a:t>8/25/2023</a:t>
            </a:fld>
            <a:endParaRPr lang="en-US" dirty="0"/>
          </a:p>
        </p:txBody>
      </p:sp>
      <p:sp>
        <p:nvSpPr>
          <p:cNvPr id="8" name="Footer Placeholder 7"/>
          <p:cNvSpPr>
            <a:spLocks noGrp="1"/>
          </p:cNvSpPr>
          <p:nvPr>
            <p:ph type="ftr" sz="quarter" idx="11"/>
          </p:nvPr>
        </p:nvSpPr>
        <p:spPr/>
        <p:txBody>
          <a:bodyPr/>
          <a:lstStyle/>
          <a:p>
            <a:r>
              <a:rPr lang="en-US" dirty="0"/>
              <a:t>1</a:t>
            </a:r>
          </a:p>
        </p:txBody>
      </p:sp>
      <p:sp>
        <p:nvSpPr>
          <p:cNvPr id="9" name="Slide Number Placeholder 8"/>
          <p:cNvSpPr>
            <a:spLocks noGrp="1"/>
          </p:cNvSpPr>
          <p:nvPr>
            <p:ph type="sldNum" sz="quarter" idx="12"/>
          </p:nvPr>
        </p:nvSpPr>
        <p:spPr/>
        <p:txBody>
          <a:bodyPr/>
          <a:lstStyle/>
          <a:p>
            <a:fld id="{AD435F75-68A0-45B1-B8A1-26FFFA4FEC76}" type="slidenum">
              <a:rPr lang="en-US" smtClean="0"/>
              <a:t>‹#›</a:t>
            </a:fld>
            <a:endParaRPr lang="en-US" dirty="0"/>
          </a:p>
        </p:txBody>
      </p:sp>
    </p:spTree>
    <p:extLst>
      <p:ext uri="{BB962C8B-B14F-4D97-AF65-F5344CB8AC3E}">
        <p14:creationId xmlns:p14="http://schemas.microsoft.com/office/powerpoint/2010/main" val="271678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CF9D01-EC06-4384-9574-9FEB62D52EBC}" type="datetime1">
              <a:rPr lang="en-US" smtClean="0"/>
              <a:t>8/25/2023</a:t>
            </a:fld>
            <a:endParaRPr lang="en-US" dirty="0"/>
          </a:p>
        </p:txBody>
      </p:sp>
      <p:sp>
        <p:nvSpPr>
          <p:cNvPr id="4" name="Footer Placeholder 3"/>
          <p:cNvSpPr>
            <a:spLocks noGrp="1"/>
          </p:cNvSpPr>
          <p:nvPr>
            <p:ph type="ftr" sz="quarter" idx="11"/>
          </p:nvPr>
        </p:nvSpPr>
        <p:spPr/>
        <p:txBody>
          <a:bodyPr/>
          <a:lstStyle/>
          <a:p>
            <a:r>
              <a:rPr lang="en-US" dirty="0"/>
              <a:t>1</a:t>
            </a:r>
          </a:p>
        </p:txBody>
      </p:sp>
      <p:sp>
        <p:nvSpPr>
          <p:cNvPr id="5" name="Slide Number Placeholder 4"/>
          <p:cNvSpPr>
            <a:spLocks noGrp="1"/>
          </p:cNvSpPr>
          <p:nvPr>
            <p:ph type="sldNum" sz="quarter" idx="12"/>
          </p:nvPr>
        </p:nvSpPr>
        <p:spPr/>
        <p:txBody>
          <a:bodyPr/>
          <a:lstStyle/>
          <a:p>
            <a:fld id="{AD435F75-68A0-45B1-B8A1-26FFFA4FEC76}" type="slidenum">
              <a:rPr lang="en-US" smtClean="0"/>
              <a:t>‹#›</a:t>
            </a:fld>
            <a:endParaRPr lang="en-US" dirty="0"/>
          </a:p>
        </p:txBody>
      </p:sp>
    </p:spTree>
    <p:extLst>
      <p:ext uri="{BB962C8B-B14F-4D97-AF65-F5344CB8AC3E}">
        <p14:creationId xmlns:p14="http://schemas.microsoft.com/office/powerpoint/2010/main" val="127700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70F0E-2861-4927-B63D-0FC6D059D363}" type="datetime1">
              <a:rPr lang="en-US" smtClean="0"/>
              <a:t>8/25/2023</a:t>
            </a:fld>
            <a:endParaRPr lang="en-US" dirty="0"/>
          </a:p>
        </p:txBody>
      </p:sp>
      <p:sp>
        <p:nvSpPr>
          <p:cNvPr id="3" name="Footer Placeholder 2"/>
          <p:cNvSpPr>
            <a:spLocks noGrp="1"/>
          </p:cNvSpPr>
          <p:nvPr>
            <p:ph type="ftr" sz="quarter" idx="11"/>
          </p:nvPr>
        </p:nvSpPr>
        <p:spPr/>
        <p:txBody>
          <a:bodyPr/>
          <a:lstStyle/>
          <a:p>
            <a:r>
              <a:rPr lang="en-US" dirty="0"/>
              <a:t>1</a:t>
            </a:r>
          </a:p>
        </p:txBody>
      </p:sp>
      <p:sp>
        <p:nvSpPr>
          <p:cNvPr id="4" name="Slide Number Placeholder 3"/>
          <p:cNvSpPr>
            <a:spLocks noGrp="1"/>
          </p:cNvSpPr>
          <p:nvPr>
            <p:ph type="sldNum" sz="quarter" idx="12"/>
          </p:nvPr>
        </p:nvSpPr>
        <p:spPr/>
        <p:txBody>
          <a:bodyPr/>
          <a:lstStyle/>
          <a:p>
            <a:fld id="{AD435F75-68A0-45B1-B8A1-26FFFA4FEC76}" type="slidenum">
              <a:rPr lang="en-US" smtClean="0"/>
              <a:t>‹#›</a:t>
            </a:fld>
            <a:endParaRPr lang="en-US" dirty="0"/>
          </a:p>
        </p:txBody>
      </p:sp>
    </p:spTree>
    <p:extLst>
      <p:ext uri="{BB962C8B-B14F-4D97-AF65-F5344CB8AC3E}">
        <p14:creationId xmlns:p14="http://schemas.microsoft.com/office/powerpoint/2010/main" val="416155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4C07BD-EED8-4C04-A581-62169A50F2AA}" type="datetime1">
              <a:rPr lang="en-US" smtClean="0"/>
              <a:t>8/25/2023</a:t>
            </a:fld>
            <a:endParaRPr lang="en-US" dirty="0"/>
          </a:p>
        </p:txBody>
      </p:sp>
      <p:sp>
        <p:nvSpPr>
          <p:cNvPr id="6" name="Footer Placeholder 5"/>
          <p:cNvSpPr>
            <a:spLocks noGrp="1"/>
          </p:cNvSpPr>
          <p:nvPr>
            <p:ph type="ftr" sz="quarter" idx="11"/>
          </p:nvPr>
        </p:nvSpPr>
        <p:spPr/>
        <p:txBody>
          <a:bodyPr/>
          <a:lstStyle/>
          <a:p>
            <a:r>
              <a:rPr lang="en-US" dirty="0"/>
              <a:t>1</a:t>
            </a:r>
          </a:p>
        </p:txBody>
      </p:sp>
      <p:sp>
        <p:nvSpPr>
          <p:cNvPr id="7" name="Slide Number Placeholder 6"/>
          <p:cNvSpPr>
            <a:spLocks noGrp="1"/>
          </p:cNvSpPr>
          <p:nvPr>
            <p:ph type="sldNum" sz="quarter" idx="12"/>
          </p:nvPr>
        </p:nvSpPr>
        <p:spPr/>
        <p:txBody>
          <a:bodyPr/>
          <a:lstStyle/>
          <a:p>
            <a:fld id="{AD435F75-68A0-45B1-B8A1-26FFFA4FEC76}" type="slidenum">
              <a:rPr lang="en-US" smtClean="0"/>
              <a:t>‹#›</a:t>
            </a:fld>
            <a:endParaRPr lang="en-US" dirty="0"/>
          </a:p>
        </p:txBody>
      </p:sp>
    </p:spTree>
    <p:extLst>
      <p:ext uri="{BB962C8B-B14F-4D97-AF65-F5344CB8AC3E}">
        <p14:creationId xmlns:p14="http://schemas.microsoft.com/office/powerpoint/2010/main" val="340253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7DD07D-39B5-463F-8F8E-2B4D69B5D056}" type="datetime1">
              <a:rPr lang="en-US" smtClean="0"/>
              <a:t>8/25/2023</a:t>
            </a:fld>
            <a:endParaRPr lang="en-US" dirty="0"/>
          </a:p>
        </p:txBody>
      </p:sp>
      <p:sp>
        <p:nvSpPr>
          <p:cNvPr id="6" name="Footer Placeholder 5"/>
          <p:cNvSpPr>
            <a:spLocks noGrp="1"/>
          </p:cNvSpPr>
          <p:nvPr>
            <p:ph type="ftr" sz="quarter" idx="11"/>
          </p:nvPr>
        </p:nvSpPr>
        <p:spPr/>
        <p:txBody>
          <a:bodyPr/>
          <a:lstStyle/>
          <a:p>
            <a:r>
              <a:rPr lang="en-US" dirty="0"/>
              <a:t>1</a:t>
            </a:r>
          </a:p>
        </p:txBody>
      </p:sp>
      <p:sp>
        <p:nvSpPr>
          <p:cNvPr id="7" name="Slide Number Placeholder 6"/>
          <p:cNvSpPr>
            <a:spLocks noGrp="1"/>
          </p:cNvSpPr>
          <p:nvPr>
            <p:ph type="sldNum" sz="quarter" idx="12"/>
          </p:nvPr>
        </p:nvSpPr>
        <p:spPr/>
        <p:txBody>
          <a:bodyPr/>
          <a:lstStyle/>
          <a:p>
            <a:fld id="{AD435F75-68A0-45B1-B8A1-26FFFA4FEC76}" type="slidenum">
              <a:rPr lang="en-US" smtClean="0"/>
              <a:t>‹#›</a:t>
            </a:fld>
            <a:endParaRPr lang="en-US" dirty="0"/>
          </a:p>
        </p:txBody>
      </p:sp>
    </p:spTree>
    <p:extLst>
      <p:ext uri="{BB962C8B-B14F-4D97-AF65-F5344CB8AC3E}">
        <p14:creationId xmlns:p14="http://schemas.microsoft.com/office/powerpoint/2010/main" val="94915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6C696-7DE9-4942-81BD-F9A4BB49E1CC}" type="datetime1">
              <a:rPr lang="en-US" smtClean="0"/>
              <a:t>8/25/2023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35F75-68A0-45B1-B8A1-26FFFA4FEC76}" type="slidenum">
              <a:rPr lang="en-US" smtClean="0"/>
              <a:t>‹#›</a:t>
            </a:fld>
            <a:endParaRPr lang="en-US" dirty="0"/>
          </a:p>
        </p:txBody>
      </p:sp>
    </p:spTree>
    <p:extLst>
      <p:ext uri="{BB962C8B-B14F-4D97-AF65-F5344CB8AC3E}">
        <p14:creationId xmlns:p14="http://schemas.microsoft.com/office/powerpoint/2010/main" val="3539995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399" y="5271969"/>
            <a:ext cx="7762672" cy="1200329"/>
          </a:xfrm>
          <a:prstGeom prst="rect">
            <a:avLst/>
          </a:prstGeom>
          <a:noFill/>
        </p:spPr>
        <p:txBody>
          <a:bodyPr wrap="square" rtlCol="0">
            <a:spAutoFit/>
          </a:bodyPr>
          <a:lstStyle/>
          <a:p>
            <a:r>
              <a:rPr lang="en-US" dirty="0"/>
              <a:t>Rajiv Singh</a:t>
            </a:r>
          </a:p>
          <a:p>
            <a:r>
              <a:rPr lang="en-US" dirty="0"/>
              <a:t>FCA, CISA(USA), Registered Valuer</a:t>
            </a:r>
          </a:p>
          <a:p>
            <a:r>
              <a:rPr lang="en-US" dirty="0"/>
              <a:t>Founder Director|| RS Valuation Services Private Limited</a:t>
            </a:r>
          </a:p>
          <a:p>
            <a:r>
              <a:rPr lang="en-US" dirty="0"/>
              <a:t>Former Director of Union Bank of India</a:t>
            </a:r>
          </a:p>
        </p:txBody>
      </p:sp>
      <p:sp>
        <p:nvSpPr>
          <p:cNvPr id="6" name="TextBox 5"/>
          <p:cNvSpPr txBox="1"/>
          <p:nvPr/>
        </p:nvSpPr>
        <p:spPr>
          <a:xfrm>
            <a:off x="914399" y="308113"/>
            <a:ext cx="4651514" cy="2215991"/>
          </a:xfrm>
          <a:prstGeom prst="rect">
            <a:avLst/>
          </a:prstGeom>
          <a:noFill/>
        </p:spPr>
        <p:txBody>
          <a:bodyPr wrap="square" rtlCol="0">
            <a:spAutoFit/>
          </a:bodyPr>
          <a:lstStyle/>
          <a:p>
            <a:pPr algn="ctr"/>
            <a:r>
              <a:rPr lang="en-US" sz="13800" b="1" dirty="0">
                <a:solidFill>
                  <a:srgbClr val="002060"/>
                </a:solidFill>
              </a:rPr>
              <a:t>RSV</a:t>
            </a:r>
          </a:p>
        </p:txBody>
      </p:sp>
      <p:sp>
        <p:nvSpPr>
          <p:cNvPr id="3" name="Slide Number Placeholder 2"/>
          <p:cNvSpPr>
            <a:spLocks noGrp="1"/>
          </p:cNvSpPr>
          <p:nvPr>
            <p:ph type="sldNum" sz="quarter" idx="12"/>
          </p:nvPr>
        </p:nvSpPr>
        <p:spPr/>
        <p:txBody>
          <a:bodyPr/>
          <a:lstStyle/>
          <a:p>
            <a:fld id="{AD435F75-68A0-45B1-B8A1-26FFFA4FEC76}" type="slidenum">
              <a:rPr lang="en-US" smtClean="0"/>
              <a:t>1</a:t>
            </a:fld>
            <a:endParaRPr lang="en-US" dirty="0"/>
          </a:p>
        </p:txBody>
      </p:sp>
      <p:pic>
        <p:nvPicPr>
          <p:cNvPr id="4" name="Picture 3">
            <a:extLst>
              <a:ext uri="{FF2B5EF4-FFF2-40B4-BE49-F238E27FC236}">
                <a16:creationId xmlns:a16="http://schemas.microsoft.com/office/drawing/2014/main" id="{63C7A876-566D-7FCE-25F6-3D113C7CA3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2271" y="385702"/>
            <a:ext cx="4392891" cy="3356739"/>
          </a:xfrm>
          <a:prstGeom prst="rect">
            <a:avLst/>
          </a:prstGeom>
        </p:spPr>
      </p:pic>
    </p:spTree>
    <p:extLst>
      <p:ext uri="{BB962C8B-B14F-4D97-AF65-F5344CB8AC3E}">
        <p14:creationId xmlns:p14="http://schemas.microsoft.com/office/powerpoint/2010/main" val="71820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Understanding Operational Dynamics of ESC  </a:t>
            </a:r>
          </a:p>
        </p:txBody>
      </p:sp>
      <p:sp>
        <p:nvSpPr>
          <p:cNvPr id="2" name="TextBox 1">
            <a:extLst>
              <a:ext uri="{FF2B5EF4-FFF2-40B4-BE49-F238E27FC236}">
                <a16:creationId xmlns:a16="http://schemas.microsoft.com/office/drawing/2014/main" id="{A999F956-439F-7FB6-9C64-F1F57921D81F}"/>
              </a:ext>
            </a:extLst>
          </p:cNvPr>
          <p:cNvSpPr txBox="1"/>
          <p:nvPr/>
        </p:nvSpPr>
        <p:spPr>
          <a:xfrm>
            <a:off x="659876" y="1112364"/>
            <a:ext cx="11161335" cy="5172057"/>
          </a:xfrm>
          <a:prstGeom prst="rect">
            <a:avLst/>
          </a:prstGeom>
          <a:noFill/>
        </p:spPr>
        <p:txBody>
          <a:bodyPr wrap="square" rtlCol="0">
            <a:spAutoFit/>
          </a:bodyPr>
          <a:lstStyle/>
          <a:p>
            <a:pPr algn="just">
              <a:lnSpc>
                <a:spcPct val="200000"/>
              </a:lnSpc>
            </a:pPr>
            <a:r>
              <a:rPr lang="en-US" b="1" dirty="0">
                <a:solidFill>
                  <a:srgbClr val="002060"/>
                </a:solidFill>
                <a:latin typeface="Arial" pitchFamily="34" charset="0"/>
                <a:cs typeface="Arial" pitchFamily="34" charset="0"/>
              </a:rPr>
              <a:t>How fast will the business grow:  </a:t>
            </a:r>
            <a:r>
              <a:rPr lang="en-US" b="1" dirty="0">
                <a:solidFill>
                  <a:srgbClr val="FF0000"/>
                </a:solidFill>
                <a:latin typeface="Arial" pitchFamily="34" charset="0"/>
                <a:cs typeface="Arial" pitchFamily="34" charset="0"/>
              </a:rPr>
              <a:t>Revenue Growth</a:t>
            </a:r>
          </a:p>
          <a:p>
            <a:pPr algn="just">
              <a:lnSpc>
                <a:spcPct val="200000"/>
              </a:lnSpc>
            </a:pPr>
            <a:r>
              <a:rPr lang="en-US" b="1" dirty="0">
                <a:solidFill>
                  <a:srgbClr val="002060"/>
                </a:solidFill>
                <a:latin typeface="Arial" pitchFamily="34" charset="0"/>
                <a:cs typeface="Arial" pitchFamily="34" charset="0"/>
              </a:rPr>
              <a:t>How profitable will it be:   </a:t>
            </a:r>
            <a:r>
              <a:rPr lang="en-US" b="1" dirty="0">
                <a:solidFill>
                  <a:srgbClr val="FF0000"/>
                </a:solidFill>
                <a:latin typeface="Arial" pitchFamily="34" charset="0"/>
                <a:cs typeface="Arial" pitchFamily="34" charset="0"/>
              </a:rPr>
              <a:t>ROIC minus WACC</a:t>
            </a:r>
          </a:p>
          <a:p>
            <a:pPr algn="just">
              <a:lnSpc>
                <a:spcPct val="200000"/>
              </a:lnSpc>
            </a:pPr>
            <a:r>
              <a:rPr lang="en-US" b="1" dirty="0">
                <a:solidFill>
                  <a:srgbClr val="002060"/>
                </a:solidFill>
                <a:latin typeface="Arial" pitchFamily="34" charset="0"/>
                <a:cs typeface="Arial" pitchFamily="34" charset="0"/>
              </a:rPr>
              <a:t>How long it sustain profitable growth: </a:t>
            </a:r>
            <a:r>
              <a:rPr lang="en-US" b="1" dirty="0">
                <a:solidFill>
                  <a:srgbClr val="FF0000"/>
                </a:solidFill>
                <a:latin typeface="Arial" pitchFamily="34" charset="0"/>
                <a:cs typeface="Arial" pitchFamily="34" charset="0"/>
              </a:rPr>
              <a:t>Economic moat</a:t>
            </a:r>
          </a:p>
          <a:p>
            <a:pPr algn="just">
              <a:lnSpc>
                <a:spcPct val="200000"/>
              </a:lnSpc>
            </a:pPr>
            <a:r>
              <a:rPr lang="en-US" b="1" dirty="0">
                <a:solidFill>
                  <a:srgbClr val="002060"/>
                </a:solidFill>
                <a:latin typeface="Arial" pitchFamily="34" charset="0"/>
                <a:cs typeface="Arial" pitchFamily="34" charset="0"/>
              </a:rPr>
              <a:t>Revenue Building vs. Profit Building </a:t>
            </a:r>
          </a:p>
          <a:p>
            <a:pPr algn="just">
              <a:lnSpc>
                <a:spcPct val="200000"/>
              </a:lnSpc>
            </a:pPr>
            <a:r>
              <a:rPr lang="en-US" b="1" dirty="0">
                <a:solidFill>
                  <a:srgbClr val="002060"/>
                </a:solidFill>
                <a:latin typeface="Arial" pitchFamily="34" charset="0"/>
                <a:cs typeface="Arial" pitchFamily="34" charset="0"/>
              </a:rPr>
              <a:t>Good Business vs. Story Business</a:t>
            </a:r>
          </a:p>
          <a:p>
            <a:pPr algn="just">
              <a:lnSpc>
                <a:spcPct val="200000"/>
              </a:lnSpc>
            </a:pPr>
            <a:r>
              <a:rPr lang="en-US" b="1" dirty="0">
                <a:solidFill>
                  <a:srgbClr val="002060"/>
                </a:solidFill>
                <a:latin typeface="Arial" pitchFamily="34" charset="0"/>
                <a:cs typeface="Arial" pitchFamily="34" charset="0"/>
              </a:rPr>
              <a:t>Is ESC focused on building great products/services, marketing, or both?</a:t>
            </a:r>
          </a:p>
          <a:p>
            <a:pPr algn="just">
              <a:lnSpc>
                <a:spcPct val="200000"/>
              </a:lnSpc>
            </a:pPr>
            <a:endParaRPr lang="en-US" sz="1800" b="0" i="0" u="none" strike="noStrike" baseline="0" dirty="0">
              <a:solidFill>
                <a:srgbClr val="000000"/>
              </a:solidFill>
              <a:latin typeface="Calibri" panose="020F0502020204030204" pitchFamily="34" charset="0"/>
            </a:endParaRPr>
          </a:p>
          <a:p>
            <a:pPr algn="just">
              <a:lnSpc>
                <a:spcPct val="150000"/>
              </a:lnSpc>
            </a:pPr>
            <a:r>
              <a:rPr lang="en-US" sz="1800" b="0" i="0" u="none" strike="noStrike" baseline="0" dirty="0">
                <a:solidFill>
                  <a:srgbClr val="002060"/>
                </a:solidFill>
                <a:latin typeface="Calibri" panose="020F0502020204030204" pitchFamily="34" charset="0"/>
              </a:rPr>
              <a:t>Gornall and </a:t>
            </a:r>
            <a:r>
              <a:rPr lang="en-US" sz="1800" b="0" i="0" u="none" strike="noStrike" baseline="0" dirty="0" err="1">
                <a:solidFill>
                  <a:srgbClr val="002060"/>
                </a:solidFill>
                <a:latin typeface="Calibri" panose="020F0502020204030204" pitchFamily="34" charset="0"/>
              </a:rPr>
              <a:t>Strebulaev</a:t>
            </a:r>
            <a:r>
              <a:rPr lang="en-US" sz="1800" b="0" i="0" u="none" strike="noStrike" baseline="0" dirty="0">
                <a:solidFill>
                  <a:srgbClr val="002060"/>
                </a:solidFill>
                <a:latin typeface="Calibri" panose="020F0502020204030204" pitchFamily="34" charset="0"/>
              </a:rPr>
              <a:t> (2020) analyze the valuations of 135 “unicorn financings” and document that the reported post-money valuations are nearly 50% above fair market value when analyzed using a contingent claims valuation framework. </a:t>
            </a:r>
            <a:endParaRPr lang="en-US"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8814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Key Issues  </a:t>
            </a:r>
          </a:p>
        </p:txBody>
      </p:sp>
      <p:sp>
        <p:nvSpPr>
          <p:cNvPr id="5" name="TextBox 4">
            <a:extLst>
              <a:ext uri="{FF2B5EF4-FFF2-40B4-BE49-F238E27FC236}">
                <a16:creationId xmlns:a16="http://schemas.microsoft.com/office/drawing/2014/main" id="{66B3E49E-D047-35F1-FAD5-3B28490DD43C}"/>
              </a:ext>
            </a:extLst>
          </p:cNvPr>
          <p:cNvSpPr txBox="1"/>
          <p:nvPr/>
        </p:nvSpPr>
        <p:spPr>
          <a:xfrm>
            <a:off x="377072" y="1572528"/>
            <a:ext cx="11541549" cy="4196020"/>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On November 7, 2013, Twitter was </a:t>
            </a:r>
            <a:r>
              <a:rPr lang="en-IN" sz="1800" dirty="0" err="1">
                <a:effectLst/>
                <a:latin typeface="Arial" panose="020B0604020202020204" pitchFamily="34" charset="0"/>
                <a:ea typeface="Calibri" panose="020F0502020204030204" pitchFamily="34" charset="0"/>
                <a:cs typeface="Arial" panose="020B0604020202020204" pitchFamily="34" charset="0"/>
              </a:rPr>
              <a:t>IPOed</a:t>
            </a:r>
            <a:r>
              <a:rPr lang="en-IN" sz="1800" dirty="0">
                <a:effectLst/>
                <a:latin typeface="Arial" panose="020B0604020202020204" pitchFamily="34" charset="0"/>
                <a:ea typeface="Calibri" panose="020F0502020204030204" pitchFamily="34" charset="0"/>
                <a:cs typeface="Arial" panose="020B0604020202020204" pitchFamily="34" charset="0"/>
              </a:rPr>
              <a:t> at a price of USD 26 per share,  valuing it at $12.8 billion (20 times its turnover</a:t>
            </a:r>
            <a:r>
              <a:rPr lang="en-IN" dirty="0">
                <a:latin typeface="Arial" panose="020B0604020202020204" pitchFamily="34" charset="0"/>
                <a:ea typeface="Calibri" panose="020F0502020204030204" pitchFamily="34" charset="0"/>
                <a:cs typeface="Arial" panose="020B0604020202020204" pitchFamily="34" charset="0"/>
              </a:rPr>
              <a:t>)</a:t>
            </a:r>
          </a:p>
          <a:p>
            <a:pPr marL="285750" indent="-285750" algn="l">
              <a:lnSpc>
                <a:spcPct val="150000"/>
              </a:lnSpc>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On the first day of trading, the stock price increased by a staggering 73% to USD 45, implying a valuation of USD 30 billion (60 times its turnover)- this means investors were buying a share for 60 years of Twitter’s turnover</a:t>
            </a:r>
          </a:p>
          <a:p>
            <a:pPr marL="285750" indent="-285750" algn="l">
              <a:lnSpc>
                <a:spcPct val="150000"/>
              </a:lnSpc>
              <a:buFont typeface="Arial" panose="020B0604020202020204" pitchFamily="34" charset="0"/>
              <a:buChar char="•"/>
            </a:pPr>
            <a:r>
              <a:rPr lang="en-IN"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Twitter incurred a USD130 million loss for the fiscal year 2013, and even the management did not believe it would be profitable before 2015.</a:t>
            </a:r>
          </a:p>
          <a:p>
            <a:pPr marL="285750" indent="-285750" algn="l">
              <a:lnSpc>
                <a:spcPct val="150000"/>
              </a:lnSpc>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Twitter revealed a 100% growth rate of its turnover in one quarter only during that time</a:t>
            </a:r>
          </a:p>
          <a:p>
            <a:pPr marL="285750" indent="-285750" algn="l">
              <a:lnSpc>
                <a:spcPct val="150000"/>
              </a:lnSpc>
              <a:buFont typeface="Arial" panose="020B0604020202020204" pitchFamily="34" charset="0"/>
              <a:buChar char="•"/>
            </a:pPr>
            <a:r>
              <a:rPr lang="en-IN" b="1" dirty="0">
                <a:latin typeface="Arial" panose="020B0604020202020204" pitchFamily="34" charset="0"/>
                <a:ea typeface="Calibri" panose="020F0502020204030204" pitchFamily="34" charset="0"/>
                <a:cs typeface="Arial" panose="020B0604020202020204" pitchFamily="34" charset="0"/>
              </a:rPr>
              <a:t>Reason for the high price</a:t>
            </a:r>
            <a:r>
              <a:rPr lang="en-IN" dirty="0">
                <a:latin typeface="Arial" panose="020B0604020202020204" pitchFamily="34" charset="0"/>
                <a:ea typeface="Calibri" panose="020F0502020204030204" pitchFamily="34" charset="0"/>
                <a:cs typeface="Arial" panose="020B0604020202020204" pitchFamily="34" charset="0"/>
              </a:rPr>
              <a:t>: </a:t>
            </a:r>
            <a:r>
              <a:rPr lang="en-IN" b="1" dirty="0">
                <a:solidFill>
                  <a:srgbClr val="002060"/>
                </a:solidFill>
                <a:latin typeface="Arial" panose="020B0604020202020204" pitchFamily="34" charset="0"/>
                <a:ea typeface="Calibri" panose="020F0502020204030204" pitchFamily="34" charset="0"/>
                <a:cs typeface="Arial" panose="020B0604020202020204" pitchFamily="34" charset="0"/>
              </a:rPr>
              <a:t>Growth </a:t>
            </a:r>
            <a:endParaRPr lang="en-IN"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50000"/>
              </a:lnSpc>
              <a:buFont typeface="Arial" panose="020B0604020202020204" pitchFamily="34" charset="0"/>
              <a:buChar char="•"/>
            </a:pPr>
            <a:endParaRPr lang="en-US" sz="1800" b="0" i="0" u="none" strike="noStrike" baseline="0"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F32379-710A-FE12-F15C-97BE53CEB66D}"/>
              </a:ext>
            </a:extLst>
          </p:cNvPr>
          <p:cNvSpPr txBox="1"/>
          <p:nvPr/>
        </p:nvSpPr>
        <p:spPr>
          <a:xfrm>
            <a:off x="386499" y="641025"/>
            <a:ext cx="11397006" cy="367216"/>
          </a:xfrm>
          <a:prstGeom prst="rect">
            <a:avLst/>
          </a:prstGeom>
          <a:noFill/>
        </p:spPr>
        <p:txBody>
          <a:bodyPr wrap="square" rtlCol="0">
            <a:spAutoFit/>
          </a:bodyPr>
          <a:lstStyle/>
          <a:p>
            <a:pPr>
              <a:lnSpc>
                <a:spcPct val="107000"/>
              </a:lnSpc>
              <a:spcAft>
                <a:spcPts val="800"/>
              </a:spcAft>
            </a:pPr>
            <a:r>
              <a:rPr lang="en-IN"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High Growth Potential –Key Value Driver</a:t>
            </a:r>
          </a:p>
        </p:txBody>
      </p:sp>
    </p:spTree>
    <p:extLst>
      <p:ext uri="{BB962C8B-B14F-4D97-AF65-F5344CB8AC3E}">
        <p14:creationId xmlns:p14="http://schemas.microsoft.com/office/powerpoint/2010/main" val="128159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Key Issues  </a:t>
            </a:r>
          </a:p>
        </p:txBody>
      </p:sp>
      <p:sp>
        <p:nvSpPr>
          <p:cNvPr id="5" name="TextBox 4">
            <a:extLst>
              <a:ext uri="{FF2B5EF4-FFF2-40B4-BE49-F238E27FC236}">
                <a16:creationId xmlns:a16="http://schemas.microsoft.com/office/drawing/2014/main" id="{66B3E49E-D047-35F1-FAD5-3B28490DD43C}"/>
              </a:ext>
            </a:extLst>
          </p:cNvPr>
          <p:cNvSpPr txBox="1"/>
          <p:nvPr/>
        </p:nvSpPr>
        <p:spPr>
          <a:xfrm>
            <a:off x="377072" y="1572528"/>
            <a:ext cx="11541549" cy="5027017"/>
          </a:xfrm>
          <a:prstGeom prst="rect">
            <a:avLst/>
          </a:prstGeom>
          <a:noFill/>
        </p:spPr>
        <p:txBody>
          <a:bodyPr wrap="square">
            <a:spAutoFit/>
          </a:bodyPr>
          <a:lstStyle/>
          <a:p>
            <a:pPr algn="l">
              <a:lnSpc>
                <a:spcPct val="150000"/>
              </a:lnSpc>
            </a:pPr>
            <a:r>
              <a:rPr lang="en-US" sz="1800" b="0" i="0" u="none" strike="noStrike" baseline="0" dirty="0">
                <a:solidFill>
                  <a:srgbClr val="002060"/>
                </a:solidFill>
                <a:latin typeface="Arial" panose="020B0604020202020204" pitchFamily="34" charset="0"/>
                <a:cs typeface="Arial" panose="020B0604020202020204" pitchFamily="34" charset="0"/>
              </a:rPr>
              <a:t>Characteristics of a typical ESC</a:t>
            </a:r>
          </a:p>
          <a:p>
            <a:pPr algn="l">
              <a:lnSpc>
                <a:spcPct val="150000"/>
              </a:lnSpc>
            </a:pPr>
            <a:endParaRPr lang="en-US" sz="1800" b="0" i="0" u="none" strike="noStrike" baseline="0" dirty="0">
              <a:solidFill>
                <a:srgbClr val="00206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800" b="0" i="0" u="none" strike="noStrike" baseline="0" dirty="0">
                <a:solidFill>
                  <a:srgbClr val="002060"/>
                </a:solidFill>
                <a:latin typeface="Arial" panose="020B0604020202020204" pitchFamily="34" charset="0"/>
                <a:cs typeface="Arial" panose="020B0604020202020204" pitchFamily="34" charset="0"/>
              </a:rPr>
              <a:t> </a:t>
            </a:r>
            <a:r>
              <a:rPr lang="en-IN" b="0" i="0" u="none" strike="noStrike" baseline="0" dirty="0">
                <a:solidFill>
                  <a:srgbClr val="002060"/>
                </a:solidFill>
                <a:latin typeface="Arial" panose="020B0604020202020204" pitchFamily="34" charset="0"/>
                <a:ea typeface="Calibri" panose="020F0502020204030204" pitchFamily="34" charset="0"/>
                <a:cs typeface="Arial" panose="020B0604020202020204" pitchFamily="34" charset="0"/>
              </a:rPr>
              <a:t>H</a:t>
            </a:r>
            <a:r>
              <a:rPr lang="en-IN"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igh growth potential </a:t>
            </a:r>
          </a:p>
          <a:p>
            <a:pPr marL="285750" indent="-285750">
              <a:lnSpc>
                <a:spcPct val="150000"/>
              </a:lnSpc>
              <a:buFont typeface="Arial" panose="020B0604020202020204" pitchFamily="34" charset="0"/>
              <a:buChar char="•"/>
            </a:pPr>
            <a:r>
              <a:rPr lang="en-IN"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Very limited financial history,</a:t>
            </a:r>
          </a:p>
          <a:p>
            <a:pPr marL="285750" indent="-285750">
              <a:lnSpc>
                <a:spcPct val="150000"/>
              </a:lnSpc>
              <a:buFont typeface="Arial" panose="020B0604020202020204" pitchFamily="34" charset="0"/>
              <a:buChar char="•"/>
            </a:pPr>
            <a:r>
              <a:rPr lang="en-IN"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Many financial indicators such as EBITDA or Net income are negative or very small, </a:t>
            </a:r>
          </a:p>
          <a:p>
            <a:pPr marL="285750" indent="-285750">
              <a:lnSpc>
                <a:spcPct val="150000"/>
              </a:lnSpc>
              <a:buFont typeface="Arial" panose="020B0604020202020204" pitchFamily="34" charset="0"/>
              <a:buChar char="•"/>
            </a:pPr>
            <a:r>
              <a:rPr lang="en-IN"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Risk of failure is high -</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dirty="0">
                <a:effectLst/>
                <a:latin typeface="Arial" panose="020B0604020202020204" pitchFamily="34" charset="0"/>
                <a:ea typeface="Calibri" panose="020F0502020204030204" pitchFamily="34" charset="0"/>
                <a:cs typeface="Arial" panose="020B0604020202020204" pitchFamily="34" charset="0"/>
              </a:rPr>
              <a:t>In 100 new ventures, only 16% survive the first ten years </a:t>
            </a:r>
          </a:p>
          <a:p>
            <a:pPr marL="285750" indent="-285750">
              <a:lnSpc>
                <a:spcPct val="150000"/>
              </a:lnSpc>
              <a:buFont typeface="Arial" panose="020B0604020202020204" pitchFamily="34" charset="0"/>
              <a:buChar char="•"/>
            </a:pPr>
            <a:r>
              <a:rPr lang="en-IN" dirty="0">
                <a:solidFill>
                  <a:srgbClr val="002060"/>
                </a:solidFill>
                <a:latin typeface="Arial" panose="020B0604020202020204" pitchFamily="34" charset="0"/>
                <a:ea typeface="Calibri" panose="020F0502020204030204" pitchFamily="34" charset="0"/>
                <a:cs typeface="Arial" panose="020B0604020202020204" pitchFamily="34" charset="0"/>
              </a:rPr>
              <a:t>High risk of patent infringement</a:t>
            </a:r>
          </a:p>
          <a:p>
            <a:pPr marL="285750" indent="-285750">
              <a:lnSpc>
                <a:spcPct val="150000"/>
              </a:lnSpc>
              <a:buFont typeface="Arial" panose="020B0604020202020204" pitchFamily="34" charset="0"/>
              <a:buChar char="•"/>
            </a:pPr>
            <a:r>
              <a:rPr lang="en-IN"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Size- ESC size </a:t>
            </a:r>
            <a:r>
              <a:rPr lang="en-IN" dirty="0">
                <a:solidFill>
                  <a:srgbClr val="002060"/>
                </a:solidFill>
                <a:latin typeface="Arial" panose="020B0604020202020204" pitchFamily="34" charset="0"/>
                <a:ea typeface="Calibri" panose="020F0502020204030204" pitchFamily="34" charset="0"/>
                <a:cs typeface="Arial" panose="020B0604020202020204" pitchFamily="34" charset="0"/>
              </a:rPr>
              <a:t>is defined in terms of equity value like Unicorns</a:t>
            </a:r>
          </a:p>
          <a:p>
            <a:pPr marL="285750" indent="-285750">
              <a:lnSpc>
                <a:spcPct val="150000"/>
              </a:lnSpc>
              <a:buFont typeface="Arial" panose="020B0604020202020204" pitchFamily="34" charset="0"/>
              <a:buChar char="•"/>
            </a:pPr>
            <a:r>
              <a:rPr lang="en-IN"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Complex capital structure </a:t>
            </a:r>
            <a:r>
              <a:rPr lang="en-IN" dirty="0">
                <a:solidFill>
                  <a:srgbClr val="002060"/>
                </a:solidFill>
                <a:latin typeface="Arial" panose="020B0604020202020204" pitchFamily="34" charset="0"/>
                <a:ea typeface="Calibri" panose="020F0502020204030204" pitchFamily="34" charset="0"/>
                <a:cs typeface="Arial" panose="020B0604020202020204" pitchFamily="34" charset="0"/>
              </a:rPr>
              <a:t>– multiple classes and series of shares with different rights and privileges</a:t>
            </a:r>
          </a:p>
          <a:p>
            <a:pPr marL="285750" indent="-285750">
              <a:lnSpc>
                <a:spcPct val="150000"/>
              </a:lnSpc>
              <a:buFont typeface="Arial" panose="020B0604020202020204" pitchFamily="34" charset="0"/>
              <a:buChar char="•"/>
            </a:pPr>
            <a:r>
              <a:rPr lang="en-IN"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Governance</a:t>
            </a:r>
          </a:p>
          <a:p>
            <a:pPr marL="285750" indent="-285750">
              <a:lnSpc>
                <a:spcPct val="150000"/>
              </a:lnSpc>
              <a:buFont typeface="Arial" panose="020B0604020202020204" pitchFamily="34" charset="0"/>
              <a:buChar char="•"/>
            </a:pPr>
            <a:r>
              <a:rPr lang="en-IN" dirty="0">
                <a:solidFill>
                  <a:srgbClr val="002060"/>
                </a:solidFill>
                <a:latin typeface="Arial" panose="020B0604020202020204" pitchFamily="34" charset="0"/>
                <a:ea typeface="Calibri" panose="020F0502020204030204" pitchFamily="34" charset="0"/>
                <a:cs typeface="Arial" panose="020B0604020202020204" pitchFamily="34" charset="0"/>
              </a:rPr>
              <a:t>Availability and quality of financial information</a:t>
            </a:r>
            <a:endParaRPr lang="en-IN"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pPr>
            <a:endParaRPr lang="en-US" sz="1800" b="0" i="0" u="none" strike="noStrike" baseline="0"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F32379-710A-FE12-F15C-97BE53CEB66D}"/>
              </a:ext>
            </a:extLst>
          </p:cNvPr>
          <p:cNvSpPr txBox="1"/>
          <p:nvPr/>
        </p:nvSpPr>
        <p:spPr>
          <a:xfrm>
            <a:off x="386499" y="641025"/>
            <a:ext cx="11397006" cy="367216"/>
          </a:xfrm>
          <a:prstGeom prst="rect">
            <a:avLst/>
          </a:prstGeom>
          <a:noFill/>
        </p:spPr>
        <p:txBody>
          <a:bodyPr wrap="square" rtlCol="0">
            <a:spAutoFit/>
          </a:bodyPr>
          <a:lstStyle/>
          <a:p>
            <a:pPr>
              <a:lnSpc>
                <a:spcPct val="107000"/>
              </a:lnSpc>
              <a:spcAft>
                <a:spcPts val="800"/>
              </a:spcAft>
            </a:pPr>
            <a:r>
              <a:rPr lang="en-IN"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High Growth Potential –Key Value Driver</a:t>
            </a:r>
          </a:p>
        </p:txBody>
      </p:sp>
    </p:spTree>
    <p:extLst>
      <p:ext uri="{BB962C8B-B14F-4D97-AF65-F5344CB8AC3E}">
        <p14:creationId xmlns:p14="http://schemas.microsoft.com/office/powerpoint/2010/main" val="221273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Understanding Operational Dynamics of ESC  </a:t>
            </a:r>
          </a:p>
        </p:txBody>
      </p:sp>
      <p:sp>
        <p:nvSpPr>
          <p:cNvPr id="2" name="TextBox 1">
            <a:extLst>
              <a:ext uri="{FF2B5EF4-FFF2-40B4-BE49-F238E27FC236}">
                <a16:creationId xmlns:a16="http://schemas.microsoft.com/office/drawing/2014/main" id="{A999F956-439F-7FB6-9C64-F1F57921D81F}"/>
              </a:ext>
            </a:extLst>
          </p:cNvPr>
          <p:cNvSpPr txBox="1"/>
          <p:nvPr/>
        </p:nvSpPr>
        <p:spPr>
          <a:xfrm>
            <a:off x="1300898" y="612744"/>
            <a:ext cx="9040305" cy="664349"/>
          </a:xfrm>
          <a:prstGeom prst="rect">
            <a:avLst/>
          </a:prstGeom>
          <a:noFill/>
        </p:spPr>
        <p:txBody>
          <a:bodyPr wrap="square" rtlCol="0">
            <a:spAutoFit/>
          </a:bodyPr>
          <a:lstStyle/>
          <a:p>
            <a:pPr algn="just">
              <a:lnSpc>
                <a:spcPct val="200000"/>
              </a:lnSpc>
            </a:pPr>
            <a:r>
              <a:rPr lang="en-US" sz="2200" b="1" dirty="0">
                <a:solidFill>
                  <a:srgbClr val="002060"/>
                </a:solidFill>
                <a:latin typeface="Arial" pitchFamily="34" charset="0"/>
                <a:cs typeface="Arial" pitchFamily="34" charset="0"/>
              </a:rPr>
              <a:t>Noise Trumps Knowledge and Skews Valuation</a:t>
            </a:r>
          </a:p>
        </p:txBody>
      </p:sp>
      <p:pic>
        <p:nvPicPr>
          <p:cNvPr id="3" name="Picture 2">
            <a:extLst>
              <a:ext uri="{FF2B5EF4-FFF2-40B4-BE49-F238E27FC236}">
                <a16:creationId xmlns:a16="http://schemas.microsoft.com/office/drawing/2014/main" id="{8B72754C-A0D1-39C3-76B4-DFC10F0436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6182" y="1573722"/>
            <a:ext cx="8884693" cy="4671534"/>
          </a:xfrm>
          <a:prstGeom prst="rect">
            <a:avLst/>
          </a:prstGeom>
          <a:noFill/>
          <a:ln>
            <a:noFill/>
          </a:ln>
        </p:spPr>
      </p:pic>
    </p:spTree>
    <p:extLst>
      <p:ext uri="{BB962C8B-B14F-4D97-AF65-F5344CB8AC3E}">
        <p14:creationId xmlns:p14="http://schemas.microsoft.com/office/powerpoint/2010/main" val="133119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Understanding Operational Dynamics of ESC  </a:t>
            </a:r>
          </a:p>
        </p:txBody>
      </p:sp>
      <p:sp>
        <p:nvSpPr>
          <p:cNvPr id="2" name="TextBox 1">
            <a:extLst>
              <a:ext uri="{FF2B5EF4-FFF2-40B4-BE49-F238E27FC236}">
                <a16:creationId xmlns:a16="http://schemas.microsoft.com/office/drawing/2014/main" id="{A999F956-439F-7FB6-9C64-F1F57921D81F}"/>
              </a:ext>
            </a:extLst>
          </p:cNvPr>
          <p:cNvSpPr txBox="1"/>
          <p:nvPr/>
        </p:nvSpPr>
        <p:spPr>
          <a:xfrm>
            <a:off x="1121790" y="650453"/>
            <a:ext cx="9219414" cy="400110"/>
          </a:xfrm>
          <a:prstGeom prst="rect">
            <a:avLst/>
          </a:prstGeom>
          <a:noFill/>
        </p:spPr>
        <p:txBody>
          <a:bodyPr wrap="square" rtlCol="0">
            <a:spAutoFit/>
          </a:bodyPr>
          <a:lstStyle/>
          <a:p>
            <a:pPr algn="ctr"/>
            <a:r>
              <a:rPr lang="en-US" sz="2000" b="1" dirty="0">
                <a:solidFill>
                  <a:schemeClr val="tx2">
                    <a:lumMod val="75000"/>
                  </a:schemeClr>
                </a:solidFill>
                <a:latin typeface="Arial" pitchFamily="34" charset="0"/>
                <a:cs typeface="Arial" pitchFamily="34" charset="0"/>
              </a:rPr>
              <a:t>Unrealistic Expectations Lead to Self-fulfilling Prophecy </a:t>
            </a:r>
          </a:p>
        </p:txBody>
      </p:sp>
      <p:pic>
        <p:nvPicPr>
          <p:cNvPr id="3" name="Picture 2">
            <a:extLst>
              <a:ext uri="{FF2B5EF4-FFF2-40B4-BE49-F238E27FC236}">
                <a16:creationId xmlns:a16="http://schemas.microsoft.com/office/drawing/2014/main" id="{BDAB7B25-5116-C291-B3FF-C0B42EBB783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11897" y="1319080"/>
            <a:ext cx="8839199" cy="4888467"/>
          </a:xfrm>
          <a:prstGeom prst="rect">
            <a:avLst/>
          </a:prstGeom>
          <a:noFill/>
          <a:ln>
            <a:noFill/>
          </a:ln>
        </p:spPr>
      </p:pic>
    </p:spTree>
    <p:extLst>
      <p:ext uri="{BB962C8B-B14F-4D97-AF65-F5344CB8AC3E}">
        <p14:creationId xmlns:p14="http://schemas.microsoft.com/office/powerpoint/2010/main" val="125169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Understanding Operational Dynamics of ESC  </a:t>
            </a:r>
          </a:p>
        </p:txBody>
      </p:sp>
      <p:sp>
        <p:nvSpPr>
          <p:cNvPr id="2" name="TextBox 1">
            <a:extLst>
              <a:ext uri="{FF2B5EF4-FFF2-40B4-BE49-F238E27FC236}">
                <a16:creationId xmlns:a16="http://schemas.microsoft.com/office/drawing/2014/main" id="{A999F956-439F-7FB6-9C64-F1F57921D81F}"/>
              </a:ext>
            </a:extLst>
          </p:cNvPr>
          <p:cNvSpPr txBox="1"/>
          <p:nvPr/>
        </p:nvSpPr>
        <p:spPr>
          <a:xfrm>
            <a:off x="980387" y="598359"/>
            <a:ext cx="10774837" cy="664349"/>
          </a:xfrm>
          <a:prstGeom prst="rect">
            <a:avLst/>
          </a:prstGeom>
          <a:noFill/>
        </p:spPr>
        <p:txBody>
          <a:bodyPr wrap="square" rtlCol="0">
            <a:spAutoFit/>
          </a:bodyPr>
          <a:lstStyle/>
          <a:p>
            <a:pPr algn="just">
              <a:lnSpc>
                <a:spcPct val="200000"/>
              </a:lnSpc>
            </a:pPr>
            <a:r>
              <a:rPr lang="en-US" sz="2200" b="1" dirty="0">
                <a:solidFill>
                  <a:srgbClr val="002060"/>
                </a:solidFill>
                <a:latin typeface="Arial" pitchFamily="34" charset="0"/>
                <a:cs typeface="Arial" pitchFamily="34" charset="0"/>
              </a:rPr>
              <a:t>Economic Moat – Wider or Narrower has a significant impact on Valuation </a:t>
            </a:r>
          </a:p>
        </p:txBody>
      </p:sp>
      <p:pic>
        <p:nvPicPr>
          <p:cNvPr id="3" name="Picture 2" descr="http://wealthforumezine.net/images%5CChart2010413.jpg">
            <a:extLst>
              <a:ext uri="{FF2B5EF4-FFF2-40B4-BE49-F238E27FC236}">
                <a16:creationId xmlns:a16="http://schemas.microsoft.com/office/drawing/2014/main" id="{E6590012-0AB7-E960-3ED6-56444031DC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60921"/>
            <a:ext cx="9144000" cy="4495799"/>
          </a:xfrm>
          <a:prstGeom prst="rect">
            <a:avLst/>
          </a:prstGeom>
          <a:noFill/>
          <a:ln>
            <a:noFill/>
          </a:ln>
        </p:spPr>
      </p:pic>
    </p:spTree>
    <p:extLst>
      <p:ext uri="{BB962C8B-B14F-4D97-AF65-F5344CB8AC3E}">
        <p14:creationId xmlns:p14="http://schemas.microsoft.com/office/powerpoint/2010/main" val="371463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Valuation Method of ESC  </a:t>
            </a:r>
          </a:p>
        </p:txBody>
      </p:sp>
      <p:graphicFrame>
        <p:nvGraphicFramePr>
          <p:cNvPr id="3" name="Table 2">
            <a:extLst>
              <a:ext uri="{FF2B5EF4-FFF2-40B4-BE49-F238E27FC236}">
                <a16:creationId xmlns:a16="http://schemas.microsoft.com/office/drawing/2014/main" id="{E0111D07-A5D0-69F7-6340-8DF3A8A88F18}"/>
              </a:ext>
            </a:extLst>
          </p:cNvPr>
          <p:cNvGraphicFramePr>
            <a:graphicFrameLocks noGrp="1"/>
          </p:cNvGraphicFramePr>
          <p:nvPr>
            <p:extLst>
              <p:ext uri="{D42A27DB-BD31-4B8C-83A1-F6EECF244321}">
                <p14:modId xmlns:p14="http://schemas.microsoft.com/office/powerpoint/2010/main" val="133849689"/>
              </p:ext>
            </p:extLst>
          </p:nvPr>
        </p:nvGraphicFramePr>
        <p:xfrm>
          <a:off x="207390" y="622169"/>
          <a:ext cx="11689238" cy="5814621"/>
        </p:xfrm>
        <a:graphic>
          <a:graphicData uri="http://schemas.openxmlformats.org/drawingml/2006/table">
            <a:tbl>
              <a:tblPr firstRow="1" firstCol="1" bandRow="1">
                <a:tableStyleId>{5C22544A-7EE6-4342-B048-85BDC9FD1C3A}</a:tableStyleId>
              </a:tblPr>
              <a:tblGrid>
                <a:gridCol w="2571675">
                  <a:extLst>
                    <a:ext uri="{9D8B030D-6E8A-4147-A177-3AD203B41FA5}">
                      <a16:colId xmlns:a16="http://schemas.microsoft.com/office/drawing/2014/main" val="1113692522"/>
                    </a:ext>
                  </a:extLst>
                </a:gridCol>
                <a:gridCol w="3661996">
                  <a:extLst>
                    <a:ext uri="{9D8B030D-6E8A-4147-A177-3AD203B41FA5}">
                      <a16:colId xmlns:a16="http://schemas.microsoft.com/office/drawing/2014/main" val="1134269439"/>
                    </a:ext>
                  </a:extLst>
                </a:gridCol>
                <a:gridCol w="5455567">
                  <a:extLst>
                    <a:ext uri="{9D8B030D-6E8A-4147-A177-3AD203B41FA5}">
                      <a16:colId xmlns:a16="http://schemas.microsoft.com/office/drawing/2014/main" val="3715783070"/>
                    </a:ext>
                  </a:extLst>
                </a:gridCol>
              </a:tblGrid>
              <a:tr h="281828">
                <a:tc>
                  <a:txBody>
                    <a:bodyPr/>
                    <a:lstStyle/>
                    <a:p>
                      <a:pPr>
                        <a:lnSpc>
                          <a:spcPct val="107000"/>
                        </a:lnSpc>
                        <a:spcAft>
                          <a:spcPts val="800"/>
                        </a:spcAft>
                      </a:pPr>
                      <a:r>
                        <a:rPr lang="en-IN" sz="1400" dirty="0">
                          <a:effectLst/>
                          <a:latin typeface="Arial" panose="020B0604020202020204" pitchFamily="34" charset="0"/>
                          <a:cs typeface="Arial" panose="020B0604020202020204" pitchFamily="34" charset="0"/>
                        </a:rPr>
                        <a:t>Stages of ESC</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30145" marR="30145" marT="0" marB="0"/>
                </a:tc>
                <a:tc>
                  <a:txBody>
                    <a:bodyPr/>
                    <a:lstStyle/>
                    <a:p>
                      <a:pPr>
                        <a:lnSpc>
                          <a:spcPct val="107000"/>
                        </a:lnSpc>
                        <a:spcAft>
                          <a:spcPts val="800"/>
                        </a:spcAft>
                      </a:pPr>
                      <a:r>
                        <a:rPr lang="en-IN" sz="1400">
                          <a:effectLst/>
                          <a:latin typeface="Arial" panose="020B0604020202020204" pitchFamily="34" charset="0"/>
                          <a:cs typeface="Arial" panose="020B0604020202020204" pitchFamily="34" charset="0"/>
                        </a:rPr>
                        <a:t>Indicators </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30145" marR="30145" marT="0" marB="0"/>
                </a:tc>
                <a:tc>
                  <a:txBody>
                    <a:bodyPr/>
                    <a:lstStyle/>
                    <a:p>
                      <a:pPr>
                        <a:lnSpc>
                          <a:spcPct val="107000"/>
                        </a:lnSpc>
                        <a:spcAft>
                          <a:spcPts val="800"/>
                        </a:spcAft>
                      </a:pPr>
                      <a:r>
                        <a:rPr lang="en-IN" sz="1400">
                          <a:effectLst/>
                          <a:latin typeface="Arial" panose="020B0604020202020204" pitchFamily="34" charset="0"/>
                          <a:cs typeface="Arial" panose="020B0604020202020204" pitchFamily="34" charset="0"/>
                        </a:rPr>
                        <a:t>Valuation Methods</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30145" marR="30145" marT="0" marB="0"/>
                </a:tc>
                <a:extLst>
                  <a:ext uri="{0D108BD9-81ED-4DB2-BD59-A6C34878D82A}">
                    <a16:rowId xmlns:a16="http://schemas.microsoft.com/office/drawing/2014/main" val="3327729161"/>
                  </a:ext>
                </a:extLst>
              </a:tr>
              <a:tr h="1707550">
                <a:tc>
                  <a:txBody>
                    <a:bodyPr/>
                    <a:lstStyle/>
                    <a:p>
                      <a:pPr>
                        <a:lnSpc>
                          <a:spcPct val="107000"/>
                        </a:lnSpc>
                        <a:spcAft>
                          <a:spcPts val="800"/>
                        </a:spcAft>
                      </a:pPr>
                      <a:r>
                        <a:rPr lang="en-IN" sz="1400">
                          <a:effectLst/>
                          <a:latin typeface="Arial" panose="020B0604020202020204" pitchFamily="34" charset="0"/>
                          <a:cs typeface="Arial" panose="020B0604020202020204" pitchFamily="34" charset="0"/>
                        </a:rPr>
                        <a:t>Seed  Stage/ Angel Stage </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30145" marR="30145" marT="0" marB="0"/>
                </a:tc>
                <a:tc>
                  <a:txBody>
                    <a:bodyPr/>
                    <a:lstStyle/>
                    <a:p>
                      <a:pPr>
                        <a:lnSpc>
                          <a:spcPct val="107000"/>
                        </a:lnSpc>
                        <a:spcAft>
                          <a:spcPts val="800"/>
                        </a:spcAft>
                      </a:pPr>
                      <a:r>
                        <a:rPr lang="en-IN" sz="1400" dirty="0">
                          <a:effectLst/>
                          <a:latin typeface="Arial" panose="020B0604020202020204" pitchFamily="34" charset="0"/>
                          <a:cs typeface="Arial" panose="020B0604020202020204" pitchFamily="34" charset="0"/>
                        </a:rPr>
                        <a:t>Commercial operations are being  established </a:t>
                      </a:r>
                    </a:p>
                    <a:p>
                      <a:pPr>
                        <a:lnSpc>
                          <a:spcPct val="107000"/>
                        </a:lnSpc>
                        <a:spcAft>
                          <a:spcPts val="800"/>
                        </a:spcAft>
                      </a:pPr>
                      <a:r>
                        <a:rPr lang="en-IN" sz="1400" dirty="0">
                          <a:effectLst/>
                          <a:latin typeface="Arial" panose="020B0604020202020204" pitchFamily="34" charset="0"/>
                          <a:cs typeface="Arial" panose="020B0604020202020204" pitchFamily="34" charset="0"/>
                        </a:rPr>
                        <a:t>No products and revenue</a:t>
                      </a:r>
                    </a:p>
                    <a:p>
                      <a:pPr>
                        <a:lnSpc>
                          <a:spcPct val="107000"/>
                        </a:lnSpc>
                        <a:spcAft>
                          <a:spcPts val="800"/>
                        </a:spcAft>
                      </a:pPr>
                      <a:r>
                        <a:rPr lang="en-IN" sz="1400" dirty="0">
                          <a:effectLst/>
                          <a:latin typeface="Arial" panose="020B0604020202020204" pitchFamily="34" charset="0"/>
                          <a:cs typeface="Arial" panose="020B0604020202020204" pitchFamily="34" charset="0"/>
                        </a:rPr>
                        <a:t>Little expense history</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30145" marR="30145" marT="0" marB="0"/>
                </a:tc>
                <a:tc>
                  <a:txBody>
                    <a:bodyPr/>
                    <a:lstStyle/>
                    <a:p>
                      <a:pPr>
                        <a:lnSpc>
                          <a:spcPct val="107000"/>
                        </a:lnSpc>
                        <a:spcAft>
                          <a:spcPts val="800"/>
                        </a:spcAft>
                      </a:pPr>
                      <a:r>
                        <a:rPr lang="en-IN" sz="1400" dirty="0">
                          <a:solidFill>
                            <a:srgbClr val="C00000"/>
                          </a:solidFill>
                          <a:effectLst/>
                          <a:latin typeface="Arial" panose="020B0604020202020204" pitchFamily="34" charset="0"/>
                          <a:cs typeface="Arial" panose="020B0604020202020204" pitchFamily="34" charset="0"/>
                        </a:rPr>
                        <a:t>The Payne Scorecard Method</a:t>
                      </a:r>
                    </a:p>
                    <a:p>
                      <a:pPr>
                        <a:lnSpc>
                          <a:spcPct val="107000"/>
                        </a:lnSpc>
                        <a:spcAft>
                          <a:spcPts val="800"/>
                        </a:spcAft>
                      </a:pPr>
                      <a:r>
                        <a:rPr lang="en-IN" sz="1400" dirty="0">
                          <a:solidFill>
                            <a:srgbClr val="C00000"/>
                          </a:solidFill>
                          <a:effectLst/>
                          <a:latin typeface="Arial" panose="020B0604020202020204" pitchFamily="34" charset="0"/>
                          <a:cs typeface="Arial" panose="020B0604020202020204" pitchFamily="34" charset="0"/>
                        </a:rPr>
                        <a:t>The Risk Factor Summation  (RFS) Method</a:t>
                      </a:r>
                    </a:p>
                    <a:p>
                      <a:pPr>
                        <a:lnSpc>
                          <a:spcPct val="107000"/>
                        </a:lnSpc>
                        <a:spcAft>
                          <a:spcPts val="800"/>
                        </a:spcAft>
                      </a:pPr>
                      <a:r>
                        <a:rPr lang="en-IN" sz="1400" dirty="0">
                          <a:solidFill>
                            <a:srgbClr val="C00000"/>
                          </a:solidFill>
                          <a:effectLst/>
                          <a:latin typeface="Arial" panose="020B0604020202020204" pitchFamily="34" charset="0"/>
                          <a:cs typeface="Arial" panose="020B0604020202020204" pitchFamily="34" charset="0"/>
                        </a:rPr>
                        <a:t>Berkus Method 1.0</a:t>
                      </a:r>
                    </a:p>
                    <a:p>
                      <a:pPr>
                        <a:lnSpc>
                          <a:spcPct val="107000"/>
                        </a:lnSpc>
                        <a:spcAft>
                          <a:spcPts val="800"/>
                        </a:spcAft>
                      </a:pPr>
                      <a:r>
                        <a:rPr lang="en-IN" sz="1400" dirty="0">
                          <a:solidFill>
                            <a:srgbClr val="C00000"/>
                          </a:solidFill>
                          <a:effectLst/>
                          <a:latin typeface="Arial" panose="020B0604020202020204" pitchFamily="34" charset="0"/>
                          <a:cs typeface="Arial" panose="020B0604020202020204" pitchFamily="34" charset="0"/>
                        </a:rPr>
                        <a:t>Enhanced Berkus Method</a:t>
                      </a:r>
                    </a:p>
                    <a:p>
                      <a:pPr>
                        <a:lnSpc>
                          <a:spcPct val="107000"/>
                        </a:lnSpc>
                        <a:spcAft>
                          <a:spcPts val="800"/>
                        </a:spcAft>
                      </a:pPr>
                      <a:r>
                        <a:rPr lang="en-IN" sz="1400" dirty="0">
                          <a:solidFill>
                            <a:srgbClr val="C00000"/>
                          </a:solidFill>
                          <a:effectLst/>
                          <a:latin typeface="Arial" panose="020B0604020202020204" pitchFamily="34" charset="0"/>
                          <a:cs typeface="Arial" panose="020B0604020202020204" pitchFamily="34" charset="0"/>
                        </a:rPr>
                        <a:t>Venture Capital Method </a:t>
                      </a:r>
                    </a:p>
                    <a:p>
                      <a:pPr>
                        <a:lnSpc>
                          <a:spcPct val="107000"/>
                        </a:lnSpc>
                        <a:spcAft>
                          <a:spcPts val="800"/>
                        </a:spcAft>
                      </a:pPr>
                      <a:r>
                        <a:rPr lang="en-IN" sz="1400" dirty="0">
                          <a:solidFill>
                            <a:srgbClr val="C00000"/>
                          </a:solidFill>
                          <a:effectLst/>
                          <a:latin typeface="Arial" panose="020B0604020202020204" pitchFamily="34" charset="0"/>
                          <a:cs typeface="Arial" panose="020B0604020202020204" pitchFamily="34" charset="0"/>
                        </a:rPr>
                        <a:t>The First Chicago Method( FCM)</a:t>
                      </a:r>
                      <a:endParaRPr lang="en-IN" sz="1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0145" marR="30145" marT="0" marB="0"/>
                </a:tc>
                <a:extLst>
                  <a:ext uri="{0D108BD9-81ED-4DB2-BD59-A6C34878D82A}">
                    <a16:rowId xmlns:a16="http://schemas.microsoft.com/office/drawing/2014/main" val="4125656531"/>
                  </a:ext>
                </a:extLst>
              </a:tr>
              <a:tr h="1547164">
                <a:tc>
                  <a:txBody>
                    <a:bodyPr/>
                    <a:lstStyle/>
                    <a:p>
                      <a:pPr>
                        <a:lnSpc>
                          <a:spcPct val="107000"/>
                        </a:lnSpc>
                        <a:spcAft>
                          <a:spcPts val="800"/>
                        </a:spcAft>
                      </a:pPr>
                      <a:r>
                        <a:rPr lang="en-IN" sz="1400">
                          <a:effectLst/>
                          <a:latin typeface="Arial" panose="020B0604020202020204" pitchFamily="34" charset="0"/>
                          <a:cs typeface="Arial" panose="020B0604020202020204" pitchFamily="34" charset="0"/>
                        </a:rPr>
                        <a:t>Early VC Stage </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30145" marR="30145" marT="0" marB="0"/>
                </a:tc>
                <a:tc>
                  <a:txBody>
                    <a:bodyPr/>
                    <a:lstStyle/>
                    <a:p>
                      <a:pPr>
                        <a:lnSpc>
                          <a:spcPct val="107000"/>
                        </a:lnSpc>
                        <a:spcAft>
                          <a:spcPts val="800"/>
                        </a:spcAft>
                      </a:pPr>
                      <a:r>
                        <a:rPr lang="en-IN" sz="1400" dirty="0">
                          <a:effectLst/>
                          <a:latin typeface="Arial" panose="020B0604020202020204" pitchFamily="34" charset="0"/>
                          <a:cs typeface="Arial" panose="020B0604020202020204" pitchFamily="34" charset="0"/>
                        </a:rPr>
                        <a:t>ESC has started operating </a:t>
                      </a:r>
                    </a:p>
                    <a:p>
                      <a:pPr>
                        <a:lnSpc>
                          <a:spcPct val="107000"/>
                        </a:lnSpc>
                        <a:spcAft>
                          <a:spcPts val="800"/>
                        </a:spcAft>
                      </a:pPr>
                      <a:r>
                        <a:rPr lang="en-IN" sz="1400" dirty="0">
                          <a:effectLst/>
                          <a:latin typeface="Arial" panose="020B0604020202020204" pitchFamily="34" charset="0"/>
                          <a:cs typeface="Arial" panose="020B0604020202020204" pitchFamily="34" charset="0"/>
                        </a:rPr>
                        <a:t>Building up its management team</a:t>
                      </a:r>
                    </a:p>
                    <a:p>
                      <a:pPr>
                        <a:lnSpc>
                          <a:spcPct val="107000"/>
                        </a:lnSpc>
                        <a:spcAft>
                          <a:spcPts val="800"/>
                        </a:spcAft>
                      </a:pPr>
                      <a:r>
                        <a:rPr lang="en-IN" sz="1400" dirty="0" err="1">
                          <a:effectLst/>
                          <a:latin typeface="Arial" panose="020B0604020202020204" pitchFamily="34" charset="0"/>
                          <a:cs typeface="Arial" panose="020B0604020202020204" pitchFamily="34" charset="0"/>
                        </a:rPr>
                        <a:t>Opex</a:t>
                      </a:r>
                      <a:r>
                        <a:rPr lang="en-IN" sz="1400" dirty="0">
                          <a:effectLst/>
                          <a:latin typeface="Arial" panose="020B0604020202020204" pitchFamily="34" charset="0"/>
                          <a:cs typeface="Arial" panose="020B0604020202020204" pitchFamily="34" charset="0"/>
                        </a:rPr>
                        <a:t> is higher than revenue</a:t>
                      </a:r>
                    </a:p>
                    <a:p>
                      <a:pPr>
                        <a:lnSpc>
                          <a:spcPct val="107000"/>
                        </a:lnSpc>
                        <a:spcAft>
                          <a:spcPts val="800"/>
                        </a:spcAft>
                      </a:pPr>
                      <a:r>
                        <a:rPr lang="en-IN" sz="1400" dirty="0">
                          <a:effectLst/>
                          <a:latin typeface="Arial" panose="020B0604020202020204" pitchFamily="34" charset="0"/>
                          <a:cs typeface="Arial" panose="020B0604020202020204" pitchFamily="34" charset="0"/>
                        </a:rPr>
                        <a:t>Losses are driven by R&amp;D, marketing and advertisement expenses </a:t>
                      </a:r>
                    </a:p>
                    <a:p>
                      <a:pPr>
                        <a:lnSpc>
                          <a:spcPct val="107000"/>
                        </a:lnSpc>
                        <a:spcAft>
                          <a:spcPts val="800"/>
                        </a:spcAft>
                      </a:pPr>
                      <a:r>
                        <a:rPr lang="en-IN" sz="1400" dirty="0">
                          <a:effectLst/>
                          <a:latin typeface="Arial" panose="020B0604020202020204" pitchFamily="34" charset="0"/>
                          <a:cs typeface="Arial" panose="020B0604020202020204" pitchFamily="34" charset="0"/>
                        </a:rPr>
                        <a:t>Early rounds of series A and B financing</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30145" marR="30145" marT="0" marB="0"/>
                </a:tc>
                <a:tc>
                  <a:txBody>
                    <a:bodyPr/>
                    <a:lstStyle/>
                    <a:p>
                      <a:pPr>
                        <a:lnSpc>
                          <a:spcPct val="107000"/>
                        </a:lnSpc>
                        <a:spcAft>
                          <a:spcPts val="800"/>
                        </a:spcAft>
                      </a:pPr>
                      <a:endParaRPr lang="en-IN" sz="1400" dirty="0">
                        <a:effectLst/>
                        <a:latin typeface="Arial" panose="020B0604020202020204" pitchFamily="34" charset="0"/>
                        <a:cs typeface="Arial" panose="020B0604020202020204" pitchFamily="34" charset="0"/>
                      </a:endParaRPr>
                    </a:p>
                    <a:p>
                      <a:pPr>
                        <a:lnSpc>
                          <a:spcPct val="107000"/>
                        </a:lnSpc>
                        <a:spcAft>
                          <a:spcPts val="800"/>
                        </a:spcAft>
                      </a:pPr>
                      <a:r>
                        <a:rPr lang="en-IN" sz="1400" dirty="0">
                          <a:effectLst/>
                          <a:latin typeface="Arial" panose="020B0604020202020204" pitchFamily="34" charset="0"/>
                          <a:cs typeface="Arial" panose="020B0604020202020204" pitchFamily="34" charset="0"/>
                        </a:rPr>
                        <a:t>Income Approach- DCF and Real Option</a:t>
                      </a:r>
                    </a:p>
                    <a:p>
                      <a:pPr>
                        <a:lnSpc>
                          <a:spcPct val="107000"/>
                        </a:lnSpc>
                        <a:spcAft>
                          <a:spcPts val="800"/>
                        </a:spcAft>
                      </a:pPr>
                      <a:r>
                        <a:rPr lang="en-IN" sz="1400" dirty="0">
                          <a:effectLst/>
                          <a:latin typeface="Arial" panose="020B0604020202020204" pitchFamily="34" charset="0"/>
                          <a:cs typeface="Arial" panose="020B0604020202020204" pitchFamily="34" charset="0"/>
                        </a:rPr>
                        <a:t> Market Approach- GPCM, GTM, and </a:t>
                      </a:r>
                      <a:r>
                        <a:rPr lang="en-IN" sz="1400" dirty="0" err="1">
                          <a:effectLst/>
                          <a:latin typeface="Arial" panose="020B0604020202020204" pitchFamily="34" charset="0"/>
                          <a:cs typeface="Arial" panose="020B0604020202020204" pitchFamily="34" charset="0"/>
                        </a:rPr>
                        <a:t>Backsolve</a:t>
                      </a:r>
                      <a:r>
                        <a:rPr lang="en-IN" sz="1400" dirty="0">
                          <a:effectLst/>
                          <a:latin typeface="Arial" panose="020B0604020202020204" pitchFamily="34" charset="0"/>
                          <a:cs typeface="Arial" panose="020B0604020202020204" pitchFamily="34" charset="0"/>
                        </a:rPr>
                        <a:t> Method</a:t>
                      </a:r>
                    </a:p>
                    <a:p>
                      <a:pPr>
                        <a:lnSpc>
                          <a:spcPct val="107000"/>
                        </a:lnSpc>
                        <a:spcAft>
                          <a:spcPts val="800"/>
                        </a:spcAft>
                      </a:pPr>
                      <a:r>
                        <a:rPr lang="en-IN" sz="1400" dirty="0">
                          <a:effectLst/>
                          <a:latin typeface="Arial" panose="020B0604020202020204" pitchFamily="34" charset="0"/>
                          <a:cs typeface="Arial" panose="020B0604020202020204" pitchFamily="34" charset="0"/>
                        </a:rPr>
                        <a:t>  Cost Approach-Adjusted Net Asset Value  </a:t>
                      </a:r>
                    </a:p>
                    <a:p>
                      <a:pPr>
                        <a:lnSpc>
                          <a:spcPct val="107000"/>
                        </a:lnSpc>
                        <a:spcAft>
                          <a:spcPts val="800"/>
                        </a:spcAft>
                      </a:pPr>
                      <a:r>
                        <a:rPr lang="en-IN" sz="1400" dirty="0">
                          <a:effectLst/>
                          <a:latin typeface="Arial" panose="020B0604020202020204" pitchFamily="34" charset="0"/>
                          <a:cs typeface="Arial" panose="020B0604020202020204" pitchFamily="34" charset="0"/>
                        </a:rPr>
                        <a:t> </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30145" marR="30145" marT="0" marB="0"/>
                </a:tc>
                <a:extLst>
                  <a:ext uri="{0D108BD9-81ED-4DB2-BD59-A6C34878D82A}">
                    <a16:rowId xmlns:a16="http://schemas.microsoft.com/office/drawing/2014/main" val="979052696"/>
                  </a:ext>
                </a:extLst>
              </a:tr>
              <a:tr h="1912149">
                <a:tc>
                  <a:txBody>
                    <a:bodyPr/>
                    <a:lstStyle/>
                    <a:p>
                      <a:pPr>
                        <a:lnSpc>
                          <a:spcPct val="107000"/>
                        </a:lnSpc>
                        <a:spcAft>
                          <a:spcPts val="800"/>
                        </a:spcAft>
                      </a:pPr>
                      <a:r>
                        <a:rPr lang="en-IN" sz="1400">
                          <a:effectLst/>
                          <a:latin typeface="Arial" panose="020B0604020202020204" pitchFamily="34" charset="0"/>
                          <a:cs typeface="Arial" panose="020B0604020202020204" pitchFamily="34" charset="0"/>
                        </a:rPr>
                        <a:t>Late VC Stage </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30145" marR="30145" marT="0" marB="0"/>
                </a:tc>
                <a:tc>
                  <a:txBody>
                    <a:bodyPr/>
                    <a:lstStyle/>
                    <a:p>
                      <a:pPr>
                        <a:lnSpc>
                          <a:spcPct val="107000"/>
                        </a:lnSpc>
                        <a:spcAft>
                          <a:spcPts val="800"/>
                        </a:spcAft>
                      </a:pPr>
                      <a:endParaRPr lang="en-IN" sz="1400" dirty="0">
                        <a:effectLst/>
                        <a:latin typeface="Arial" panose="020B0604020202020204" pitchFamily="34" charset="0"/>
                        <a:cs typeface="Arial" panose="020B0604020202020204" pitchFamily="34" charset="0"/>
                      </a:endParaRPr>
                    </a:p>
                    <a:p>
                      <a:pPr>
                        <a:lnSpc>
                          <a:spcPct val="107000"/>
                        </a:lnSpc>
                        <a:spcAft>
                          <a:spcPts val="800"/>
                        </a:spcAft>
                      </a:pPr>
                      <a:r>
                        <a:rPr lang="en-IN" sz="1400" dirty="0">
                          <a:effectLst/>
                          <a:latin typeface="Arial" panose="020B0604020202020204" pitchFamily="34" charset="0"/>
                          <a:cs typeface="Arial" panose="020B0604020202020204" pitchFamily="34" charset="0"/>
                        </a:rPr>
                        <a:t>High Revenue growth</a:t>
                      </a:r>
                    </a:p>
                    <a:p>
                      <a:pPr>
                        <a:lnSpc>
                          <a:spcPct val="107000"/>
                        </a:lnSpc>
                        <a:spcAft>
                          <a:spcPts val="800"/>
                        </a:spcAft>
                      </a:pPr>
                      <a:r>
                        <a:rPr lang="en-IN" sz="1400" dirty="0">
                          <a:effectLst/>
                          <a:latin typeface="Arial" panose="020B0604020202020204" pitchFamily="34" charset="0"/>
                          <a:cs typeface="Arial" panose="020B0604020202020204" pitchFamily="34" charset="0"/>
                        </a:rPr>
                        <a:t>May have substantial revenue but continue to generate losses</a:t>
                      </a:r>
                    </a:p>
                    <a:p>
                      <a:pPr>
                        <a:lnSpc>
                          <a:spcPct val="107000"/>
                        </a:lnSpc>
                        <a:spcAft>
                          <a:spcPts val="800"/>
                        </a:spcAft>
                      </a:pPr>
                      <a:r>
                        <a:rPr lang="en-IN" sz="1400" dirty="0">
                          <a:effectLst/>
                          <a:latin typeface="Arial" panose="020B0604020202020204" pitchFamily="34" charset="0"/>
                          <a:cs typeface="Arial" panose="020B0604020202020204" pitchFamily="34" charset="0"/>
                        </a:rPr>
                        <a:t>Negative CFO</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30145" marR="30145" marT="0" marB="0"/>
                </a:tc>
                <a:tc>
                  <a:txBody>
                    <a:bodyPr/>
                    <a:lstStyle/>
                    <a:p>
                      <a:pPr>
                        <a:lnSpc>
                          <a:spcPct val="107000"/>
                        </a:lnSpc>
                        <a:spcAft>
                          <a:spcPts val="800"/>
                        </a:spcAft>
                      </a:pPr>
                      <a:endParaRPr lang="en-IN" sz="1400" dirty="0">
                        <a:effectLst/>
                        <a:latin typeface="Arial" panose="020B0604020202020204" pitchFamily="34" charset="0"/>
                        <a:cs typeface="Arial" panose="020B0604020202020204" pitchFamily="34" charset="0"/>
                      </a:endParaRPr>
                    </a:p>
                    <a:p>
                      <a:pPr>
                        <a:lnSpc>
                          <a:spcPct val="107000"/>
                        </a:lnSpc>
                        <a:spcAft>
                          <a:spcPts val="800"/>
                        </a:spcAft>
                      </a:pPr>
                      <a:r>
                        <a:rPr lang="en-IN" sz="1400" dirty="0">
                          <a:effectLst/>
                          <a:latin typeface="Arial" panose="020B0604020202020204" pitchFamily="34" charset="0"/>
                          <a:cs typeface="Arial" panose="020B0604020202020204" pitchFamily="34" charset="0"/>
                        </a:rPr>
                        <a:t>Income Approach- DCF and Real Option</a:t>
                      </a:r>
                    </a:p>
                    <a:p>
                      <a:pPr>
                        <a:lnSpc>
                          <a:spcPct val="107000"/>
                        </a:lnSpc>
                        <a:spcAft>
                          <a:spcPts val="800"/>
                        </a:spcAft>
                      </a:pPr>
                      <a:r>
                        <a:rPr lang="en-IN" sz="1400" dirty="0">
                          <a:effectLst/>
                          <a:latin typeface="Arial" panose="020B0604020202020204" pitchFamily="34" charset="0"/>
                          <a:cs typeface="Arial" panose="020B0604020202020204" pitchFamily="34" charset="0"/>
                        </a:rPr>
                        <a:t> Market Approach- GPCM, GTM, and </a:t>
                      </a:r>
                      <a:r>
                        <a:rPr lang="en-IN" sz="1400" dirty="0" err="1">
                          <a:effectLst/>
                          <a:latin typeface="Arial" panose="020B0604020202020204" pitchFamily="34" charset="0"/>
                          <a:cs typeface="Arial" panose="020B0604020202020204" pitchFamily="34" charset="0"/>
                        </a:rPr>
                        <a:t>Backsolve</a:t>
                      </a:r>
                      <a:r>
                        <a:rPr lang="en-IN" sz="1400" dirty="0">
                          <a:effectLst/>
                          <a:latin typeface="Arial" panose="020B0604020202020204" pitchFamily="34" charset="0"/>
                          <a:cs typeface="Arial" panose="020B0604020202020204" pitchFamily="34" charset="0"/>
                        </a:rPr>
                        <a:t> Method</a:t>
                      </a:r>
                    </a:p>
                    <a:p>
                      <a:pPr>
                        <a:lnSpc>
                          <a:spcPct val="107000"/>
                        </a:lnSpc>
                        <a:spcAft>
                          <a:spcPts val="800"/>
                        </a:spcAft>
                      </a:pPr>
                      <a:r>
                        <a:rPr lang="en-IN" sz="1400" dirty="0">
                          <a:effectLst/>
                          <a:latin typeface="Arial" panose="020B0604020202020204" pitchFamily="34" charset="0"/>
                          <a:cs typeface="Arial" panose="020B0604020202020204" pitchFamily="34" charset="0"/>
                        </a:rPr>
                        <a:t>  Cost Approach-Adjusted Net Asset Value </a:t>
                      </a:r>
                    </a:p>
                    <a:p>
                      <a:pPr>
                        <a:lnSpc>
                          <a:spcPct val="107000"/>
                        </a:lnSpc>
                        <a:spcAft>
                          <a:spcPts val="800"/>
                        </a:spcAft>
                      </a:pPr>
                      <a:r>
                        <a:rPr lang="en-IN" sz="1400" dirty="0">
                          <a:effectLst/>
                          <a:latin typeface="Arial" panose="020B0604020202020204" pitchFamily="34" charset="0"/>
                          <a:cs typeface="Arial" panose="020B0604020202020204" pitchFamily="34" charset="0"/>
                        </a:rPr>
                        <a:t> </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30145" marR="30145" marT="0" marB="0"/>
                </a:tc>
                <a:extLst>
                  <a:ext uri="{0D108BD9-81ED-4DB2-BD59-A6C34878D82A}">
                    <a16:rowId xmlns:a16="http://schemas.microsoft.com/office/drawing/2014/main" val="4116826702"/>
                  </a:ext>
                </a:extLst>
              </a:tr>
            </a:tbl>
          </a:graphicData>
        </a:graphic>
      </p:graphicFrame>
    </p:spTree>
    <p:extLst>
      <p:ext uri="{BB962C8B-B14F-4D97-AF65-F5344CB8AC3E}">
        <p14:creationId xmlns:p14="http://schemas.microsoft.com/office/powerpoint/2010/main" val="3082920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Valuation Method ESC  </a:t>
            </a:r>
          </a:p>
        </p:txBody>
      </p:sp>
      <p:pic>
        <p:nvPicPr>
          <p:cNvPr id="3" name="Picture 2">
            <a:extLst>
              <a:ext uri="{FF2B5EF4-FFF2-40B4-BE49-F238E27FC236}">
                <a16:creationId xmlns:a16="http://schemas.microsoft.com/office/drawing/2014/main" id="{DA7C19C9-1D1A-E7DF-0CCC-D999D33A696C}"/>
              </a:ext>
            </a:extLst>
          </p:cNvPr>
          <p:cNvPicPr>
            <a:picLocks noChangeAspect="1"/>
          </p:cNvPicPr>
          <p:nvPr/>
        </p:nvPicPr>
        <p:blipFill>
          <a:blip r:embed="rId2"/>
          <a:stretch>
            <a:fillRect/>
          </a:stretch>
        </p:blipFill>
        <p:spPr>
          <a:xfrm>
            <a:off x="1102936" y="1067738"/>
            <a:ext cx="9851009" cy="4626051"/>
          </a:xfrm>
          <a:prstGeom prst="rect">
            <a:avLst/>
          </a:prstGeom>
        </p:spPr>
      </p:pic>
      <p:sp>
        <p:nvSpPr>
          <p:cNvPr id="7" name="TextBox 6">
            <a:extLst>
              <a:ext uri="{FF2B5EF4-FFF2-40B4-BE49-F238E27FC236}">
                <a16:creationId xmlns:a16="http://schemas.microsoft.com/office/drawing/2014/main" id="{E437443E-C9ED-8B39-6241-2BF498E18315}"/>
              </a:ext>
            </a:extLst>
          </p:cNvPr>
          <p:cNvSpPr txBox="1"/>
          <p:nvPr/>
        </p:nvSpPr>
        <p:spPr>
          <a:xfrm>
            <a:off x="1715679" y="698405"/>
            <a:ext cx="6108568" cy="369332"/>
          </a:xfrm>
          <a:prstGeom prst="rect">
            <a:avLst/>
          </a:prstGeom>
          <a:noFill/>
        </p:spPr>
        <p:txBody>
          <a:bodyPr wrap="square">
            <a:spAutoFit/>
          </a:bodyPr>
          <a:lstStyle/>
          <a:p>
            <a:r>
              <a:rPr lang="en-IN" sz="1800" b="1" i="0" u="none" strike="noStrike" baseline="0" dirty="0">
                <a:solidFill>
                  <a:srgbClr val="002060"/>
                </a:solidFill>
                <a:latin typeface="Arial" panose="020B0604020202020204" pitchFamily="34" charset="0"/>
                <a:cs typeface="Arial" panose="020B0604020202020204" pitchFamily="34" charset="0"/>
              </a:rPr>
              <a:t>The Payne Scorecard Method</a:t>
            </a:r>
            <a:endParaRPr lang="en-IN"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21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Valuation Method ESC  </a:t>
            </a:r>
          </a:p>
        </p:txBody>
      </p:sp>
      <p:pic>
        <p:nvPicPr>
          <p:cNvPr id="3" name="Picture 2">
            <a:extLst>
              <a:ext uri="{FF2B5EF4-FFF2-40B4-BE49-F238E27FC236}">
                <a16:creationId xmlns:a16="http://schemas.microsoft.com/office/drawing/2014/main" id="{DA7C19C9-1D1A-E7DF-0CCC-D999D33A696C}"/>
              </a:ext>
            </a:extLst>
          </p:cNvPr>
          <p:cNvPicPr>
            <a:picLocks noChangeAspect="1"/>
          </p:cNvPicPr>
          <p:nvPr/>
        </p:nvPicPr>
        <p:blipFill>
          <a:blip r:embed="rId2"/>
          <a:stretch>
            <a:fillRect/>
          </a:stretch>
        </p:blipFill>
        <p:spPr>
          <a:xfrm>
            <a:off x="1102936" y="1067737"/>
            <a:ext cx="9851009" cy="4626051"/>
          </a:xfrm>
          <a:prstGeom prst="rect">
            <a:avLst/>
          </a:prstGeom>
        </p:spPr>
      </p:pic>
      <p:sp>
        <p:nvSpPr>
          <p:cNvPr id="7" name="TextBox 6">
            <a:extLst>
              <a:ext uri="{FF2B5EF4-FFF2-40B4-BE49-F238E27FC236}">
                <a16:creationId xmlns:a16="http://schemas.microsoft.com/office/drawing/2014/main" id="{E437443E-C9ED-8B39-6241-2BF498E18315}"/>
              </a:ext>
            </a:extLst>
          </p:cNvPr>
          <p:cNvSpPr txBox="1"/>
          <p:nvPr/>
        </p:nvSpPr>
        <p:spPr>
          <a:xfrm>
            <a:off x="1715679" y="698405"/>
            <a:ext cx="6108568" cy="369332"/>
          </a:xfrm>
          <a:prstGeom prst="rect">
            <a:avLst/>
          </a:prstGeom>
          <a:noFill/>
        </p:spPr>
        <p:txBody>
          <a:bodyPr wrap="square">
            <a:spAutoFit/>
          </a:bodyPr>
          <a:lstStyle/>
          <a:p>
            <a:r>
              <a:rPr lang="en-IN" sz="1800" b="1" i="0" u="none" strike="noStrike" baseline="0" dirty="0">
                <a:solidFill>
                  <a:srgbClr val="002060"/>
                </a:solidFill>
                <a:latin typeface="Arial" panose="020B0604020202020204" pitchFamily="34" charset="0"/>
                <a:cs typeface="Arial" panose="020B0604020202020204" pitchFamily="34" charset="0"/>
              </a:rPr>
              <a:t>The Payne Scorecard Method</a:t>
            </a:r>
            <a:endParaRPr lang="en-IN"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645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Valuation Method ESC  </a:t>
            </a:r>
          </a:p>
        </p:txBody>
      </p:sp>
      <p:sp>
        <p:nvSpPr>
          <p:cNvPr id="7" name="TextBox 6">
            <a:extLst>
              <a:ext uri="{FF2B5EF4-FFF2-40B4-BE49-F238E27FC236}">
                <a16:creationId xmlns:a16="http://schemas.microsoft.com/office/drawing/2014/main" id="{E437443E-C9ED-8B39-6241-2BF498E18315}"/>
              </a:ext>
            </a:extLst>
          </p:cNvPr>
          <p:cNvSpPr txBox="1"/>
          <p:nvPr/>
        </p:nvSpPr>
        <p:spPr>
          <a:xfrm>
            <a:off x="1715679" y="698405"/>
            <a:ext cx="6108568" cy="369332"/>
          </a:xfrm>
          <a:prstGeom prst="rect">
            <a:avLst/>
          </a:prstGeom>
          <a:noFill/>
        </p:spPr>
        <p:txBody>
          <a:bodyPr wrap="square">
            <a:spAutoFit/>
          </a:bodyPr>
          <a:lstStyle/>
          <a:p>
            <a:r>
              <a:rPr lang="en-IN" sz="1800" b="1" i="0" u="none" strike="noStrike" baseline="0" dirty="0">
                <a:solidFill>
                  <a:srgbClr val="002060"/>
                </a:solidFill>
                <a:latin typeface="Arial" panose="020B0604020202020204" pitchFamily="34" charset="0"/>
                <a:cs typeface="Arial" panose="020B0604020202020204" pitchFamily="34" charset="0"/>
              </a:rPr>
              <a:t>The RFS Method</a:t>
            </a:r>
            <a:endParaRPr lang="en-IN" b="1"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3000FAA-516E-2F32-235D-F49FD0FC91D7}"/>
              </a:ext>
            </a:extLst>
          </p:cNvPr>
          <p:cNvPicPr>
            <a:picLocks noChangeAspect="1"/>
          </p:cNvPicPr>
          <p:nvPr/>
        </p:nvPicPr>
        <p:blipFill>
          <a:blip r:embed="rId2"/>
          <a:stretch>
            <a:fillRect/>
          </a:stretch>
        </p:blipFill>
        <p:spPr>
          <a:xfrm>
            <a:off x="1905001" y="1067737"/>
            <a:ext cx="7531230" cy="1552914"/>
          </a:xfrm>
          <a:prstGeom prst="rect">
            <a:avLst/>
          </a:prstGeom>
        </p:spPr>
      </p:pic>
      <p:pic>
        <p:nvPicPr>
          <p:cNvPr id="6" name="Picture 5">
            <a:extLst>
              <a:ext uri="{FF2B5EF4-FFF2-40B4-BE49-F238E27FC236}">
                <a16:creationId xmlns:a16="http://schemas.microsoft.com/office/drawing/2014/main" id="{9A0BEAED-C64E-6F74-10E0-321C9DF861F6}"/>
              </a:ext>
            </a:extLst>
          </p:cNvPr>
          <p:cNvPicPr>
            <a:picLocks noChangeAspect="1"/>
          </p:cNvPicPr>
          <p:nvPr/>
        </p:nvPicPr>
        <p:blipFill>
          <a:blip r:embed="rId3"/>
          <a:stretch>
            <a:fillRect/>
          </a:stretch>
        </p:blipFill>
        <p:spPr>
          <a:xfrm>
            <a:off x="1905000" y="2762054"/>
            <a:ext cx="8077199" cy="3397533"/>
          </a:xfrm>
          <a:prstGeom prst="rect">
            <a:avLst/>
          </a:prstGeom>
        </p:spPr>
      </p:pic>
    </p:spTree>
    <p:extLst>
      <p:ext uri="{BB962C8B-B14F-4D97-AF65-F5344CB8AC3E}">
        <p14:creationId xmlns:p14="http://schemas.microsoft.com/office/powerpoint/2010/main" val="750524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alpha val="75000"/>
          </a:srgbClr>
        </a:solidFill>
        <a:effectLst/>
      </p:bgPr>
    </p:bg>
    <p:spTree>
      <p:nvGrpSpPr>
        <p:cNvPr id="1" name=""/>
        <p:cNvGrpSpPr/>
        <p:nvPr/>
      </p:nvGrpSpPr>
      <p:grpSpPr>
        <a:xfrm>
          <a:off x="0" y="0"/>
          <a:ext cx="0" cy="0"/>
          <a:chOff x="0" y="0"/>
          <a:chExt cx="0" cy="0"/>
        </a:xfrm>
      </p:grpSpPr>
      <p:sp>
        <p:nvSpPr>
          <p:cNvPr id="6" name="Rectangle 5"/>
          <p:cNvSpPr/>
          <p:nvPr/>
        </p:nvSpPr>
        <p:spPr>
          <a:xfrm>
            <a:off x="0" y="2312567"/>
            <a:ext cx="12192000" cy="1246710"/>
          </a:xfrm>
          <a:prstGeom prst="rect">
            <a:avLst/>
          </a:prstGeom>
          <a:solidFill>
            <a:schemeClr val="bg1">
              <a:alpha val="90000"/>
            </a:schemeClr>
          </a:solidFill>
          <a:ln>
            <a:noFill/>
          </a:ln>
          <a:effectLst>
            <a:innerShdw blurRad="9525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latin typeface="Arial" panose="020B0604020202020204" pitchFamily="34" charset="0"/>
                <a:cs typeface="Arial" panose="020B0604020202020204" pitchFamily="34" charset="0"/>
              </a:rPr>
              <a:t>An Insight into Early Stage Company (ESC) Valuation</a:t>
            </a:r>
          </a:p>
        </p:txBody>
      </p:sp>
      <p:sp>
        <p:nvSpPr>
          <p:cNvPr id="27" name="Footer Placeholder 3"/>
          <p:cNvSpPr txBox="1">
            <a:spLocks/>
          </p:cNvSpPr>
          <p:nvPr/>
        </p:nvSpPr>
        <p:spPr>
          <a:xfrm>
            <a:off x="11150278" y="0"/>
            <a:ext cx="1041722" cy="318304"/>
          </a:xfrm>
          <a:prstGeom prst="rect">
            <a:avLst/>
          </a:prstGeom>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600" dirty="0">
                <a:solidFill>
                  <a:srgbClr val="FF0000"/>
                </a:solidFill>
                <a:latin typeface="Engravers MT" panose="02090707080505020304" pitchFamily="18" charset="0"/>
              </a:rPr>
              <a:t>RSV</a:t>
            </a:r>
            <a:endParaRPr lang="en-US" sz="1000" dirty="0">
              <a:solidFill>
                <a:srgbClr val="FF0000"/>
              </a:solidFill>
              <a:latin typeface="Engravers MT" panose="02090707080505020304" pitchFamily="18" charset="0"/>
            </a:endParaRPr>
          </a:p>
        </p:txBody>
      </p:sp>
      <p:sp>
        <p:nvSpPr>
          <p:cNvPr id="7" name="Slide Number Placeholder 6"/>
          <p:cNvSpPr>
            <a:spLocks noGrp="1"/>
          </p:cNvSpPr>
          <p:nvPr>
            <p:ph type="sldNum" sz="quarter" idx="12"/>
          </p:nvPr>
        </p:nvSpPr>
        <p:spPr/>
        <p:txBody>
          <a:bodyPr/>
          <a:lstStyle/>
          <a:p>
            <a:fld id="{AD435F75-68A0-45B1-B8A1-26FFFA4FEC76}" type="slidenum">
              <a:rPr lang="en-US" smtClean="0"/>
              <a:t>2</a:t>
            </a:fld>
            <a:endParaRPr lang="en-US" dirty="0"/>
          </a:p>
        </p:txBody>
      </p:sp>
    </p:spTree>
    <p:extLst>
      <p:ext uri="{BB962C8B-B14F-4D97-AF65-F5344CB8AC3E}">
        <p14:creationId xmlns:p14="http://schemas.microsoft.com/office/powerpoint/2010/main" val="31049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Valuation Method ESC  </a:t>
            </a:r>
          </a:p>
        </p:txBody>
      </p:sp>
      <p:sp>
        <p:nvSpPr>
          <p:cNvPr id="7" name="TextBox 6">
            <a:extLst>
              <a:ext uri="{FF2B5EF4-FFF2-40B4-BE49-F238E27FC236}">
                <a16:creationId xmlns:a16="http://schemas.microsoft.com/office/drawing/2014/main" id="{E437443E-C9ED-8B39-6241-2BF498E18315}"/>
              </a:ext>
            </a:extLst>
          </p:cNvPr>
          <p:cNvSpPr txBox="1"/>
          <p:nvPr/>
        </p:nvSpPr>
        <p:spPr>
          <a:xfrm>
            <a:off x="1715679" y="698405"/>
            <a:ext cx="6108568" cy="369332"/>
          </a:xfrm>
          <a:prstGeom prst="rect">
            <a:avLst/>
          </a:prstGeom>
          <a:noFill/>
        </p:spPr>
        <p:txBody>
          <a:bodyPr wrap="square">
            <a:spAutoFit/>
          </a:bodyPr>
          <a:lstStyle/>
          <a:p>
            <a:r>
              <a:rPr lang="en-IN" sz="1800" b="1" i="0" u="none" strike="noStrike" baseline="0" dirty="0">
                <a:solidFill>
                  <a:srgbClr val="002060"/>
                </a:solidFill>
                <a:latin typeface="Arial" panose="020B0604020202020204" pitchFamily="34" charset="0"/>
                <a:cs typeface="Arial" panose="020B0604020202020204" pitchFamily="34" charset="0"/>
              </a:rPr>
              <a:t>The RFS Method</a:t>
            </a:r>
            <a:endParaRPr lang="en-IN" b="1" dirty="0">
              <a:solidFill>
                <a:srgbClr val="00206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F1C8678-B4C0-FB95-1460-57BD48A344D8}"/>
              </a:ext>
            </a:extLst>
          </p:cNvPr>
          <p:cNvPicPr>
            <a:picLocks noChangeAspect="1"/>
          </p:cNvPicPr>
          <p:nvPr/>
        </p:nvPicPr>
        <p:blipFill>
          <a:blip r:embed="rId2"/>
          <a:stretch>
            <a:fillRect/>
          </a:stretch>
        </p:blipFill>
        <p:spPr>
          <a:xfrm>
            <a:off x="1272619" y="1297272"/>
            <a:ext cx="9313682" cy="4990406"/>
          </a:xfrm>
          <a:prstGeom prst="rect">
            <a:avLst/>
          </a:prstGeom>
        </p:spPr>
      </p:pic>
    </p:spTree>
    <p:extLst>
      <p:ext uri="{BB962C8B-B14F-4D97-AF65-F5344CB8AC3E}">
        <p14:creationId xmlns:p14="http://schemas.microsoft.com/office/powerpoint/2010/main" val="374956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Valuation Method ESC  </a:t>
            </a:r>
          </a:p>
        </p:txBody>
      </p:sp>
      <p:sp>
        <p:nvSpPr>
          <p:cNvPr id="7" name="TextBox 6">
            <a:extLst>
              <a:ext uri="{FF2B5EF4-FFF2-40B4-BE49-F238E27FC236}">
                <a16:creationId xmlns:a16="http://schemas.microsoft.com/office/drawing/2014/main" id="{E437443E-C9ED-8B39-6241-2BF498E18315}"/>
              </a:ext>
            </a:extLst>
          </p:cNvPr>
          <p:cNvSpPr txBox="1"/>
          <p:nvPr/>
        </p:nvSpPr>
        <p:spPr>
          <a:xfrm>
            <a:off x="1715679" y="698405"/>
            <a:ext cx="6108568" cy="369332"/>
          </a:xfrm>
          <a:prstGeom prst="rect">
            <a:avLst/>
          </a:prstGeom>
          <a:noFill/>
        </p:spPr>
        <p:txBody>
          <a:bodyPr wrap="square">
            <a:spAutoFit/>
          </a:bodyPr>
          <a:lstStyle/>
          <a:p>
            <a:r>
              <a:rPr lang="en-IN" sz="1800" b="1" i="0" u="none" strike="noStrike" baseline="0" dirty="0">
                <a:solidFill>
                  <a:srgbClr val="002060"/>
                </a:solidFill>
                <a:latin typeface="Arial" panose="020B0604020202020204" pitchFamily="34" charset="0"/>
                <a:cs typeface="Arial" panose="020B0604020202020204" pitchFamily="34" charset="0"/>
              </a:rPr>
              <a:t>The </a:t>
            </a:r>
            <a:r>
              <a:rPr lang="en-IN" b="1" dirty="0">
                <a:solidFill>
                  <a:srgbClr val="002060"/>
                </a:solidFill>
                <a:latin typeface="Arial" panose="020B0604020202020204" pitchFamily="34" charset="0"/>
                <a:cs typeface="Arial" panose="020B0604020202020204" pitchFamily="34" charset="0"/>
              </a:rPr>
              <a:t>Berkus</a:t>
            </a:r>
            <a:r>
              <a:rPr lang="en-IN" sz="1800" b="1" i="0" u="none" strike="noStrike" baseline="0" dirty="0">
                <a:solidFill>
                  <a:srgbClr val="002060"/>
                </a:solidFill>
                <a:latin typeface="Arial" panose="020B0604020202020204" pitchFamily="34" charset="0"/>
                <a:cs typeface="Arial" panose="020B0604020202020204" pitchFamily="34" charset="0"/>
              </a:rPr>
              <a:t> Method</a:t>
            </a:r>
            <a:endParaRPr lang="en-IN" b="1"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C609D47-13FF-2E1E-14C8-70AB624C14D0}"/>
              </a:ext>
            </a:extLst>
          </p:cNvPr>
          <p:cNvPicPr>
            <a:picLocks noChangeAspect="1"/>
          </p:cNvPicPr>
          <p:nvPr/>
        </p:nvPicPr>
        <p:blipFill>
          <a:blip r:embed="rId2"/>
          <a:stretch>
            <a:fillRect/>
          </a:stretch>
        </p:blipFill>
        <p:spPr>
          <a:xfrm>
            <a:off x="2620653" y="1067737"/>
            <a:ext cx="5401558" cy="1420938"/>
          </a:xfrm>
          <a:prstGeom prst="rect">
            <a:avLst/>
          </a:prstGeom>
        </p:spPr>
      </p:pic>
      <p:pic>
        <p:nvPicPr>
          <p:cNvPr id="6" name="Picture 5">
            <a:extLst>
              <a:ext uri="{FF2B5EF4-FFF2-40B4-BE49-F238E27FC236}">
                <a16:creationId xmlns:a16="http://schemas.microsoft.com/office/drawing/2014/main" id="{746F5540-6262-F046-09B8-388E4EE2B28F}"/>
              </a:ext>
            </a:extLst>
          </p:cNvPr>
          <p:cNvPicPr>
            <a:picLocks noChangeAspect="1"/>
          </p:cNvPicPr>
          <p:nvPr/>
        </p:nvPicPr>
        <p:blipFill>
          <a:blip r:embed="rId3"/>
          <a:stretch>
            <a:fillRect/>
          </a:stretch>
        </p:blipFill>
        <p:spPr>
          <a:xfrm>
            <a:off x="1574276" y="2858007"/>
            <a:ext cx="8484124" cy="2835779"/>
          </a:xfrm>
          <a:prstGeom prst="rect">
            <a:avLst/>
          </a:prstGeom>
        </p:spPr>
      </p:pic>
    </p:spTree>
    <p:extLst>
      <p:ext uri="{BB962C8B-B14F-4D97-AF65-F5344CB8AC3E}">
        <p14:creationId xmlns:p14="http://schemas.microsoft.com/office/powerpoint/2010/main" val="607278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Valuation Method ESC  </a:t>
            </a:r>
          </a:p>
        </p:txBody>
      </p:sp>
      <p:sp>
        <p:nvSpPr>
          <p:cNvPr id="7" name="TextBox 6">
            <a:extLst>
              <a:ext uri="{FF2B5EF4-FFF2-40B4-BE49-F238E27FC236}">
                <a16:creationId xmlns:a16="http://schemas.microsoft.com/office/drawing/2014/main" id="{E437443E-C9ED-8B39-6241-2BF498E18315}"/>
              </a:ext>
            </a:extLst>
          </p:cNvPr>
          <p:cNvSpPr txBox="1"/>
          <p:nvPr/>
        </p:nvSpPr>
        <p:spPr>
          <a:xfrm>
            <a:off x="1715679" y="698405"/>
            <a:ext cx="6108568" cy="369332"/>
          </a:xfrm>
          <a:prstGeom prst="rect">
            <a:avLst/>
          </a:prstGeom>
          <a:noFill/>
        </p:spPr>
        <p:txBody>
          <a:bodyPr wrap="square">
            <a:spAutoFit/>
          </a:bodyPr>
          <a:lstStyle/>
          <a:p>
            <a:r>
              <a:rPr lang="en-IN" b="1" dirty="0">
                <a:solidFill>
                  <a:srgbClr val="002060"/>
                </a:solidFill>
                <a:latin typeface="Arial" panose="020B0604020202020204" pitchFamily="34" charset="0"/>
                <a:cs typeface="Arial" panose="020B0604020202020204" pitchFamily="34" charset="0"/>
              </a:rPr>
              <a:t>The VC</a:t>
            </a:r>
            <a:r>
              <a:rPr lang="en-IN" sz="1800" b="1" i="0" u="none" strike="noStrike" baseline="0" dirty="0">
                <a:solidFill>
                  <a:srgbClr val="002060"/>
                </a:solidFill>
                <a:latin typeface="Arial" panose="020B0604020202020204" pitchFamily="34" charset="0"/>
                <a:cs typeface="Arial" panose="020B0604020202020204" pitchFamily="34" charset="0"/>
              </a:rPr>
              <a:t> Method with Dilution</a:t>
            </a:r>
            <a:endParaRPr lang="en-IN" b="1" dirty="0">
              <a:solidFill>
                <a:srgbClr val="002060"/>
              </a:solidFill>
              <a:latin typeface="Arial" panose="020B0604020202020204" pitchFamily="34" charset="0"/>
              <a:cs typeface="Arial" panose="020B0604020202020204" pitchFamily="34" charset="0"/>
            </a:endParaRPr>
          </a:p>
        </p:txBody>
      </p:sp>
      <p:pic>
        <p:nvPicPr>
          <p:cNvPr id="8195" name="Picture 1">
            <a:extLst>
              <a:ext uri="{FF2B5EF4-FFF2-40B4-BE49-F238E27FC236}">
                <a16:creationId xmlns:a16="http://schemas.microsoft.com/office/drawing/2014/main" id="{3B73B60B-DA30-E7C1-E17B-347CA7687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715" y="2568804"/>
            <a:ext cx="2370138" cy="4730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81095BFE-A888-0696-8222-3C6A7F3C5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715" y="3041879"/>
            <a:ext cx="4778375"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1E186841-D637-6B4A-C9F4-C67DD3F6BDBE}"/>
              </a:ext>
            </a:extLst>
          </p:cNvPr>
          <p:cNvSpPr>
            <a:spLocks noChangeArrowheads="1"/>
          </p:cNvSpPr>
          <p:nvPr/>
        </p:nvSpPr>
        <p:spPr bwMode="auto">
          <a:xfrm>
            <a:off x="1517715" y="1432264"/>
            <a:ext cx="931953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Step I:  Estimate time to Exit (T): Estimated by the Investor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Step II Estimate the value at the Exit -Use market multiples, DCF, or average of successful exit in the same industry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 ( Assume 20 m revenue and an exit of 6x)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Step III: Estimate the Discount Rate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5">
            <a:extLst>
              <a:ext uri="{FF2B5EF4-FFF2-40B4-BE49-F238E27FC236}">
                <a16:creationId xmlns:a16="http://schemas.microsoft.com/office/drawing/2014/main" id="{6FF0E21E-8C1B-C653-AC54-127005A026DF}"/>
              </a:ext>
            </a:extLst>
          </p:cNvPr>
          <p:cNvSpPr>
            <a:spLocks noChangeArrowheads="1"/>
          </p:cNvSpPr>
          <p:nvPr/>
        </p:nvSpPr>
        <p:spPr bwMode="auto">
          <a:xfrm>
            <a:off x="1517715" y="2826621"/>
            <a:ext cx="84644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Assume a 60% probability of failure and investor required return of 25% over 7 years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D18F09C0-7A9C-05D5-CED0-543CEC08EA05}"/>
              </a:ext>
            </a:extLst>
          </p:cNvPr>
          <p:cNvSpPr>
            <a:spLocks noChangeArrowheads="1"/>
          </p:cNvSpPr>
          <p:nvPr/>
        </p:nvSpPr>
        <p:spPr bwMode="auto">
          <a:xfrm>
            <a:off x="1517715" y="35752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7">
            <a:extLst>
              <a:ext uri="{FF2B5EF4-FFF2-40B4-BE49-F238E27FC236}">
                <a16:creationId xmlns:a16="http://schemas.microsoft.com/office/drawing/2014/main" id="{7FCB6461-EC9F-00B0-78BA-A8AA43E858E2}"/>
              </a:ext>
            </a:extLst>
          </p:cNvPr>
          <p:cNvSpPr>
            <a:spLocks noChangeArrowheads="1"/>
          </p:cNvSpPr>
          <p:nvPr/>
        </p:nvSpPr>
        <p:spPr bwMode="auto">
          <a:xfrm>
            <a:off x="1517715" y="3261901"/>
            <a:ext cx="855529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Step IV: Estimate the retention Percentage ( estimated by an investor based on its experience; say 30%)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3">
            <a:extLst>
              <a:ext uri="{FF2B5EF4-FFF2-40B4-BE49-F238E27FC236}">
                <a16:creationId xmlns:a16="http://schemas.microsoft.com/office/drawing/2014/main" id="{FCA0C2D2-17BF-EFB7-37A0-1562B1CE6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212" y="3760249"/>
            <a:ext cx="3589338" cy="3508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2116303-0158-D1B6-3DF5-3686FE2A9A54}"/>
              </a:ext>
            </a:extLst>
          </p:cNvPr>
          <p:cNvSpPr txBox="1"/>
          <p:nvPr/>
        </p:nvSpPr>
        <p:spPr>
          <a:xfrm>
            <a:off x="424207" y="4660651"/>
            <a:ext cx="11594968" cy="1893339"/>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en-US" sz="1600" b="0" i="0" u="none" strike="noStrike" baseline="0" dirty="0">
                <a:latin typeface="Arial" panose="020B0604020202020204" pitchFamily="34" charset="0"/>
                <a:cs typeface="Arial" panose="020B0604020202020204" pitchFamily="34" charset="0"/>
              </a:rPr>
              <a:t>The VC method requires estimates of revenue at exit, probability of failure for the company, and dilution, all of which can be subject to </a:t>
            </a:r>
            <a:r>
              <a:rPr lang="en-IN" sz="1600" b="0" i="0" u="none" strike="noStrike" baseline="0" dirty="0">
                <a:latin typeface="Arial" panose="020B0604020202020204" pitchFamily="34" charset="0"/>
                <a:cs typeface="Arial" panose="020B0604020202020204" pitchFamily="34" charset="0"/>
              </a:rPr>
              <a:t>considerable uncertainty.</a:t>
            </a:r>
          </a:p>
          <a:p>
            <a:pPr marL="285750" indent="-285750" algn="l">
              <a:lnSpc>
                <a:spcPct val="150000"/>
              </a:lnSpc>
              <a:buFont typeface="Arial" panose="020B0604020202020204" pitchFamily="34" charset="0"/>
              <a:buChar char="•"/>
            </a:pPr>
            <a:endParaRPr lang="en-IN" sz="1600" b="0" i="0" u="none" strike="noStrike" baseline="0" dirty="0">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US" sz="1600" b="0" i="0" u="none" strike="noStrike" baseline="0" dirty="0">
                <a:latin typeface="Arial" panose="020B0604020202020204" pitchFamily="34" charset="0"/>
                <a:cs typeface="Arial" panose="020B0604020202020204" pitchFamily="34" charset="0"/>
              </a:rPr>
              <a:t>The model has features of the market and income approaches, both of which have significant limitations when they are applied to seed-stage enterprises</a:t>
            </a: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540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Valuation Method ESC  </a:t>
            </a:r>
          </a:p>
        </p:txBody>
      </p:sp>
      <p:sp>
        <p:nvSpPr>
          <p:cNvPr id="7" name="TextBox 6">
            <a:extLst>
              <a:ext uri="{FF2B5EF4-FFF2-40B4-BE49-F238E27FC236}">
                <a16:creationId xmlns:a16="http://schemas.microsoft.com/office/drawing/2014/main" id="{E437443E-C9ED-8B39-6241-2BF498E18315}"/>
              </a:ext>
            </a:extLst>
          </p:cNvPr>
          <p:cNvSpPr txBox="1"/>
          <p:nvPr/>
        </p:nvSpPr>
        <p:spPr>
          <a:xfrm>
            <a:off x="1715679" y="698405"/>
            <a:ext cx="6108568" cy="369332"/>
          </a:xfrm>
          <a:prstGeom prst="rect">
            <a:avLst/>
          </a:prstGeom>
          <a:noFill/>
        </p:spPr>
        <p:txBody>
          <a:bodyPr wrap="square">
            <a:spAutoFit/>
          </a:bodyPr>
          <a:lstStyle/>
          <a:p>
            <a:r>
              <a:rPr lang="en-IN" b="1" dirty="0">
                <a:solidFill>
                  <a:srgbClr val="002060"/>
                </a:solidFill>
                <a:latin typeface="Arial" panose="020B0604020202020204" pitchFamily="34" charset="0"/>
                <a:cs typeface="Arial" panose="020B0604020202020204" pitchFamily="34" charset="0"/>
              </a:rPr>
              <a:t>The FCM</a:t>
            </a:r>
          </a:p>
        </p:txBody>
      </p:sp>
      <p:sp>
        <p:nvSpPr>
          <p:cNvPr id="3" name="TextBox 2">
            <a:extLst>
              <a:ext uri="{FF2B5EF4-FFF2-40B4-BE49-F238E27FC236}">
                <a16:creationId xmlns:a16="http://schemas.microsoft.com/office/drawing/2014/main" id="{795AC208-99B0-A981-99D6-0B54810D580E}"/>
              </a:ext>
            </a:extLst>
          </p:cNvPr>
          <p:cNvSpPr txBox="1"/>
          <p:nvPr/>
        </p:nvSpPr>
        <p:spPr>
          <a:xfrm>
            <a:off x="697583" y="1653463"/>
            <a:ext cx="11227324" cy="3370666"/>
          </a:xfrm>
          <a:prstGeom prst="rect">
            <a:avLst/>
          </a:prstGeom>
          <a:noFill/>
        </p:spPr>
        <p:txBody>
          <a:bodyPr wrap="square">
            <a:spAutoFit/>
          </a:bodyPr>
          <a:lstStyle/>
          <a:p>
            <a:pPr algn="l">
              <a:lnSpc>
                <a:spcPct val="150000"/>
              </a:lnSpc>
            </a:pPr>
            <a:r>
              <a:rPr lang="en-US" sz="1600" b="0" i="0" u="none" strike="noStrike" baseline="0" dirty="0">
                <a:latin typeface="Arial" panose="020B0604020202020204" pitchFamily="34" charset="0"/>
                <a:cs typeface="Arial" panose="020B0604020202020204" pitchFamily="34" charset="0"/>
              </a:rPr>
              <a:t>The FCM uses a scenario-based approach that looks at the performance of </a:t>
            </a:r>
            <a:r>
              <a:rPr lang="en-US" sz="1600" dirty="0">
                <a:latin typeface="Arial" panose="020B0604020202020204" pitchFamily="34" charset="0"/>
                <a:cs typeface="Arial" panose="020B0604020202020204" pitchFamily="34" charset="0"/>
              </a:rPr>
              <a:t>an ESC</a:t>
            </a:r>
            <a:r>
              <a:rPr lang="en-US" sz="1600" b="0" i="0" u="none" strike="noStrike" baseline="0" dirty="0">
                <a:latin typeface="Arial" panose="020B0604020202020204" pitchFamily="34" charset="0"/>
                <a:cs typeface="Arial" panose="020B0604020202020204" pitchFamily="34" charset="0"/>
              </a:rPr>
              <a:t> under three </a:t>
            </a:r>
            <a:r>
              <a:rPr lang="en-IN" sz="1600" b="0" i="0" u="none" strike="noStrike" baseline="0" dirty="0">
                <a:latin typeface="Arial" panose="020B0604020202020204" pitchFamily="34" charset="0"/>
                <a:cs typeface="Arial" panose="020B0604020202020204" pitchFamily="34" charset="0"/>
              </a:rPr>
              <a:t>scenarios:</a:t>
            </a:r>
          </a:p>
          <a:p>
            <a:pPr algn="l">
              <a:lnSpc>
                <a:spcPct val="150000"/>
              </a:lnSpc>
            </a:pPr>
            <a:endParaRPr lang="en-US" sz="1600" b="1" i="0" u="none" strike="noStrike" baseline="0" dirty="0">
              <a:latin typeface="Arial" panose="020B0604020202020204" pitchFamily="34" charset="0"/>
              <a:cs typeface="Arial" panose="020B0604020202020204" pitchFamily="34" charset="0"/>
            </a:endParaRPr>
          </a:p>
          <a:p>
            <a:pPr algn="just">
              <a:lnSpc>
                <a:spcPct val="150000"/>
              </a:lnSpc>
            </a:pPr>
            <a:r>
              <a:rPr lang="en-US" sz="1600" b="1" dirty="0">
                <a:latin typeface="Arial" panose="020B0604020202020204" pitchFamily="34" charset="0"/>
                <a:cs typeface="Arial" panose="020B0604020202020204" pitchFamily="34" charset="0"/>
              </a:rPr>
              <a:t>Scenario 1 (</a:t>
            </a:r>
            <a:r>
              <a:rPr lang="en-US" sz="1600" b="1" i="0" u="none" strike="noStrike" baseline="0" dirty="0">
                <a:latin typeface="Arial" panose="020B0604020202020204" pitchFamily="34" charset="0"/>
                <a:cs typeface="Arial" panose="020B0604020202020204" pitchFamily="34" charset="0"/>
              </a:rPr>
              <a:t>Success):  </a:t>
            </a:r>
            <a:r>
              <a:rPr lang="en-US" sz="1600" dirty="0">
                <a:latin typeface="Arial" panose="020B0604020202020204" pitchFamily="34" charset="0"/>
                <a:cs typeface="Arial" panose="020B0604020202020204" pitchFamily="34" charset="0"/>
              </a:rPr>
              <a:t>ESC</a:t>
            </a:r>
            <a:r>
              <a:rPr lang="en-US" sz="1600" b="0" i="0" u="none" strike="noStrike" baseline="0" dirty="0">
                <a:latin typeface="Arial" panose="020B0604020202020204" pitchFamily="34" charset="0"/>
                <a:cs typeface="Arial" panose="020B0604020202020204" pitchFamily="34" charset="0"/>
              </a:rPr>
              <a:t> achieves exceptional business performance within or above </a:t>
            </a:r>
            <a:r>
              <a:rPr lang="en-IN" sz="1600" b="0" i="0" u="none" strike="noStrike" baseline="0" dirty="0">
                <a:latin typeface="Arial" panose="020B0604020202020204" pitchFamily="34" charset="0"/>
                <a:cs typeface="Arial" panose="020B0604020202020204" pitchFamily="34" charset="0"/>
              </a:rPr>
              <a:t>financial projections.</a:t>
            </a:r>
          </a:p>
          <a:p>
            <a:pPr algn="l">
              <a:lnSpc>
                <a:spcPct val="150000"/>
              </a:lnSpc>
            </a:pPr>
            <a:endParaRPr lang="en-US" sz="1600" b="1" i="0" u="none" strike="noStrike" baseline="0" dirty="0">
              <a:latin typeface="Arial" panose="020B0604020202020204" pitchFamily="34" charset="0"/>
              <a:cs typeface="Arial" panose="020B0604020202020204" pitchFamily="34" charset="0"/>
            </a:endParaRPr>
          </a:p>
          <a:p>
            <a:pPr algn="l">
              <a:lnSpc>
                <a:spcPct val="150000"/>
              </a:lnSpc>
            </a:pPr>
            <a:r>
              <a:rPr lang="en-US" sz="1600" b="1" dirty="0">
                <a:latin typeface="Arial" panose="020B0604020202020204" pitchFamily="34" charset="0"/>
                <a:cs typeface="Arial" panose="020B0604020202020204" pitchFamily="34" charset="0"/>
              </a:rPr>
              <a:t>Scenario 2 (</a:t>
            </a:r>
            <a:r>
              <a:rPr lang="en-US" sz="1600" b="1" i="0" u="none" strike="noStrike" baseline="0" dirty="0">
                <a:latin typeface="Arial" panose="020B0604020202020204" pitchFamily="34" charset="0"/>
                <a:cs typeface="Arial" panose="020B0604020202020204" pitchFamily="34" charset="0"/>
              </a:rPr>
              <a:t>Survival ): </a:t>
            </a:r>
            <a:r>
              <a:rPr lang="en-US" sz="1600" dirty="0">
                <a:latin typeface="Arial" panose="020B0604020202020204" pitchFamily="34" charset="0"/>
                <a:cs typeface="Arial" panose="020B0604020202020204" pitchFamily="34" charset="0"/>
              </a:rPr>
              <a:t>ESC</a:t>
            </a:r>
            <a:r>
              <a:rPr lang="en-US" sz="1600" b="0" i="0" u="none" strike="noStrike" baseline="0" dirty="0">
                <a:latin typeface="Arial" panose="020B0604020202020204" pitchFamily="34" charset="0"/>
                <a:cs typeface="Arial" panose="020B0604020202020204" pitchFamily="34" charset="0"/>
              </a:rPr>
              <a:t> underperforms the success scenario due to delays in product approval or business pivots, resulting in higher expenses or longer time to market.</a:t>
            </a:r>
          </a:p>
          <a:p>
            <a:pPr algn="l">
              <a:lnSpc>
                <a:spcPct val="150000"/>
              </a:lnSpc>
            </a:pPr>
            <a:endParaRPr lang="en-US" sz="1600" b="0" i="0" u="none" strike="noStrike" baseline="0" dirty="0">
              <a:latin typeface="Arial" panose="020B0604020202020204" pitchFamily="34" charset="0"/>
              <a:cs typeface="Arial" panose="020B0604020202020204" pitchFamily="34" charset="0"/>
            </a:endParaRPr>
          </a:p>
          <a:p>
            <a:pPr algn="just">
              <a:lnSpc>
                <a:spcPct val="150000"/>
              </a:lnSpc>
            </a:pPr>
            <a:r>
              <a:rPr lang="en-US" sz="1600" b="1" dirty="0">
                <a:latin typeface="Arial" panose="020B0604020202020204" pitchFamily="34" charset="0"/>
                <a:cs typeface="Arial" panose="020B0604020202020204" pitchFamily="34" charset="0"/>
              </a:rPr>
              <a:t>Scenario 3 ( </a:t>
            </a:r>
            <a:r>
              <a:rPr lang="en-US" sz="1600" b="1" i="0" u="none" strike="noStrike" baseline="0" dirty="0">
                <a:latin typeface="Arial" panose="020B0604020202020204" pitchFamily="34" charset="0"/>
                <a:cs typeface="Arial" panose="020B0604020202020204" pitchFamily="34" charset="0"/>
              </a:rPr>
              <a:t>Failure): </a:t>
            </a:r>
            <a:r>
              <a:rPr lang="en-US" sz="1600" dirty="0">
                <a:latin typeface="Arial" panose="020B0604020202020204" pitchFamily="34" charset="0"/>
                <a:cs typeface="Arial" panose="020B0604020202020204" pitchFamily="34" charset="0"/>
              </a:rPr>
              <a:t>ESC</a:t>
            </a:r>
            <a:r>
              <a:rPr lang="en-US" sz="1600" b="0" i="0" u="none" strike="noStrike" baseline="0" dirty="0">
                <a:latin typeface="Arial" panose="020B0604020202020204" pitchFamily="34" charset="0"/>
                <a:cs typeface="Arial" panose="020B0604020202020204" pitchFamily="34" charset="0"/>
              </a:rPr>
              <a:t> underperforms the survival scenario and sees a continuation or a deterioration of the business resulting in capital losses or business failure.</a:t>
            </a: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947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Valuation Method ESC  </a:t>
            </a:r>
          </a:p>
        </p:txBody>
      </p:sp>
      <p:sp>
        <p:nvSpPr>
          <p:cNvPr id="7" name="TextBox 6">
            <a:extLst>
              <a:ext uri="{FF2B5EF4-FFF2-40B4-BE49-F238E27FC236}">
                <a16:creationId xmlns:a16="http://schemas.microsoft.com/office/drawing/2014/main" id="{E437443E-C9ED-8B39-6241-2BF498E18315}"/>
              </a:ext>
            </a:extLst>
          </p:cNvPr>
          <p:cNvSpPr txBox="1"/>
          <p:nvPr/>
        </p:nvSpPr>
        <p:spPr>
          <a:xfrm>
            <a:off x="1715679" y="698405"/>
            <a:ext cx="6108568" cy="369332"/>
          </a:xfrm>
          <a:prstGeom prst="rect">
            <a:avLst/>
          </a:prstGeom>
          <a:noFill/>
        </p:spPr>
        <p:txBody>
          <a:bodyPr wrap="square">
            <a:spAutoFit/>
          </a:bodyPr>
          <a:lstStyle/>
          <a:p>
            <a:r>
              <a:rPr lang="en-IN" b="1" dirty="0">
                <a:solidFill>
                  <a:srgbClr val="002060"/>
                </a:solidFill>
                <a:latin typeface="Arial" panose="020B0604020202020204" pitchFamily="34" charset="0"/>
                <a:cs typeface="Arial" panose="020B0604020202020204" pitchFamily="34" charset="0"/>
              </a:rPr>
              <a:t>The FCM</a:t>
            </a:r>
          </a:p>
        </p:txBody>
      </p:sp>
      <p:sp>
        <p:nvSpPr>
          <p:cNvPr id="3" name="TextBox 2">
            <a:extLst>
              <a:ext uri="{FF2B5EF4-FFF2-40B4-BE49-F238E27FC236}">
                <a16:creationId xmlns:a16="http://schemas.microsoft.com/office/drawing/2014/main" id="{795AC208-99B0-A981-99D6-0B54810D580E}"/>
              </a:ext>
            </a:extLst>
          </p:cNvPr>
          <p:cNvSpPr txBox="1"/>
          <p:nvPr/>
        </p:nvSpPr>
        <p:spPr>
          <a:xfrm>
            <a:off x="697583" y="1653463"/>
            <a:ext cx="11227324" cy="416011"/>
          </a:xfrm>
          <a:prstGeom prst="rect">
            <a:avLst/>
          </a:prstGeom>
          <a:noFill/>
        </p:spPr>
        <p:txBody>
          <a:bodyPr wrap="square">
            <a:spAutoFit/>
          </a:bodyPr>
          <a:lstStyle/>
          <a:p>
            <a:pPr algn="l">
              <a:lnSpc>
                <a:spcPct val="150000"/>
              </a:lnSpc>
            </a:pPr>
            <a:endParaRPr lang="en-IN"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9044FE0-90F4-3661-4A29-DD587C800903}"/>
              </a:ext>
            </a:extLst>
          </p:cNvPr>
          <p:cNvPicPr>
            <a:picLocks noChangeAspect="1"/>
          </p:cNvPicPr>
          <p:nvPr/>
        </p:nvPicPr>
        <p:blipFill>
          <a:blip r:embed="rId2"/>
          <a:stretch>
            <a:fillRect/>
          </a:stretch>
        </p:blipFill>
        <p:spPr>
          <a:xfrm>
            <a:off x="1027521" y="1461161"/>
            <a:ext cx="9577633" cy="4091223"/>
          </a:xfrm>
          <a:prstGeom prst="rect">
            <a:avLst/>
          </a:prstGeom>
        </p:spPr>
      </p:pic>
      <p:pic>
        <p:nvPicPr>
          <p:cNvPr id="6" name="Picture 5">
            <a:extLst>
              <a:ext uri="{FF2B5EF4-FFF2-40B4-BE49-F238E27FC236}">
                <a16:creationId xmlns:a16="http://schemas.microsoft.com/office/drawing/2014/main" id="{8044849E-7C40-663D-CA45-27D8EA193B9A}"/>
              </a:ext>
            </a:extLst>
          </p:cNvPr>
          <p:cNvPicPr>
            <a:picLocks noChangeAspect="1"/>
          </p:cNvPicPr>
          <p:nvPr/>
        </p:nvPicPr>
        <p:blipFill>
          <a:blip r:embed="rId3"/>
          <a:stretch>
            <a:fillRect/>
          </a:stretch>
        </p:blipFill>
        <p:spPr>
          <a:xfrm>
            <a:off x="2262433" y="5821762"/>
            <a:ext cx="7956223" cy="567369"/>
          </a:xfrm>
          <a:prstGeom prst="rect">
            <a:avLst/>
          </a:prstGeom>
        </p:spPr>
      </p:pic>
    </p:spTree>
    <p:extLst>
      <p:ext uri="{BB962C8B-B14F-4D97-AF65-F5344CB8AC3E}">
        <p14:creationId xmlns:p14="http://schemas.microsoft.com/office/powerpoint/2010/main" val="3055456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Key Issues  </a:t>
            </a:r>
          </a:p>
        </p:txBody>
      </p:sp>
      <p:sp>
        <p:nvSpPr>
          <p:cNvPr id="5" name="TextBox 4">
            <a:extLst>
              <a:ext uri="{FF2B5EF4-FFF2-40B4-BE49-F238E27FC236}">
                <a16:creationId xmlns:a16="http://schemas.microsoft.com/office/drawing/2014/main" id="{66B3E49E-D047-35F1-FAD5-3B28490DD43C}"/>
              </a:ext>
            </a:extLst>
          </p:cNvPr>
          <p:cNvSpPr txBox="1"/>
          <p:nvPr/>
        </p:nvSpPr>
        <p:spPr>
          <a:xfrm>
            <a:off x="377072" y="1572528"/>
            <a:ext cx="11541549" cy="290335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This </a:t>
            </a:r>
            <a:r>
              <a:rPr lang="en-US" b="0" i="0" u="none" strike="noStrike" baseline="0" dirty="0">
                <a:latin typeface="Arial" panose="020B0604020202020204" pitchFamily="34" charset="0"/>
                <a:cs typeface="Arial" panose="020B0604020202020204" pitchFamily="34" charset="0"/>
              </a:rPr>
              <a:t> method provides a basis also for subsequent measurements of the company’s equity value, as the model built at the time of the initial transaction is “calibrated” to reflect changes in market conditions that affect the model’s key inputs and</a:t>
            </a:r>
          </a:p>
          <a:p>
            <a:pPr marL="285750" indent="-285750" algn="just">
              <a:lnSpc>
                <a:spcPct val="150000"/>
              </a:lnSpc>
              <a:buFont typeface="Arial" panose="020B0604020202020204" pitchFamily="34" charset="0"/>
              <a:buChar char="•"/>
            </a:pPr>
            <a:r>
              <a:rPr lang="en-IN" b="0" i="0" u="none" strike="noStrike" baseline="0" dirty="0">
                <a:latin typeface="Arial" panose="020B0604020202020204" pitchFamily="34" charset="0"/>
                <a:cs typeface="Arial" panose="020B0604020202020204" pitchFamily="34" charset="0"/>
              </a:rPr>
              <a:t>assumptions over time. </a:t>
            </a:r>
          </a:p>
          <a:p>
            <a:pPr marL="285750" indent="-285750" algn="just">
              <a:lnSpc>
                <a:spcPct val="150000"/>
              </a:lnSpc>
              <a:buFont typeface="Arial" panose="020B0604020202020204" pitchFamily="34" charset="0"/>
              <a:buChar char="•"/>
            </a:pPr>
            <a:endParaRPr lang="en-IN" sz="1600" dirty="0">
              <a:solidFill>
                <a:srgbClr val="002060"/>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800" b="0" i="0" u="none" strike="noStrike" baseline="0" dirty="0">
                <a:latin typeface="Arial" panose="020B0604020202020204" pitchFamily="34" charset="0"/>
                <a:cs typeface="Arial" panose="020B0604020202020204" pitchFamily="34" charset="0"/>
              </a:rPr>
              <a:t>The validity of this method relies heavily on the quality of the transaction price (arm’s length price) that is used as a basis for valuation</a:t>
            </a:r>
            <a:endParaRPr lang="en-US" sz="1600" b="0" i="0" u="none" strike="noStrike" baseline="0"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F32379-710A-FE12-F15C-97BE53CEB66D}"/>
              </a:ext>
            </a:extLst>
          </p:cNvPr>
          <p:cNvSpPr txBox="1"/>
          <p:nvPr/>
        </p:nvSpPr>
        <p:spPr>
          <a:xfrm>
            <a:off x="386499" y="641025"/>
            <a:ext cx="11397006" cy="367216"/>
          </a:xfrm>
          <a:prstGeom prst="rect">
            <a:avLst/>
          </a:prstGeom>
          <a:noFill/>
        </p:spPr>
        <p:txBody>
          <a:bodyPr wrap="square" rtlCol="0">
            <a:spAutoFit/>
          </a:bodyPr>
          <a:lstStyle/>
          <a:p>
            <a:pPr>
              <a:lnSpc>
                <a:spcPct val="107000"/>
              </a:lnSpc>
              <a:spcAft>
                <a:spcPts val="800"/>
              </a:spcAft>
            </a:pPr>
            <a:r>
              <a:rPr lang="en-IN"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The </a:t>
            </a:r>
            <a:r>
              <a:rPr lang="en-IN" sz="18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Backsolve</a:t>
            </a:r>
            <a:r>
              <a:rPr lang="en-IN"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Method </a:t>
            </a:r>
          </a:p>
        </p:txBody>
      </p:sp>
      <p:sp>
        <p:nvSpPr>
          <p:cNvPr id="3" name="TextBox 2">
            <a:extLst>
              <a:ext uri="{FF2B5EF4-FFF2-40B4-BE49-F238E27FC236}">
                <a16:creationId xmlns:a16="http://schemas.microsoft.com/office/drawing/2014/main" id="{C6C741DB-31D2-7650-F80A-F86E3C158B22}"/>
              </a:ext>
            </a:extLst>
          </p:cNvPr>
          <p:cNvSpPr txBox="1"/>
          <p:nvPr/>
        </p:nvSpPr>
        <p:spPr>
          <a:xfrm>
            <a:off x="669303" y="5040174"/>
            <a:ext cx="11249318" cy="1287532"/>
          </a:xfrm>
          <a:prstGeom prst="rect">
            <a:avLst/>
          </a:prstGeom>
          <a:noFill/>
        </p:spPr>
        <p:txBody>
          <a:bodyPr wrap="square">
            <a:spAutoFit/>
          </a:bodyPr>
          <a:lstStyle/>
          <a:p>
            <a:pPr algn="just">
              <a:lnSpc>
                <a:spcPct val="150000"/>
              </a:lnSpc>
            </a:pPr>
            <a:r>
              <a:rPr lang="en-US" sz="1800" b="0" i="0" u="none" strike="noStrike" baseline="0" dirty="0">
                <a:solidFill>
                  <a:srgbClr val="002060"/>
                </a:solidFill>
                <a:latin typeface="Arial" panose="020B0604020202020204" pitchFamily="34" charset="0"/>
                <a:cs typeface="Arial" panose="020B0604020202020204" pitchFamily="34" charset="0"/>
              </a:rPr>
              <a:t>The AICPA PE/VC Valuation Guide defines the </a:t>
            </a:r>
            <a:r>
              <a:rPr lang="en-US" sz="1800" b="0" i="0" u="none" strike="noStrike" baseline="0" dirty="0" err="1">
                <a:solidFill>
                  <a:srgbClr val="002060"/>
                </a:solidFill>
                <a:latin typeface="Arial" panose="020B0604020202020204" pitchFamily="34" charset="0"/>
                <a:cs typeface="Arial" panose="020B0604020202020204" pitchFamily="34" charset="0"/>
              </a:rPr>
              <a:t>Backsolve</a:t>
            </a:r>
            <a:r>
              <a:rPr lang="en-US" sz="1800" b="0" i="0" u="none" strike="noStrike" baseline="0" dirty="0">
                <a:solidFill>
                  <a:srgbClr val="002060"/>
                </a:solidFill>
                <a:latin typeface="Arial" panose="020B0604020202020204" pitchFamily="34" charset="0"/>
                <a:cs typeface="Arial" panose="020B0604020202020204" pitchFamily="34" charset="0"/>
              </a:rPr>
              <a:t> method as “a method within the market approach wherein the equity value for a privately held company is derived from a recent transaction in the company’s own instruments.[ . . . ]</a:t>
            </a:r>
            <a:endParaRPr lang="en-IN"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716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Key Issues  </a:t>
            </a:r>
          </a:p>
        </p:txBody>
      </p:sp>
      <p:sp>
        <p:nvSpPr>
          <p:cNvPr id="5" name="TextBox 4">
            <a:extLst>
              <a:ext uri="{FF2B5EF4-FFF2-40B4-BE49-F238E27FC236}">
                <a16:creationId xmlns:a16="http://schemas.microsoft.com/office/drawing/2014/main" id="{66B3E49E-D047-35F1-FAD5-3B28490DD43C}"/>
              </a:ext>
            </a:extLst>
          </p:cNvPr>
          <p:cNvSpPr txBox="1"/>
          <p:nvPr/>
        </p:nvSpPr>
        <p:spPr>
          <a:xfrm>
            <a:off x="377072" y="1572528"/>
            <a:ext cx="11541549" cy="406316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b="0" i="0" u="none" strike="noStrike" baseline="0" dirty="0">
                <a:solidFill>
                  <a:srgbClr val="002060"/>
                </a:solidFill>
                <a:latin typeface="Arial" panose="020B0604020202020204" pitchFamily="34" charset="0"/>
                <a:cs typeface="Arial" panose="020B0604020202020204" pitchFamily="34" charset="0"/>
              </a:rPr>
              <a:t>Every founder presents their PFI as reasonable</a:t>
            </a:r>
            <a:r>
              <a:rPr lang="en-US" sz="1600" dirty="0">
                <a:solidFill>
                  <a:srgbClr val="002060"/>
                </a:solidFill>
                <a:latin typeface="Arial" panose="020B0604020202020204" pitchFamily="34" charset="0"/>
                <a:cs typeface="Arial" panose="020B0604020202020204" pitchFamily="34" charset="0"/>
              </a:rPr>
              <a:t>- is it so in reality?</a:t>
            </a:r>
          </a:p>
          <a:p>
            <a:pPr marL="285750" indent="-285750" algn="just">
              <a:lnSpc>
                <a:spcPct val="150000"/>
              </a:lnSpc>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Have come across circumstances where promoters say that the FPI presented by them </a:t>
            </a:r>
            <a:r>
              <a:rPr lang="en-IN"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represents the deepest and most profound fantasies they’ve ever had?</a:t>
            </a:r>
          </a:p>
          <a:p>
            <a:pPr marL="285750" indent="-285750" algn="just">
              <a:lnSpc>
                <a:spcPct val="150000"/>
              </a:lnSpc>
              <a:buFont typeface="Arial" panose="020B0604020202020204" pitchFamily="34" charset="0"/>
              <a:buChar char="•"/>
            </a:pPr>
            <a:r>
              <a:rPr lang="en-IN" dirty="0">
                <a:solidFill>
                  <a:srgbClr val="0070C0"/>
                </a:solidFill>
                <a:latin typeface="Arial" panose="020B0604020202020204" pitchFamily="34" charset="0"/>
                <a:ea typeface="Calibri" panose="020F0502020204030204" pitchFamily="34" charset="0"/>
                <a:cs typeface="Arial" panose="020B0604020202020204" pitchFamily="34" charset="0"/>
              </a:rPr>
              <a:t>Evaluate biases in the PFI- Nudge the PFI </a:t>
            </a:r>
          </a:p>
          <a:p>
            <a:pPr marL="285750" indent="-285750" algn="just">
              <a:lnSpc>
                <a:spcPct val="150000"/>
              </a:lnSpc>
              <a:buFont typeface="Arial" panose="020B0604020202020204" pitchFamily="34" charset="0"/>
              <a:buChar char="•"/>
            </a:pPr>
            <a:r>
              <a:rPr lang="en-IN" dirty="0">
                <a:solidFill>
                  <a:srgbClr val="0070C0"/>
                </a:solidFill>
                <a:latin typeface="Arial" panose="020B0604020202020204" pitchFamily="34" charset="0"/>
                <a:ea typeface="Calibri" panose="020F0502020204030204" pitchFamily="34" charset="0"/>
                <a:cs typeface="Arial" panose="020B0604020202020204" pitchFamily="34" charset="0"/>
              </a:rPr>
              <a:t>Estimate discount rate after considering appropriate discount rate – Use total beta instead of beta depending upon the facts of the case</a:t>
            </a:r>
          </a:p>
          <a:p>
            <a:pPr marL="285750" indent="-285750" algn="just">
              <a:lnSpc>
                <a:spcPct val="150000"/>
              </a:lnSpc>
              <a:buFont typeface="Arial" panose="020B0604020202020204" pitchFamily="34" charset="0"/>
              <a:buChar char="•"/>
            </a:pPr>
            <a:r>
              <a:rPr lang="en-IN"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50000"/>
              </a:lnSpc>
              <a:buFont typeface="Arial" panose="020B0604020202020204" pitchFamily="34" charset="0"/>
              <a:buChar char="•"/>
            </a:pPr>
            <a:endParaRPr lang="en-IN" sz="1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sz="1600" dirty="0">
              <a:solidFill>
                <a:srgbClr val="0070C0"/>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sz="1600" b="0" i="0" u="none" strike="noStrike" baseline="0"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F32379-710A-FE12-F15C-97BE53CEB66D}"/>
              </a:ext>
            </a:extLst>
          </p:cNvPr>
          <p:cNvSpPr txBox="1"/>
          <p:nvPr/>
        </p:nvSpPr>
        <p:spPr>
          <a:xfrm>
            <a:off x="386499" y="641025"/>
            <a:ext cx="11397006" cy="367216"/>
          </a:xfrm>
          <a:prstGeom prst="rect">
            <a:avLst/>
          </a:prstGeom>
          <a:noFill/>
        </p:spPr>
        <p:txBody>
          <a:bodyPr wrap="square" rtlCol="0">
            <a:spAutoFit/>
          </a:bodyPr>
          <a:lstStyle/>
          <a:p>
            <a:pPr>
              <a:lnSpc>
                <a:spcPct val="107000"/>
              </a:lnSpc>
              <a:spcAft>
                <a:spcPts val="800"/>
              </a:spcAft>
            </a:pPr>
            <a:r>
              <a:rPr lang="en-IN"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DCF –Key Issues  for the Valuation of ESC</a:t>
            </a:r>
          </a:p>
        </p:txBody>
      </p:sp>
    </p:spTree>
    <p:extLst>
      <p:ext uri="{BB962C8B-B14F-4D97-AF65-F5344CB8AC3E}">
        <p14:creationId xmlns:p14="http://schemas.microsoft.com/office/powerpoint/2010/main" val="238013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98445"/>
          </a:xfrm>
          <a:solidFill>
            <a:srgbClr val="002060"/>
          </a:solidFill>
        </p:spPr>
        <p:style>
          <a:lnRef idx="2">
            <a:schemeClr val="dk1"/>
          </a:lnRef>
          <a:fillRef idx="1">
            <a:schemeClr val="lt1"/>
          </a:fillRef>
          <a:effectRef idx="0">
            <a:schemeClr val="dk1"/>
          </a:effectRef>
          <a:fontRef idx="minor">
            <a:schemeClr val="dk1"/>
          </a:fontRef>
        </p:style>
        <p:txBody>
          <a:bodyPr>
            <a:normAutofit/>
          </a:bodyPr>
          <a:lstStyle/>
          <a:p>
            <a:pPr algn="ctr"/>
            <a:r>
              <a:rPr lang="en-US" sz="1800" dirty="0">
                <a:solidFill>
                  <a:schemeClr val="bg1"/>
                </a:solidFill>
                <a:latin typeface="Arial" panose="020B0604020202020204" pitchFamily="34" charset="0"/>
                <a:ea typeface="Verdana" panose="020B0604030504040204" pitchFamily="34" charset="0"/>
                <a:cs typeface="Arial" panose="020B0604020202020204" pitchFamily="34" charset="0"/>
              </a:rPr>
              <a:t>Biases – How to Nudge?</a:t>
            </a:r>
          </a:p>
        </p:txBody>
      </p:sp>
      <p:sp>
        <p:nvSpPr>
          <p:cNvPr id="3" name="Content Placeholder 2"/>
          <p:cNvSpPr>
            <a:spLocks noGrp="1"/>
          </p:cNvSpPr>
          <p:nvPr>
            <p:ph idx="1"/>
          </p:nvPr>
        </p:nvSpPr>
        <p:spPr>
          <a:xfrm>
            <a:off x="838200" y="1620079"/>
            <a:ext cx="10515600" cy="2848226"/>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800" dirty="0">
                <a:latin typeface="Arial" panose="020B0604020202020204" pitchFamily="34" charset="0"/>
                <a:ea typeface="Verdana" panose="020B0604030504040204" pitchFamily="34" charset="0"/>
                <a:cs typeface="Arial" panose="020B0604020202020204" pitchFamily="34" charset="0"/>
              </a:rPr>
              <a:t>(a) Forecast Biases vs. Forecast errors </a:t>
            </a:r>
          </a:p>
          <a:p>
            <a:pPr marL="1203325" indent="-169863"/>
            <a:endParaRPr lang="en-US" sz="1800" dirty="0">
              <a:latin typeface="Arial" panose="020B0604020202020204" pitchFamily="34" charset="0"/>
              <a:ea typeface="Verdana" panose="020B0604030504040204" pitchFamily="34" charset="0"/>
              <a:cs typeface="Arial" panose="020B0604020202020204" pitchFamily="34" charset="0"/>
            </a:endParaRPr>
          </a:p>
          <a:p>
            <a:pPr marL="1203325" indent="-169863">
              <a:lnSpc>
                <a:spcPct val="110000"/>
              </a:lnSpc>
            </a:pPr>
            <a:r>
              <a:rPr lang="en-US" sz="1800" dirty="0">
                <a:latin typeface="Arial" panose="020B0604020202020204" pitchFamily="34" charset="0"/>
                <a:ea typeface="Verdana" panose="020B0604030504040204" pitchFamily="34" charset="0"/>
                <a:cs typeface="Arial" panose="020B0604020202020204" pitchFamily="34" charset="0"/>
              </a:rPr>
              <a:t>Forecast error is the uncertainty inherent in the PFI</a:t>
            </a:r>
          </a:p>
          <a:p>
            <a:pPr marL="1203325" indent="-169863">
              <a:lnSpc>
                <a:spcPct val="110000"/>
              </a:lnSpc>
            </a:pPr>
            <a:endParaRPr lang="en-US" sz="1800" dirty="0">
              <a:latin typeface="Arial" panose="020B0604020202020204" pitchFamily="34" charset="0"/>
              <a:ea typeface="Verdana" panose="020B0604030504040204" pitchFamily="34" charset="0"/>
              <a:cs typeface="Arial" panose="020B0604020202020204" pitchFamily="34" charset="0"/>
            </a:endParaRPr>
          </a:p>
          <a:p>
            <a:pPr marL="1203325" indent="-169863">
              <a:lnSpc>
                <a:spcPct val="110000"/>
              </a:lnSpc>
            </a:pPr>
            <a:r>
              <a:rPr lang="en-US" sz="1800" dirty="0">
                <a:latin typeface="Arial" panose="020B0604020202020204" pitchFamily="34" charset="0"/>
                <a:ea typeface="Verdana" panose="020B0604030504040204" pitchFamily="34" charset="0"/>
                <a:cs typeface="Arial" panose="020B0604020202020204" pitchFamily="34" charset="0"/>
              </a:rPr>
              <a:t>Forecast bias occurs when forecasts are overly optimistic or overly pessimistic due to the motivation of the Preparer.</a:t>
            </a:r>
          </a:p>
        </p:txBody>
      </p:sp>
    </p:spTree>
    <p:extLst>
      <p:ext uri="{BB962C8B-B14F-4D97-AF65-F5344CB8AC3E}">
        <p14:creationId xmlns:p14="http://schemas.microsoft.com/office/powerpoint/2010/main" val="3614406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00200" y="487017"/>
            <a:ext cx="9730409" cy="1381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600200" y="483562"/>
            <a:ext cx="9753600" cy="1391554"/>
          </a:xfrm>
        </p:spPr>
        <p:style>
          <a:lnRef idx="2">
            <a:schemeClr val="accent1"/>
          </a:lnRef>
          <a:fillRef idx="1">
            <a:schemeClr val="lt1"/>
          </a:fillRef>
          <a:effectRef idx="0">
            <a:schemeClr val="accent1"/>
          </a:effectRef>
          <a:fontRef idx="minor">
            <a:schemeClr val="dk1"/>
          </a:fontRef>
        </p:style>
        <p:txBody>
          <a:bodyPr>
            <a:normAutofit/>
          </a:bodyPr>
          <a:lstStyle/>
          <a:p>
            <a:pPr marL="1033463" indent="0">
              <a:lnSpc>
                <a:spcPct val="110000"/>
              </a:lnSpc>
              <a:buNone/>
            </a:pPr>
            <a:r>
              <a:rPr lang="en-US" sz="1800" dirty="0">
                <a:latin typeface="Arial" panose="020B0604020202020204" pitchFamily="34" charset="0"/>
                <a:ea typeface="Verdana" panose="020B0604030504040204" pitchFamily="34" charset="0"/>
                <a:cs typeface="Arial" panose="020B0604020202020204" pitchFamily="34" charset="0"/>
              </a:rPr>
              <a:t>Nudging Forecast bias is possible either through Cash Flow or discount rate but avoiding double counts</a:t>
            </a:r>
          </a:p>
        </p:txBody>
      </p:sp>
      <p:sp>
        <p:nvSpPr>
          <p:cNvPr id="6" name="Down Arrow 5"/>
          <p:cNvSpPr/>
          <p:nvPr/>
        </p:nvSpPr>
        <p:spPr>
          <a:xfrm>
            <a:off x="4840351" y="1868557"/>
            <a:ext cx="3359432" cy="56991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8" name="Straight Connector 7"/>
          <p:cNvCxnSpPr/>
          <p:nvPr/>
        </p:nvCxnSpPr>
        <p:spPr>
          <a:xfrm>
            <a:off x="2305878" y="2445026"/>
            <a:ext cx="8408503" cy="0"/>
          </a:xfrm>
          <a:prstGeom prst="line">
            <a:avLst/>
          </a:prstGeom>
          <a:ln w="57150"/>
        </p:spPr>
        <p:style>
          <a:lnRef idx="2">
            <a:schemeClr val="accent5">
              <a:shade val="50000"/>
            </a:schemeClr>
          </a:lnRef>
          <a:fillRef idx="1">
            <a:schemeClr val="accent5"/>
          </a:fillRef>
          <a:effectRef idx="0">
            <a:schemeClr val="accent5"/>
          </a:effectRef>
          <a:fontRef idx="minor">
            <a:schemeClr val="lt1"/>
          </a:fontRef>
        </p:style>
      </p:cxnSp>
      <p:sp>
        <p:nvSpPr>
          <p:cNvPr id="9" name="Down Arrow 8"/>
          <p:cNvSpPr/>
          <p:nvPr/>
        </p:nvSpPr>
        <p:spPr>
          <a:xfrm>
            <a:off x="2236304" y="2445026"/>
            <a:ext cx="308113" cy="66592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0" name="Down Arrow 9"/>
          <p:cNvSpPr/>
          <p:nvPr/>
        </p:nvSpPr>
        <p:spPr>
          <a:xfrm>
            <a:off x="6356071" y="2445026"/>
            <a:ext cx="308113" cy="66592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Down Arrow 10"/>
          <p:cNvSpPr/>
          <p:nvPr/>
        </p:nvSpPr>
        <p:spPr>
          <a:xfrm>
            <a:off x="10475842" y="2445026"/>
            <a:ext cx="308113" cy="66592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TextBox 17"/>
          <p:cNvSpPr txBox="1"/>
          <p:nvPr/>
        </p:nvSpPr>
        <p:spPr>
          <a:xfrm>
            <a:off x="1138029" y="3117507"/>
            <a:ext cx="250466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Arial" panose="020B0604020202020204" pitchFamily="34" charset="0"/>
                <a:ea typeface="Verdana" panose="020B0604030504040204" pitchFamily="34" charset="0"/>
                <a:cs typeface="Arial" panose="020B0604020202020204" pitchFamily="34" charset="0"/>
              </a:rPr>
              <a:t>Scrub unrealistic assumptions</a:t>
            </a:r>
          </a:p>
        </p:txBody>
      </p:sp>
      <p:sp>
        <p:nvSpPr>
          <p:cNvPr id="19" name="TextBox 18"/>
          <p:cNvSpPr txBox="1"/>
          <p:nvPr/>
        </p:nvSpPr>
        <p:spPr>
          <a:xfrm>
            <a:off x="5138530" y="3117507"/>
            <a:ext cx="262392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Arial" panose="020B0604020202020204" pitchFamily="34" charset="0"/>
                <a:ea typeface="Verdana" panose="020B0604030504040204" pitchFamily="34" charset="0"/>
                <a:cs typeface="Arial" panose="020B0604020202020204" pitchFamily="34" charset="0"/>
              </a:rPr>
              <a:t>Create Scenarios</a:t>
            </a:r>
          </a:p>
        </p:txBody>
      </p:sp>
      <p:sp>
        <p:nvSpPr>
          <p:cNvPr id="20" name="TextBox 19"/>
          <p:cNvSpPr txBox="1"/>
          <p:nvPr/>
        </p:nvSpPr>
        <p:spPr>
          <a:xfrm>
            <a:off x="9114182" y="3117507"/>
            <a:ext cx="279289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Arial" panose="020B0604020202020204" pitchFamily="34" charset="0"/>
                <a:ea typeface="Verdana" panose="020B0604030504040204" pitchFamily="34" charset="0"/>
                <a:cs typeface="Arial" panose="020B0604020202020204" pitchFamily="34" charset="0"/>
              </a:rPr>
              <a:t>Adequate Adjustment in discount rate</a:t>
            </a:r>
          </a:p>
        </p:txBody>
      </p:sp>
    </p:spTree>
    <p:extLst>
      <p:ext uri="{BB962C8B-B14F-4D97-AF65-F5344CB8AC3E}">
        <p14:creationId xmlns:p14="http://schemas.microsoft.com/office/powerpoint/2010/main" val="1556719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774" y="683178"/>
            <a:ext cx="10515600" cy="767936"/>
          </a:xfrm>
          <a:solidFill>
            <a:srgbClr val="002060"/>
          </a:solidFill>
        </p:spPr>
        <p:style>
          <a:lnRef idx="2">
            <a:schemeClr val="dk1"/>
          </a:lnRef>
          <a:fillRef idx="1">
            <a:schemeClr val="lt1"/>
          </a:fillRef>
          <a:effectRef idx="0">
            <a:schemeClr val="dk1"/>
          </a:effectRef>
          <a:fontRef idx="minor">
            <a:schemeClr val="dk1"/>
          </a:fontRef>
        </p:style>
        <p:txBody>
          <a:bodyPr>
            <a:normAutofit/>
          </a:bodyPr>
          <a:lstStyle/>
          <a:p>
            <a:pPr algn="ctr"/>
            <a:r>
              <a:rPr lang="en-US" sz="1800" dirty="0">
                <a:solidFill>
                  <a:schemeClr val="bg1"/>
                </a:solidFill>
                <a:latin typeface="Arial" panose="020B0604020202020204" pitchFamily="34" charset="0"/>
                <a:ea typeface="Verdana" panose="020B0604030504040204" pitchFamily="34" charset="0"/>
                <a:cs typeface="Arial" panose="020B0604020202020204" pitchFamily="34" charset="0"/>
              </a:rPr>
              <a:t>Biases – How to Nudge?</a:t>
            </a:r>
            <a:endParaRPr lang="en-US" sz="18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7774" y="1938131"/>
            <a:ext cx="10515600" cy="2115395"/>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a:lnSpc>
                <a:spcPct val="110000"/>
              </a:lnSpc>
            </a:pPr>
            <a:r>
              <a:rPr lang="en-US" sz="1800" dirty="0">
                <a:latin typeface="Arial" panose="020B0604020202020204" pitchFamily="34" charset="0"/>
                <a:ea typeface="Verdana" panose="020B0604030504040204" pitchFamily="34" charset="0"/>
                <a:cs typeface="Arial" panose="020B0604020202020204" pitchFamily="34" charset="0"/>
              </a:rPr>
              <a:t>Traditional Finance: In the long run most firms can be expected to earn their cost of capital. In exception cases long-run competitive advantages are possible.</a:t>
            </a:r>
          </a:p>
          <a:p>
            <a:pPr algn="just">
              <a:lnSpc>
                <a:spcPct val="110000"/>
              </a:lnSpc>
            </a:pPr>
            <a:endParaRPr lang="en-US" sz="1800" dirty="0">
              <a:latin typeface="Arial" panose="020B0604020202020204" pitchFamily="34" charset="0"/>
              <a:ea typeface="Verdana" panose="020B0604030504040204" pitchFamily="34" charset="0"/>
              <a:cs typeface="Arial" panose="020B0604020202020204" pitchFamily="34" charset="0"/>
            </a:endParaRPr>
          </a:p>
          <a:p>
            <a:pPr algn="just">
              <a:lnSpc>
                <a:spcPct val="110000"/>
              </a:lnSpc>
            </a:pPr>
            <a:r>
              <a:rPr lang="en-US" sz="1800" dirty="0">
                <a:latin typeface="Arial" panose="020B0604020202020204" pitchFamily="34" charset="0"/>
                <a:ea typeface="Verdana" panose="020B0604030504040204" pitchFamily="34" charset="0"/>
                <a:cs typeface="Arial" panose="020B0604020202020204" pitchFamily="34" charset="0"/>
              </a:rPr>
              <a:t>Terminal value bias: </a:t>
            </a:r>
            <a:r>
              <a:rPr lang="en-US" sz="1800" dirty="0">
                <a:solidFill>
                  <a:srgbClr val="FF0000"/>
                </a:solidFill>
                <a:latin typeface="Arial" panose="020B0604020202020204" pitchFamily="34" charset="0"/>
                <a:ea typeface="Verdana" panose="020B0604030504040204" pitchFamily="34" charset="0"/>
                <a:cs typeface="Arial" panose="020B0604020202020204" pitchFamily="34" charset="0"/>
              </a:rPr>
              <a:t>PVGO &gt; O [ROIC &gt; WACC]</a:t>
            </a:r>
          </a:p>
          <a:p>
            <a:pPr algn="just">
              <a:lnSpc>
                <a:spcPct val="110000"/>
              </a:lnSpc>
            </a:pPr>
            <a:endParaRPr lang="en-US" sz="1800" dirty="0">
              <a:solidFill>
                <a:srgbClr val="FF0000"/>
              </a:solidFill>
              <a:latin typeface="Arial" panose="020B0604020202020204" pitchFamily="34" charset="0"/>
              <a:ea typeface="Verdana" panose="020B0604030504040204" pitchFamily="34" charset="0"/>
              <a:cs typeface="Arial" panose="020B0604020202020204" pitchFamily="34" charset="0"/>
            </a:endParaRPr>
          </a:p>
          <a:p>
            <a:pPr algn="just">
              <a:lnSpc>
                <a:spcPct val="110000"/>
              </a:lnSpc>
            </a:pPr>
            <a:r>
              <a:rPr lang="en-US" sz="1800" dirty="0">
                <a:latin typeface="Arial" panose="020B0604020202020204" pitchFamily="34" charset="0"/>
                <a:ea typeface="Verdana" panose="020B0604030504040204" pitchFamily="34" charset="0"/>
                <a:cs typeface="Arial" panose="020B0604020202020204" pitchFamily="34" charset="0"/>
              </a:rPr>
              <a:t>Zero PVGO is the rule rather than the exception</a:t>
            </a:r>
          </a:p>
        </p:txBody>
      </p:sp>
    </p:spTree>
    <p:extLst>
      <p:ext uri="{BB962C8B-B14F-4D97-AF65-F5344CB8AC3E}">
        <p14:creationId xmlns:p14="http://schemas.microsoft.com/office/powerpoint/2010/main" val="373564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Key Issues  </a:t>
            </a:r>
          </a:p>
        </p:txBody>
      </p:sp>
      <p:sp>
        <p:nvSpPr>
          <p:cNvPr id="52" name="TextBox 51"/>
          <p:cNvSpPr txBox="1"/>
          <p:nvPr/>
        </p:nvSpPr>
        <p:spPr>
          <a:xfrm>
            <a:off x="895547" y="655805"/>
            <a:ext cx="10916239" cy="6100388"/>
          </a:xfrm>
          <a:prstGeom prst="rect">
            <a:avLst/>
          </a:prstGeom>
          <a:noFill/>
        </p:spPr>
        <p:txBody>
          <a:bodyPr wrap="square" rtlCol="0">
            <a:spAutoFit/>
          </a:bodyPr>
          <a:lstStyle/>
          <a:p>
            <a:pPr marL="342900" indent="-342900" algn="just">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No thought to how we know what we think we know </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 Micro –Macro problem</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Most of the pricing decisions are made on autopilot mode</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Some past patterns and assumptions are taken as non-debatable truths (NDT)</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Short-termism is preferred while making a decision</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Methods used for financing ESE do not meet professional valuation standards</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Increasing growth is easy but doing it profitably is not </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Intangibles are key for ESC – in technology-based ESC the bulk of the value is in the intangible investment opportunities </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Preference for the valuation of ESC- </a:t>
            </a:r>
            <a:r>
              <a:rPr lang="en-US" dirty="0">
                <a:solidFill>
                  <a:srgbClr val="C00000"/>
                </a:solidFill>
                <a:latin typeface="Arial" panose="020B0604020202020204" pitchFamily="34" charset="0"/>
                <a:cs typeface="Arial" panose="020B0604020202020204" pitchFamily="34" charset="0"/>
              </a:rPr>
              <a:t>the Jokey or the Horse or Both </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Different market participants </a:t>
            </a:r>
          </a:p>
        </p:txBody>
      </p:sp>
    </p:spTree>
    <p:extLst>
      <p:ext uri="{BB962C8B-B14F-4D97-AF65-F5344CB8AC3E}">
        <p14:creationId xmlns:p14="http://schemas.microsoft.com/office/powerpoint/2010/main" val="3175911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7774" y="683179"/>
            <a:ext cx="10515600" cy="580014"/>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800" dirty="0">
                <a:solidFill>
                  <a:schemeClr val="bg1"/>
                </a:solidFill>
                <a:latin typeface="Arial" panose="020B0604020202020204" pitchFamily="34" charset="0"/>
                <a:ea typeface="Verdana" panose="020B0604030504040204" pitchFamily="34" charset="0"/>
                <a:cs typeface="Arial" panose="020B0604020202020204" pitchFamily="34" charset="0"/>
              </a:rPr>
              <a:t>Biases – How to Nudge?</a:t>
            </a:r>
            <a:endParaRPr lang="en-US" sz="1800" dirty="0">
              <a:solidFill>
                <a:schemeClr val="bg1"/>
              </a:solidFill>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907774" y="1938129"/>
            <a:ext cx="10515600" cy="4472609"/>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indent="-457200">
              <a:lnSpc>
                <a:spcPct val="110000"/>
              </a:lnSpc>
              <a:buNone/>
            </a:pPr>
            <a:r>
              <a:rPr lang="en-US" sz="1800" b="1" dirty="0">
                <a:latin typeface="Arial" panose="020B0604020202020204" pitchFamily="34" charset="0"/>
                <a:ea typeface="Verdana" panose="020B0604030504040204" pitchFamily="34" charset="0"/>
                <a:cs typeface="Arial" panose="020B0604020202020204" pitchFamily="34" charset="0"/>
              </a:rPr>
              <a:t>(a) Representativeness Heuristic Biases: </a:t>
            </a:r>
          </a:p>
          <a:p>
            <a:pPr marL="457200" indent="-457200">
              <a:lnSpc>
                <a:spcPct val="110000"/>
              </a:lnSpc>
              <a:buNone/>
            </a:pPr>
            <a:endParaRPr lang="en-US" sz="1800" dirty="0">
              <a:latin typeface="Verdana" panose="020B0604030504040204" pitchFamily="34" charset="0"/>
              <a:ea typeface="Verdana" panose="020B0604030504040204" pitchFamily="34" charset="0"/>
            </a:endParaRPr>
          </a:p>
          <a:p>
            <a:pPr marL="625475" indent="-107950">
              <a:lnSpc>
                <a:spcPct val="110000"/>
              </a:lnSpc>
            </a:pPr>
            <a:r>
              <a:rPr lang="en-US" sz="1800" dirty="0">
                <a:latin typeface="Arial" panose="020B0604020202020204" pitchFamily="34" charset="0"/>
                <a:ea typeface="Verdana" panose="020B0604030504040204" pitchFamily="34" charset="0"/>
                <a:cs typeface="Arial" panose="020B0604020202020204" pitchFamily="34" charset="0"/>
              </a:rPr>
              <a:t>In-built feature of the brain for producing rapid probability judgements rather than consciously adopted procedures</a:t>
            </a:r>
          </a:p>
          <a:p>
            <a:pPr marL="576263" indent="-119063">
              <a:lnSpc>
                <a:spcPct val="110000"/>
              </a:lnSpc>
            </a:pPr>
            <a:r>
              <a:rPr lang="en-US" sz="1800" dirty="0">
                <a:latin typeface="Arial" panose="020B0604020202020204" pitchFamily="34" charset="0"/>
                <a:ea typeface="Verdana" panose="020B0604030504040204" pitchFamily="34" charset="0"/>
                <a:cs typeface="Arial" panose="020B0604020202020204" pitchFamily="34" charset="0"/>
              </a:rPr>
              <a:t>New information is classified based on past experience</a:t>
            </a:r>
          </a:p>
          <a:p>
            <a:pPr marL="457200" indent="0">
              <a:lnSpc>
                <a:spcPct val="110000"/>
              </a:lnSpc>
              <a:buNone/>
            </a:pPr>
            <a:r>
              <a:rPr lang="en-US" sz="1800" dirty="0">
                <a:latin typeface="Arial" panose="020B0604020202020204" pitchFamily="34" charset="0"/>
                <a:ea typeface="Verdana" panose="020B0604030504040204" pitchFamily="34" charset="0"/>
                <a:cs typeface="Arial" panose="020B0604020202020204" pitchFamily="34" charset="0"/>
              </a:rPr>
              <a:t> Sample size neglect </a:t>
            </a:r>
          </a:p>
          <a:p>
            <a:pPr marL="457200" indent="0" algn="just">
              <a:lnSpc>
                <a:spcPct val="150000"/>
              </a:lnSpc>
              <a:spcBef>
                <a:spcPts val="0"/>
              </a:spcBef>
            </a:pPr>
            <a:r>
              <a:rPr lang="en-US" sz="1600" dirty="0">
                <a:solidFill>
                  <a:srgbClr val="040C28"/>
                </a:solidFill>
                <a:latin typeface="Arial" panose="020B0604020202020204" pitchFamily="34" charset="0"/>
                <a:cs typeface="Arial" panose="020B0604020202020204" pitchFamily="34" charset="0"/>
              </a:rPr>
              <a:t>O</a:t>
            </a:r>
            <a:r>
              <a:rPr lang="en-US" sz="1600" b="0" i="0" dirty="0">
                <a:solidFill>
                  <a:srgbClr val="040C28"/>
                </a:solidFill>
                <a:effectLst/>
                <a:latin typeface="Arial" panose="020B0604020202020204" pitchFamily="34" charset="0"/>
                <a:cs typeface="Arial" panose="020B0604020202020204" pitchFamily="34" charset="0"/>
              </a:rPr>
              <a:t>ccurs when the similarity of objects or events confuses people's thinking regarding the probability of an outcome</a:t>
            </a:r>
            <a:r>
              <a:rPr lang="en-US" sz="1600" b="0" i="0" dirty="0">
                <a:solidFill>
                  <a:srgbClr val="202124"/>
                </a:solidFill>
                <a:effectLst/>
                <a:latin typeface="Arial" panose="020B0604020202020204" pitchFamily="34" charset="0"/>
                <a:cs typeface="Arial" panose="020B0604020202020204" pitchFamily="34" charset="0"/>
              </a:rPr>
              <a:t>. </a:t>
            </a:r>
          </a:p>
          <a:p>
            <a:pPr marL="457200" indent="0" algn="just">
              <a:lnSpc>
                <a:spcPct val="150000"/>
              </a:lnSpc>
              <a:spcBef>
                <a:spcPts val="0"/>
              </a:spcBef>
            </a:pPr>
            <a:r>
              <a:rPr lang="en-US" sz="1600" b="0" i="0" dirty="0">
                <a:solidFill>
                  <a:srgbClr val="202124"/>
                </a:solidFill>
                <a:effectLst/>
                <a:latin typeface="Arial" panose="020B0604020202020204" pitchFamily="34" charset="0"/>
                <a:cs typeface="Arial" panose="020B0604020202020204" pitchFamily="34" charset="0"/>
              </a:rPr>
              <a:t>People frequently make the mistake of believing that two similar things or events are more closely correlated than they actually are</a:t>
            </a:r>
            <a:endParaRPr lang="en-US" sz="1600" dirty="0">
              <a:latin typeface="Arial" panose="020B0604020202020204" pitchFamily="34" charset="0"/>
              <a:ea typeface="Verdana" panose="020B0604030504040204" pitchFamily="34" charset="0"/>
              <a:cs typeface="Arial" panose="020B0604020202020204" pitchFamily="34" charset="0"/>
            </a:endParaRPr>
          </a:p>
          <a:p>
            <a:pPr>
              <a:lnSpc>
                <a:spcPct val="110000"/>
              </a:lnSpc>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46309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7774" y="345247"/>
            <a:ext cx="10515600" cy="579092"/>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800" dirty="0">
                <a:solidFill>
                  <a:schemeClr val="bg1"/>
                </a:solidFill>
                <a:latin typeface="Arial" panose="020B0604020202020204" pitchFamily="34" charset="0"/>
                <a:ea typeface="Verdana" panose="020B0604030504040204" pitchFamily="34" charset="0"/>
                <a:cs typeface="Arial" panose="020B0604020202020204" pitchFamily="34" charset="0"/>
              </a:rPr>
              <a:t>Biases – How to Nudge?</a:t>
            </a:r>
            <a:endParaRPr lang="en-US" sz="1800" dirty="0">
              <a:solidFill>
                <a:schemeClr val="bg1"/>
              </a:solidFill>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907774" y="1725105"/>
            <a:ext cx="10515600" cy="3205114"/>
          </a:xfrm>
          <a:prstGeom prst="rect">
            <a:avLst/>
          </a:prstGeom>
        </p:spPr>
        <p:style>
          <a:lnRef idx="2">
            <a:schemeClr val="dk1"/>
          </a:lnRef>
          <a:fillRef idx="1">
            <a:schemeClr val="lt1"/>
          </a:fillRef>
          <a:effectRef idx="0">
            <a:schemeClr val="dk1"/>
          </a:effectRef>
          <a:fontRef idx="minor">
            <a:schemeClr val="dk1"/>
          </a:fontRef>
        </p:style>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indent="-457200">
              <a:lnSpc>
                <a:spcPct val="110000"/>
              </a:lnSpc>
              <a:buNone/>
            </a:pPr>
            <a:r>
              <a:rPr lang="en-US" sz="1800" dirty="0">
                <a:latin typeface="Arial" panose="020B0604020202020204" pitchFamily="34" charset="0"/>
                <a:ea typeface="Verdana" panose="020B0604030504040204" pitchFamily="34" charset="0"/>
                <a:cs typeface="Arial" panose="020B0604020202020204" pitchFamily="34" charset="0"/>
              </a:rPr>
              <a:t>(</a:t>
            </a:r>
            <a:r>
              <a:rPr lang="en-US" sz="1800" b="1" dirty="0">
                <a:latin typeface="Arial" panose="020B0604020202020204" pitchFamily="34" charset="0"/>
                <a:ea typeface="Verdana" panose="020B0604030504040204" pitchFamily="34" charset="0"/>
                <a:cs typeface="Arial" panose="020B0604020202020204" pitchFamily="34" charset="0"/>
              </a:rPr>
              <a:t>b) Confirmation bias: </a:t>
            </a:r>
          </a:p>
          <a:p>
            <a:pPr marL="625475" indent="-107950">
              <a:lnSpc>
                <a:spcPct val="110000"/>
              </a:lnSpc>
            </a:pPr>
            <a:r>
              <a:rPr lang="en-US" sz="1800" dirty="0">
                <a:latin typeface="Arial" panose="020B0604020202020204" pitchFamily="34" charset="0"/>
                <a:ea typeface="Verdana" panose="020B0604030504040204" pitchFamily="34" charset="0"/>
                <a:cs typeface="Arial" panose="020B0604020202020204" pitchFamily="34" charset="0"/>
              </a:rPr>
              <a:t>People </a:t>
            </a:r>
            <a:r>
              <a:rPr lang="en-US" sz="1800" dirty="0">
                <a:solidFill>
                  <a:schemeClr val="tx1"/>
                </a:solidFill>
                <a:latin typeface="Arial" panose="020B0604020202020204" pitchFamily="34" charset="0"/>
                <a:ea typeface="Verdana" panose="020B0604030504040204" pitchFamily="34" charset="0"/>
                <a:cs typeface="Arial" panose="020B0604020202020204" pitchFamily="34" charset="0"/>
              </a:rPr>
              <a:t>tend to look for and notice what confirms their beliefs</a:t>
            </a:r>
          </a:p>
          <a:p>
            <a:pPr marL="517525" indent="0">
              <a:lnSpc>
                <a:spcPct val="110000"/>
              </a:lnSpc>
              <a:buNone/>
            </a:pPr>
            <a:endParaRPr lang="en-US" sz="18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0" indent="0">
              <a:lnSpc>
                <a:spcPct val="110000"/>
              </a:lnSpc>
              <a:buNone/>
            </a:pPr>
            <a:r>
              <a:rPr lang="en-US" sz="1800" b="1" dirty="0">
                <a:solidFill>
                  <a:schemeClr val="tx1"/>
                </a:solidFill>
                <a:latin typeface="Arial" panose="020B0604020202020204" pitchFamily="34" charset="0"/>
                <a:ea typeface="Verdana" panose="020B0604030504040204" pitchFamily="34" charset="0"/>
                <a:cs typeface="Arial" panose="020B0604020202020204" pitchFamily="34" charset="0"/>
              </a:rPr>
              <a:t>(c) Availability bias</a:t>
            </a:r>
          </a:p>
          <a:p>
            <a:pPr marL="1033463" indent="-457200">
              <a:lnSpc>
                <a:spcPct val="110000"/>
              </a:lnSpc>
            </a:pPr>
            <a:r>
              <a:rPr lang="en-US" sz="1800" dirty="0">
                <a:solidFill>
                  <a:schemeClr val="tx1"/>
                </a:solidFill>
                <a:latin typeface="Arial" panose="020B0604020202020204" pitchFamily="34" charset="0"/>
                <a:ea typeface="Verdana" panose="020B0604030504040204" pitchFamily="34" charset="0"/>
                <a:cs typeface="Arial" panose="020B0604020202020204" pitchFamily="34" charset="0"/>
              </a:rPr>
              <a:t>People recall the salient events – that is those that are very recent and/or those they are or were emotionally involved</a:t>
            </a:r>
          </a:p>
          <a:p>
            <a:pPr marL="1033463" indent="-457200">
              <a:lnSpc>
                <a:spcPct val="110000"/>
              </a:lnSpc>
            </a:pPr>
            <a:r>
              <a:rPr lang="en-US" sz="1800" dirty="0">
                <a:solidFill>
                  <a:schemeClr val="tx1"/>
                </a:solidFill>
                <a:latin typeface="Arial" panose="020B0604020202020204" pitchFamily="34" charset="0"/>
                <a:ea typeface="Verdana" panose="020B0604030504040204" pitchFamily="34" charset="0"/>
                <a:cs typeface="Arial" panose="020B0604020202020204" pitchFamily="34" charset="0"/>
              </a:rPr>
              <a:t>Affects estimation risk</a:t>
            </a:r>
          </a:p>
          <a:p>
            <a:pPr marL="1033463" indent="-457200">
              <a:lnSpc>
                <a:spcPct val="110000"/>
              </a:lnSpc>
            </a:pPr>
            <a:r>
              <a:rPr lang="en-US" sz="1800" dirty="0">
                <a:solidFill>
                  <a:schemeClr val="tx1"/>
                </a:solidFill>
                <a:latin typeface="Arial" panose="020B0604020202020204" pitchFamily="34" charset="0"/>
                <a:ea typeface="Verdana" panose="020B0604030504040204" pitchFamily="34" charset="0"/>
                <a:cs typeface="Arial" panose="020B0604020202020204" pitchFamily="34" charset="0"/>
              </a:rPr>
              <a:t>Prevents from considering other potential and and relevant outcomes</a:t>
            </a:r>
            <a:endParaRPr lang="en-US" sz="1800" dirty="0">
              <a:solidFill>
                <a:srgbClr val="FF0000"/>
              </a:solidFill>
              <a:latin typeface="Arial" panose="020B0604020202020204" pitchFamily="34" charset="0"/>
              <a:ea typeface="Verdana" panose="020B0604030504040204" pitchFamily="34" charset="0"/>
              <a:cs typeface="Arial" panose="020B0604020202020204" pitchFamily="34" charset="0"/>
            </a:endParaRPr>
          </a:p>
          <a:p>
            <a:pPr>
              <a:lnSpc>
                <a:spcPct val="110000"/>
              </a:lnSpc>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1488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38200" y="1192798"/>
            <a:ext cx="10515600" cy="4180480"/>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indent="-457200">
              <a:lnSpc>
                <a:spcPct val="110000"/>
              </a:lnSpc>
              <a:buNone/>
            </a:pPr>
            <a:r>
              <a:rPr lang="en-US" sz="1800" b="1" dirty="0">
                <a:latin typeface="Arial" panose="020B0604020202020204" pitchFamily="34" charset="0"/>
                <a:ea typeface="Verdana" panose="020B0604030504040204" pitchFamily="34" charset="0"/>
                <a:cs typeface="Arial" panose="020B0604020202020204" pitchFamily="34" charset="0"/>
              </a:rPr>
              <a:t>(d) Anchoring and Adjustments</a:t>
            </a:r>
          </a:p>
          <a:p>
            <a:pPr marL="457200" indent="-457200">
              <a:lnSpc>
                <a:spcPct val="110000"/>
              </a:lnSpc>
              <a:buNone/>
            </a:pPr>
            <a:endParaRPr lang="en-US" sz="1800" b="1" dirty="0">
              <a:latin typeface="Arial" panose="020B0604020202020204" pitchFamily="34" charset="0"/>
              <a:ea typeface="Verdana" panose="020B0604030504040204" pitchFamily="34" charset="0"/>
              <a:cs typeface="Arial" panose="020B0604020202020204" pitchFamily="34" charset="0"/>
            </a:endParaRPr>
          </a:p>
          <a:p>
            <a:pPr marL="685800">
              <a:lnSpc>
                <a:spcPct val="110000"/>
              </a:lnSpc>
            </a:pPr>
            <a:r>
              <a:rPr lang="en-US" sz="1800" dirty="0">
                <a:latin typeface="Arial" panose="020B0604020202020204" pitchFamily="34" charset="0"/>
                <a:ea typeface="Verdana" panose="020B0604030504040204" pitchFamily="34" charset="0"/>
                <a:cs typeface="Arial" panose="020B0604020202020204" pitchFamily="34" charset="0"/>
              </a:rPr>
              <a:t>Different starting points yield different estimates which are biased towards the initial value</a:t>
            </a:r>
          </a:p>
          <a:p>
            <a:pPr marL="685800">
              <a:lnSpc>
                <a:spcPct val="110000"/>
              </a:lnSpc>
            </a:pPr>
            <a:endParaRPr lang="en-US" sz="1800" dirty="0">
              <a:latin typeface="Arial" panose="020B0604020202020204" pitchFamily="34" charset="0"/>
              <a:ea typeface="Verdana" panose="020B0604030504040204" pitchFamily="34" charset="0"/>
              <a:cs typeface="Arial" panose="020B0604020202020204" pitchFamily="34" charset="0"/>
            </a:endParaRPr>
          </a:p>
          <a:p>
            <a:pPr marL="685800">
              <a:lnSpc>
                <a:spcPct val="110000"/>
              </a:lnSpc>
            </a:pPr>
            <a:r>
              <a:rPr lang="en-US" sz="1800" dirty="0">
                <a:latin typeface="Arial" panose="020B0604020202020204" pitchFamily="34" charset="0"/>
                <a:ea typeface="Verdana" panose="020B0604030504040204" pitchFamily="34" charset="0"/>
                <a:cs typeface="Arial" panose="020B0604020202020204" pitchFamily="34" charset="0"/>
              </a:rPr>
              <a:t>Information that is visibly irrelevant still anchors judgements and </a:t>
            </a:r>
            <a:r>
              <a:rPr lang="en-US" sz="1800" dirty="0">
                <a:solidFill>
                  <a:srgbClr val="FF0000"/>
                </a:solidFill>
                <a:latin typeface="Arial" panose="020B0604020202020204" pitchFamily="34" charset="0"/>
                <a:ea typeface="Verdana" panose="020B0604030504040204" pitchFamily="34" charset="0"/>
                <a:cs typeface="Arial" panose="020B0604020202020204" pitchFamily="34" charset="0"/>
              </a:rPr>
              <a:t>contaminates guesses</a:t>
            </a:r>
          </a:p>
          <a:p>
            <a:pPr marL="685800">
              <a:lnSpc>
                <a:spcPct val="110000"/>
              </a:lnSpc>
            </a:pPr>
            <a:endParaRPr lang="en-US" sz="1800" dirty="0">
              <a:solidFill>
                <a:srgbClr val="FF0000"/>
              </a:solidFill>
              <a:latin typeface="Arial" panose="020B0604020202020204" pitchFamily="34" charset="0"/>
              <a:ea typeface="Verdana" panose="020B0604030504040204" pitchFamily="34" charset="0"/>
              <a:cs typeface="Arial" panose="020B0604020202020204" pitchFamily="34" charset="0"/>
            </a:endParaRPr>
          </a:p>
          <a:p>
            <a:pPr marL="685800">
              <a:lnSpc>
                <a:spcPct val="110000"/>
              </a:lnSpc>
            </a:pPr>
            <a:r>
              <a:rPr lang="en-US" sz="1800" dirty="0">
                <a:solidFill>
                  <a:srgbClr val="FF0000"/>
                </a:solidFill>
                <a:latin typeface="Arial" panose="020B0604020202020204" pitchFamily="34" charset="0"/>
                <a:ea typeface="Verdana" panose="020B0604030504040204" pitchFamily="34" charset="0"/>
                <a:cs typeface="Arial" panose="020B0604020202020204" pitchFamily="34" charset="0"/>
              </a:rPr>
              <a:t>Locate </a:t>
            </a:r>
            <a:r>
              <a:rPr lang="en-US" sz="1800" dirty="0">
                <a:solidFill>
                  <a:schemeClr val="tx1"/>
                </a:solidFill>
                <a:latin typeface="Arial" panose="020B0604020202020204" pitchFamily="34" charset="0"/>
                <a:ea typeface="Verdana" panose="020B0604030504040204" pitchFamily="34" charset="0"/>
                <a:cs typeface="Arial" panose="020B0604020202020204" pitchFamily="34" charset="0"/>
              </a:rPr>
              <a:t>Confidence in judgements based on overconfidence (</a:t>
            </a:r>
            <a:r>
              <a:rPr lang="en-US" sz="1800" dirty="0">
                <a:latin typeface="Arial" panose="020B0604020202020204" pitchFamily="34" charset="0"/>
                <a:ea typeface="Verdana" panose="020B0604030504040204" pitchFamily="34" charset="0"/>
                <a:cs typeface="Arial" panose="020B0604020202020204" pitchFamily="34" charset="0"/>
              </a:rPr>
              <a:t>unwarranted</a:t>
            </a:r>
            <a:r>
              <a:rPr lang="en-US" sz="1800" dirty="0">
                <a:solidFill>
                  <a:schemeClr val="tx1"/>
                </a:solidFill>
                <a:latin typeface="Arial" panose="020B0604020202020204" pitchFamily="34" charset="0"/>
                <a:ea typeface="Verdana" panose="020B0604030504040204" pitchFamily="34" charset="0"/>
                <a:cs typeface="Arial" panose="020B0604020202020204" pitchFamily="34" charset="0"/>
              </a:rPr>
              <a:t> faith in own intuitive reasoning, judgement and/or cognitive ability</a:t>
            </a:r>
          </a:p>
          <a:p>
            <a:pPr marL="685800">
              <a:lnSpc>
                <a:spcPct val="110000"/>
              </a:lnSpc>
            </a:pPr>
            <a:endParaRPr lang="en-US" sz="18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685800">
              <a:lnSpc>
                <a:spcPct val="110000"/>
              </a:lnSpc>
            </a:pPr>
            <a:r>
              <a:rPr lang="en-US" sz="1800" dirty="0">
                <a:solidFill>
                  <a:schemeClr val="tx1"/>
                </a:solidFill>
                <a:latin typeface="Arial" panose="020B0604020202020204" pitchFamily="34" charset="0"/>
                <a:ea typeface="Verdana" panose="020B0604030504040204" pitchFamily="34" charset="0"/>
                <a:cs typeface="Arial" panose="020B0604020202020204" pitchFamily="34" charset="0"/>
              </a:rPr>
              <a:t>Hindsight bias</a:t>
            </a:r>
            <a:endParaRPr lang="en-US" dirty="0">
              <a:latin typeface="Verdana" panose="020B0604030504040204" pitchFamily="34" charset="0"/>
              <a:ea typeface="Verdana" panose="020B0604030504040204" pitchFamily="34" charset="0"/>
            </a:endParaRPr>
          </a:p>
        </p:txBody>
      </p:sp>
      <p:sp>
        <p:nvSpPr>
          <p:cNvPr id="3" name="Title 1">
            <a:extLst>
              <a:ext uri="{FF2B5EF4-FFF2-40B4-BE49-F238E27FC236}">
                <a16:creationId xmlns:a16="http://schemas.microsoft.com/office/drawing/2014/main" id="{158480E1-26CE-4CD0-3A2C-44657CB24236}"/>
              </a:ext>
            </a:extLst>
          </p:cNvPr>
          <p:cNvSpPr txBox="1">
            <a:spLocks/>
          </p:cNvSpPr>
          <p:nvPr/>
        </p:nvSpPr>
        <p:spPr>
          <a:xfrm>
            <a:off x="907774" y="345247"/>
            <a:ext cx="10515600" cy="579092"/>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800" dirty="0">
                <a:solidFill>
                  <a:schemeClr val="bg1"/>
                </a:solidFill>
                <a:latin typeface="Arial" panose="020B0604020202020204" pitchFamily="34" charset="0"/>
                <a:ea typeface="Verdana" panose="020B0604030504040204" pitchFamily="34" charset="0"/>
                <a:cs typeface="Arial" panose="020B0604020202020204" pitchFamily="34" charset="0"/>
              </a:rPr>
              <a:t>Biases – How to Nudge?</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734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72484" y="1398958"/>
            <a:ext cx="10505661" cy="3502979"/>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indent="-457200">
              <a:lnSpc>
                <a:spcPct val="110000"/>
              </a:lnSpc>
              <a:buNone/>
            </a:pPr>
            <a:r>
              <a:rPr lang="en-US" sz="1800" b="1" dirty="0">
                <a:latin typeface="Arial" panose="020B0604020202020204" pitchFamily="34" charset="0"/>
                <a:ea typeface="Verdana" panose="020B0604030504040204" pitchFamily="34" charset="0"/>
                <a:cs typeface="Arial" panose="020B0604020202020204" pitchFamily="34" charset="0"/>
              </a:rPr>
              <a:t>(e) Conservation bias:</a:t>
            </a:r>
          </a:p>
          <a:p>
            <a:pPr marL="685800" indent="0">
              <a:lnSpc>
                <a:spcPct val="110000"/>
              </a:lnSpc>
              <a:buNone/>
            </a:pPr>
            <a:r>
              <a:rPr lang="en-US" sz="1800" dirty="0">
                <a:latin typeface="Arial" panose="020B0604020202020204" pitchFamily="34" charset="0"/>
                <a:ea typeface="Verdana" panose="020B0604030504040204" pitchFamily="34" charset="0"/>
                <a:cs typeface="Arial" panose="020B0604020202020204" pitchFamily="34" charset="0"/>
              </a:rPr>
              <a:t>People maintain their prior views or Forecasts by inadequately incorporating new information.</a:t>
            </a:r>
          </a:p>
          <a:p>
            <a:pPr marL="685800" indent="0">
              <a:lnSpc>
                <a:spcPct val="110000"/>
              </a:lnSpc>
              <a:buNone/>
            </a:pPr>
            <a:r>
              <a:rPr lang="en-US" sz="1800" dirty="0">
                <a:latin typeface="Arial" panose="020B0604020202020204" pitchFamily="34" charset="0"/>
                <a:ea typeface="Verdana" panose="020B0604030504040204" pitchFamily="34" charset="0"/>
                <a:cs typeface="Arial" panose="020B0604020202020204" pitchFamily="34" charset="0"/>
              </a:rPr>
              <a:t>Lack of capacity to incorporate new information.</a:t>
            </a:r>
          </a:p>
          <a:p>
            <a:pPr marL="685800" indent="0">
              <a:lnSpc>
                <a:spcPct val="110000"/>
              </a:lnSpc>
              <a:buNone/>
            </a:pPr>
            <a:endParaRPr lang="en-US" sz="1800" dirty="0">
              <a:latin typeface="Arial" panose="020B0604020202020204" pitchFamily="34" charset="0"/>
              <a:ea typeface="Verdana" panose="020B0604030504040204" pitchFamily="34" charset="0"/>
              <a:cs typeface="Arial" panose="020B0604020202020204" pitchFamily="34" charset="0"/>
            </a:endParaRPr>
          </a:p>
          <a:p>
            <a:pPr marL="457200" indent="-457200">
              <a:lnSpc>
                <a:spcPct val="110000"/>
              </a:lnSpc>
              <a:buNone/>
            </a:pPr>
            <a:r>
              <a:rPr lang="en-US" sz="1800" b="1" dirty="0">
                <a:latin typeface="Arial" panose="020B0604020202020204" pitchFamily="34" charset="0"/>
                <a:ea typeface="Verdana" panose="020B0604030504040204" pitchFamily="34" charset="0"/>
                <a:cs typeface="Arial" panose="020B0604020202020204" pitchFamily="34" charset="0"/>
              </a:rPr>
              <a:t>(f) Status quo bias:</a:t>
            </a:r>
          </a:p>
          <a:p>
            <a:pPr marL="685800" indent="0">
              <a:lnSpc>
                <a:spcPct val="110000"/>
              </a:lnSpc>
              <a:buNone/>
            </a:pPr>
            <a:r>
              <a:rPr lang="en-US" sz="1800" dirty="0">
                <a:latin typeface="Arial" panose="020B0604020202020204" pitchFamily="34" charset="0"/>
                <a:ea typeface="Verdana" panose="020B0604030504040204" pitchFamily="34" charset="0"/>
                <a:cs typeface="Arial" panose="020B0604020202020204" pitchFamily="34" charset="0"/>
              </a:rPr>
              <a:t>An emotional bias in which people do not want to change.</a:t>
            </a:r>
          </a:p>
        </p:txBody>
      </p:sp>
      <p:sp>
        <p:nvSpPr>
          <p:cNvPr id="3" name="Title 1">
            <a:extLst>
              <a:ext uri="{FF2B5EF4-FFF2-40B4-BE49-F238E27FC236}">
                <a16:creationId xmlns:a16="http://schemas.microsoft.com/office/drawing/2014/main" id="{D523FA51-DD9E-DB07-24B8-D18E53235EAC}"/>
              </a:ext>
            </a:extLst>
          </p:cNvPr>
          <p:cNvSpPr txBox="1">
            <a:spLocks/>
          </p:cNvSpPr>
          <p:nvPr/>
        </p:nvSpPr>
        <p:spPr>
          <a:xfrm>
            <a:off x="907774" y="345247"/>
            <a:ext cx="10515600" cy="579092"/>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800" dirty="0">
                <a:solidFill>
                  <a:schemeClr val="bg1"/>
                </a:solidFill>
                <a:latin typeface="Arial" panose="020B0604020202020204" pitchFamily="34" charset="0"/>
                <a:ea typeface="Verdana" panose="020B0604030504040204" pitchFamily="34" charset="0"/>
                <a:cs typeface="Arial" panose="020B0604020202020204" pitchFamily="34" charset="0"/>
              </a:rPr>
              <a:t>Biases – How to Nudge?</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454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77348" y="1586265"/>
            <a:ext cx="10446026" cy="3945834"/>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19063" indent="0">
              <a:lnSpc>
                <a:spcPct val="110000"/>
              </a:lnSpc>
              <a:buNone/>
            </a:pPr>
            <a:r>
              <a:rPr lang="en-US" sz="1800" b="1" dirty="0">
                <a:latin typeface="Arial" panose="020B0604020202020204" pitchFamily="34" charset="0"/>
                <a:ea typeface="Verdana" panose="020B0604030504040204" pitchFamily="34" charset="0"/>
                <a:cs typeface="Arial" panose="020B0604020202020204" pitchFamily="34" charset="0"/>
              </a:rPr>
              <a:t>(g) Endowment bias:</a:t>
            </a:r>
          </a:p>
          <a:p>
            <a:pPr marL="685800" indent="0">
              <a:lnSpc>
                <a:spcPct val="110000"/>
              </a:lnSpc>
              <a:buNone/>
            </a:pPr>
            <a:endParaRPr lang="en-US" sz="1800" b="0" i="0" dirty="0">
              <a:solidFill>
                <a:srgbClr val="040C28"/>
              </a:solidFill>
              <a:effectLst/>
              <a:latin typeface="Arial" panose="020B0604020202020204" pitchFamily="34" charset="0"/>
              <a:cs typeface="Arial" panose="020B0604020202020204" pitchFamily="34" charset="0"/>
            </a:endParaRPr>
          </a:p>
          <a:p>
            <a:pPr marL="685800" indent="0">
              <a:lnSpc>
                <a:spcPct val="110000"/>
              </a:lnSpc>
              <a:buNone/>
            </a:pPr>
            <a:r>
              <a:rPr lang="en-US" sz="1800" dirty="0">
                <a:solidFill>
                  <a:srgbClr val="040C28"/>
                </a:solidFill>
                <a:latin typeface="Arial" panose="020B0604020202020204" pitchFamily="34" charset="0"/>
                <a:cs typeface="Arial" panose="020B0604020202020204" pitchFamily="34" charset="0"/>
              </a:rPr>
              <a:t>A</a:t>
            </a:r>
            <a:r>
              <a:rPr lang="en-US" sz="1800" b="0" i="0" dirty="0">
                <a:solidFill>
                  <a:srgbClr val="040C28"/>
                </a:solidFill>
                <a:effectLst/>
                <a:latin typeface="Arial" panose="020B0604020202020204" pitchFamily="34" charset="0"/>
                <a:cs typeface="Arial" panose="020B0604020202020204" pitchFamily="34" charset="0"/>
              </a:rPr>
              <a:t>n emotional bias that causes individuals to value an owned object higher, often irrationally, than its market value</a:t>
            </a:r>
            <a:endParaRPr lang="en-US" sz="1800" dirty="0">
              <a:latin typeface="Arial" panose="020B0604020202020204" pitchFamily="34" charset="0"/>
              <a:ea typeface="Verdana" panose="020B0604030504040204" pitchFamily="34" charset="0"/>
              <a:cs typeface="Arial" panose="020B0604020202020204" pitchFamily="34" charset="0"/>
            </a:endParaRPr>
          </a:p>
          <a:p>
            <a:pPr marL="685800" indent="0">
              <a:lnSpc>
                <a:spcPct val="110000"/>
              </a:lnSpc>
              <a:buNone/>
            </a:pPr>
            <a:endParaRPr lang="en-US" sz="1800" dirty="0">
              <a:latin typeface="Arial" panose="020B0604020202020204" pitchFamily="34" charset="0"/>
              <a:ea typeface="Verdana" panose="020B0604030504040204" pitchFamily="34" charset="0"/>
              <a:cs typeface="Arial" panose="020B0604020202020204" pitchFamily="34" charset="0"/>
            </a:endParaRPr>
          </a:p>
          <a:p>
            <a:pPr marL="119063" indent="0">
              <a:lnSpc>
                <a:spcPct val="110000"/>
              </a:lnSpc>
              <a:buNone/>
            </a:pPr>
            <a:r>
              <a:rPr lang="en-US" sz="1800" b="1" dirty="0">
                <a:latin typeface="Arial" panose="020B0604020202020204" pitchFamily="34" charset="0"/>
                <a:ea typeface="Verdana" panose="020B0604030504040204" pitchFamily="34" charset="0"/>
                <a:cs typeface="Arial" panose="020B0604020202020204" pitchFamily="34" charset="0"/>
              </a:rPr>
              <a:t>(h) The halo effect:</a:t>
            </a:r>
          </a:p>
          <a:p>
            <a:pPr marL="685800" indent="0">
              <a:lnSpc>
                <a:spcPct val="110000"/>
              </a:lnSpc>
              <a:buNone/>
            </a:pPr>
            <a:r>
              <a:rPr lang="en-US" sz="1800" dirty="0">
                <a:latin typeface="Arial" panose="020B0604020202020204" pitchFamily="34" charset="0"/>
                <a:ea typeface="Verdana" panose="020B0604030504040204" pitchFamily="34" charset="0"/>
                <a:cs typeface="Arial" panose="020B0604020202020204" pitchFamily="34" charset="0"/>
              </a:rPr>
              <a:t>The tendency to like or dislike everything about a subject. </a:t>
            </a:r>
          </a:p>
        </p:txBody>
      </p:sp>
      <p:sp>
        <p:nvSpPr>
          <p:cNvPr id="3" name="Title 1">
            <a:extLst>
              <a:ext uri="{FF2B5EF4-FFF2-40B4-BE49-F238E27FC236}">
                <a16:creationId xmlns:a16="http://schemas.microsoft.com/office/drawing/2014/main" id="{1E169090-2CFC-188E-3D61-D6F65E2D4BDF}"/>
              </a:ext>
            </a:extLst>
          </p:cNvPr>
          <p:cNvSpPr txBox="1">
            <a:spLocks/>
          </p:cNvSpPr>
          <p:nvPr/>
        </p:nvSpPr>
        <p:spPr>
          <a:xfrm>
            <a:off x="907774" y="345247"/>
            <a:ext cx="10515600" cy="579092"/>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800" dirty="0">
                <a:solidFill>
                  <a:schemeClr val="bg1"/>
                </a:solidFill>
                <a:latin typeface="Arial" panose="020B0604020202020204" pitchFamily="34" charset="0"/>
                <a:ea typeface="Verdana" panose="020B0604030504040204" pitchFamily="34" charset="0"/>
                <a:cs typeface="Arial" panose="020B0604020202020204" pitchFamily="34" charset="0"/>
              </a:rPr>
              <a:t>Biases – How to Nudge?</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816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307" y="0"/>
            <a:ext cx="11757660" cy="523240"/>
          </a:xfrm>
          <a:custGeom>
            <a:avLst/>
            <a:gdLst/>
            <a:ahLst/>
            <a:cxnLst/>
            <a:rect l="l" t="t" r="r" b="b"/>
            <a:pathLst>
              <a:path w="11757660" h="523240">
                <a:moveTo>
                  <a:pt x="11757660" y="0"/>
                </a:moveTo>
                <a:lnTo>
                  <a:pt x="0" y="0"/>
                </a:lnTo>
                <a:lnTo>
                  <a:pt x="0" y="522732"/>
                </a:lnTo>
                <a:lnTo>
                  <a:pt x="11757660" y="522732"/>
                </a:lnTo>
                <a:lnTo>
                  <a:pt x="11757660" y="0"/>
                </a:lnTo>
                <a:close/>
              </a:path>
            </a:pathLst>
          </a:custGeom>
          <a:solidFill>
            <a:srgbClr val="001F5F"/>
          </a:solidFill>
        </p:spPr>
        <p:txBody>
          <a:bodyPr wrap="square" lIns="0" tIns="0" rIns="0" bIns="0" rtlCol="0"/>
          <a:lstStyle/>
          <a:p>
            <a:endParaRPr/>
          </a:p>
        </p:txBody>
      </p:sp>
      <p:sp>
        <p:nvSpPr>
          <p:cNvPr id="3" name="object 3"/>
          <p:cNvSpPr txBox="1">
            <a:spLocks noGrp="1"/>
          </p:cNvSpPr>
          <p:nvPr>
            <p:ph type="title"/>
          </p:nvPr>
        </p:nvSpPr>
        <p:spPr>
          <a:xfrm>
            <a:off x="4101464" y="108440"/>
            <a:ext cx="6947535" cy="289182"/>
          </a:xfrm>
          <a:prstGeom prst="rect">
            <a:avLst/>
          </a:prstGeom>
        </p:spPr>
        <p:txBody>
          <a:bodyPr vert="horz" wrap="square" lIns="0" tIns="12065" rIns="0" bIns="0" rtlCol="0">
            <a:spAutoFit/>
          </a:bodyPr>
          <a:lstStyle/>
          <a:p>
            <a:pPr marL="12700">
              <a:lnSpc>
                <a:spcPct val="100000"/>
              </a:lnSpc>
              <a:spcBef>
                <a:spcPts val="95"/>
              </a:spcBef>
            </a:pPr>
            <a:r>
              <a:rPr lang="en-IN" sz="1800" spc="-10" dirty="0">
                <a:solidFill>
                  <a:schemeClr val="bg1"/>
                </a:solidFill>
                <a:latin typeface="Arial" panose="020B0604020202020204" pitchFamily="34" charset="0"/>
                <a:cs typeface="Arial" panose="020B0604020202020204" pitchFamily="34" charset="0"/>
              </a:rPr>
              <a:t>Paytm valuation by </a:t>
            </a:r>
            <a:r>
              <a:rPr sz="1800" spc="-10" dirty="0">
                <a:solidFill>
                  <a:schemeClr val="bg1"/>
                </a:solidFill>
                <a:latin typeface="Arial" panose="020B0604020202020204" pitchFamily="34" charset="0"/>
                <a:cs typeface="Arial" panose="020B0604020202020204" pitchFamily="34" charset="0"/>
              </a:rPr>
              <a:t>Damodaran</a:t>
            </a:r>
          </a:p>
        </p:txBody>
      </p:sp>
      <p:sp>
        <p:nvSpPr>
          <p:cNvPr id="5" name="object 5"/>
          <p:cNvSpPr txBox="1">
            <a:spLocks noGrp="1"/>
          </p:cNvSpPr>
          <p:nvPr>
            <p:ph type="ftr" sz="quarter" idx="5"/>
          </p:nvPr>
        </p:nvSpPr>
        <p:spPr>
          <a:xfrm>
            <a:off x="10861675" y="6330054"/>
            <a:ext cx="836295" cy="359073"/>
          </a:xfrm>
          <a:prstGeom prst="rect">
            <a:avLst/>
          </a:prstGeom>
        </p:spPr>
        <p:txBody>
          <a:bodyPr vert="horz" wrap="square" lIns="0" tIns="0" rIns="0" bIns="0" rtlCol="0">
            <a:spAutoFit/>
          </a:bodyPr>
          <a:lstStyle>
            <a:defPPr>
              <a:defRPr lang="en-US"/>
            </a:defPPr>
            <a:lvl1pPr marL="0" algn="l" defTabSz="914400" rtl="0" eaLnBrk="1" latinLnBrk="0" hangingPunct="1">
              <a:defRPr sz="2400" b="0" i="0" kern="1200">
                <a:solidFill>
                  <a:srgbClr val="FF0000"/>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830"/>
              </a:lnSpc>
            </a:pPr>
            <a:r>
              <a:rPr lang="en-IN" spc="580" dirty="0"/>
              <a:t>RSV</a:t>
            </a:r>
            <a:endParaRPr spc="580" dirty="0"/>
          </a:p>
        </p:txBody>
      </p:sp>
      <p:pic>
        <p:nvPicPr>
          <p:cNvPr id="6" name="Picture 2">
            <a:extLst>
              <a:ext uri="{FF2B5EF4-FFF2-40B4-BE49-F238E27FC236}">
                <a16:creationId xmlns:a16="http://schemas.microsoft.com/office/drawing/2014/main" id="{F25E3F0A-07CA-488C-9632-2A4FD5410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07" y="554736"/>
            <a:ext cx="11937494" cy="577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00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307" y="0"/>
            <a:ext cx="11757660" cy="523240"/>
          </a:xfrm>
          <a:custGeom>
            <a:avLst/>
            <a:gdLst/>
            <a:ahLst/>
            <a:cxnLst/>
            <a:rect l="l" t="t" r="r" b="b"/>
            <a:pathLst>
              <a:path w="11757660" h="523240">
                <a:moveTo>
                  <a:pt x="11757660" y="0"/>
                </a:moveTo>
                <a:lnTo>
                  <a:pt x="0" y="0"/>
                </a:lnTo>
                <a:lnTo>
                  <a:pt x="0" y="522732"/>
                </a:lnTo>
                <a:lnTo>
                  <a:pt x="11757660" y="522732"/>
                </a:lnTo>
                <a:lnTo>
                  <a:pt x="11757660" y="0"/>
                </a:lnTo>
                <a:close/>
              </a:path>
            </a:pathLst>
          </a:custGeom>
          <a:solidFill>
            <a:srgbClr val="001F5F"/>
          </a:solidFill>
        </p:spPr>
        <p:txBody>
          <a:bodyPr wrap="square" lIns="0" tIns="0" rIns="0" bIns="0" rtlCol="0"/>
          <a:lstStyle/>
          <a:p>
            <a:endParaRPr/>
          </a:p>
        </p:txBody>
      </p:sp>
      <p:sp>
        <p:nvSpPr>
          <p:cNvPr id="3" name="object 3"/>
          <p:cNvSpPr txBox="1">
            <a:spLocks noGrp="1"/>
          </p:cNvSpPr>
          <p:nvPr>
            <p:ph type="title"/>
          </p:nvPr>
        </p:nvSpPr>
        <p:spPr>
          <a:xfrm>
            <a:off x="4101465" y="66799"/>
            <a:ext cx="3913504" cy="381515"/>
          </a:xfrm>
          <a:prstGeom prst="rect">
            <a:avLst/>
          </a:prstGeom>
        </p:spPr>
        <p:txBody>
          <a:bodyPr vert="horz" wrap="square" lIns="0" tIns="12065" rIns="0" bIns="0" rtlCol="0">
            <a:spAutoFit/>
          </a:bodyPr>
          <a:lstStyle/>
          <a:p>
            <a:pPr marL="12700">
              <a:lnSpc>
                <a:spcPct val="100000"/>
              </a:lnSpc>
              <a:spcBef>
                <a:spcPts val="95"/>
              </a:spcBef>
            </a:pPr>
            <a:r>
              <a:rPr lang="en-IN" sz="2400" spc="-10" dirty="0">
                <a:solidFill>
                  <a:schemeClr val="bg1"/>
                </a:solidFill>
                <a:latin typeface="Arial" panose="020B0604020202020204" pitchFamily="34" charset="0"/>
                <a:cs typeface="Arial" panose="020B0604020202020204" pitchFamily="34" charset="0"/>
              </a:rPr>
              <a:t>Paytm</a:t>
            </a:r>
            <a:endParaRPr sz="2400" spc="-10" dirty="0">
              <a:solidFill>
                <a:schemeClr val="bg1"/>
              </a:solidFill>
              <a:latin typeface="Arial" panose="020B0604020202020204" pitchFamily="34" charset="0"/>
              <a:cs typeface="Arial" panose="020B0604020202020204" pitchFamily="34" charset="0"/>
            </a:endParaRPr>
          </a:p>
        </p:txBody>
      </p:sp>
      <p:sp>
        <p:nvSpPr>
          <p:cNvPr id="5" name="object 5"/>
          <p:cNvSpPr txBox="1">
            <a:spLocks noGrp="1"/>
          </p:cNvSpPr>
          <p:nvPr>
            <p:ph type="ftr" sz="quarter" idx="5"/>
          </p:nvPr>
        </p:nvSpPr>
        <p:spPr>
          <a:xfrm>
            <a:off x="10861675" y="6330054"/>
            <a:ext cx="836295" cy="381000"/>
          </a:xfrm>
          <a:prstGeom prst="rect">
            <a:avLst/>
          </a:prstGeom>
        </p:spPr>
        <p:txBody>
          <a:bodyPr vert="horz" wrap="square" lIns="0" tIns="0" rIns="0" bIns="0" rtlCol="0">
            <a:spAutoFit/>
          </a:bodyPr>
          <a:lstStyle>
            <a:defPPr>
              <a:defRPr lang="en-US"/>
            </a:defPPr>
            <a:lvl1pPr marL="0" algn="l" defTabSz="914400" rtl="0" eaLnBrk="1" latinLnBrk="0" hangingPunct="1">
              <a:defRPr sz="2400" b="0" i="0" kern="1200">
                <a:solidFill>
                  <a:srgbClr val="FF0000"/>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830"/>
              </a:lnSpc>
            </a:pPr>
            <a:r>
              <a:rPr lang="en-IN" spc="580"/>
              <a:t>RSV</a:t>
            </a:r>
            <a:endParaRPr spc="580" dirty="0"/>
          </a:p>
        </p:txBody>
      </p:sp>
      <p:pic>
        <p:nvPicPr>
          <p:cNvPr id="7" name="Picture 6">
            <a:extLst>
              <a:ext uri="{FF2B5EF4-FFF2-40B4-BE49-F238E27FC236}">
                <a16:creationId xmlns:a16="http://schemas.microsoft.com/office/drawing/2014/main" id="{3B01E526-C2D0-EA1E-9445-D5389F39882D}"/>
              </a:ext>
            </a:extLst>
          </p:cNvPr>
          <p:cNvPicPr>
            <a:picLocks noChangeAspect="1"/>
          </p:cNvPicPr>
          <p:nvPr/>
        </p:nvPicPr>
        <p:blipFill>
          <a:blip r:embed="rId2"/>
          <a:stretch>
            <a:fillRect/>
          </a:stretch>
        </p:blipFill>
        <p:spPr>
          <a:xfrm>
            <a:off x="533400" y="723900"/>
            <a:ext cx="10744199" cy="5410200"/>
          </a:xfrm>
          <a:prstGeom prst="rect">
            <a:avLst/>
          </a:prstGeom>
        </p:spPr>
      </p:pic>
    </p:spTree>
    <p:extLst>
      <p:ext uri="{BB962C8B-B14F-4D97-AF65-F5344CB8AC3E}">
        <p14:creationId xmlns:p14="http://schemas.microsoft.com/office/powerpoint/2010/main" val="4072996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307" y="0"/>
            <a:ext cx="11757660" cy="523240"/>
          </a:xfrm>
          <a:custGeom>
            <a:avLst/>
            <a:gdLst/>
            <a:ahLst/>
            <a:cxnLst/>
            <a:rect l="l" t="t" r="r" b="b"/>
            <a:pathLst>
              <a:path w="11757660" h="523240">
                <a:moveTo>
                  <a:pt x="11757660" y="0"/>
                </a:moveTo>
                <a:lnTo>
                  <a:pt x="0" y="0"/>
                </a:lnTo>
                <a:lnTo>
                  <a:pt x="0" y="522732"/>
                </a:lnTo>
                <a:lnTo>
                  <a:pt x="11757660" y="522732"/>
                </a:lnTo>
                <a:lnTo>
                  <a:pt x="11757660" y="0"/>
                </a:lnTo>
                <a:close/>
              </a:path>
            </a:pathLst>
          </a:custGeom>
          <a:solidFill>
            <a:srgbClr val="001F5F"/>
          </a:solidFill>
        </p:spPr>
        <p:txBody>
          <a:bodyPr wrap="square" lIns="0" tIns="0" rIns="0" bIns="0" rtlCol="0"/>
          <a:lstStyle/>
          <a:p>
            <a:endParaRPr/>
          </a:p>
        </p:txBody>
      </p:sp>
      <p:sp>
        <p:nvSpPr>
          <p:cNvPr id="3" name="object 3"/>
          <p:cNvSpPr txBox="1">
            <a:spLocks noGrp="1"/>
          </p:cNvSpPr>
          <p:nvPr>
            <p:ph type="title"/>
          </p:nvPr>
        </p:nvSpPr>
        <p:spPr>
          <a:xfrm>
            <a:off x="4101465" y="66799"/>
            <a:ext cx="3913504" cy="381515"/>
          </a:xfrm>
          <a:prstGeom prst="rect">
            <a:avLst/>
          </a:prstGeom>
        </p:spPr>
        <p:txBody>
          <a:bodyPr vert="horz" wrap="square" lIns="0" tIns="12065" rIns="0" bIns="0" rtlCol="0">
            <a:spAutoFit/>
          </a:bodyPr>
          <a:lstStyle/>
          <a:p>
            <a:pPr marL="12700">
              <a:lnSpc>
                <a:spcPct val="100000"/>
              </a:lnSpc>
              <a:spcBef>
                <a:spcPts val="95"/>
              </a:spcBef>
            </a:pPr>
            <a:r>
              <a:rPr lang="en-IN" sz="2400" spc="-10" dirty="0">
                <a:solidFill>
                  <a:schemeClr val="bg1"/>
                </a:solidFill>
                <a:latin typeface="Arial" panose="020B0604020202020204" pitchFamily="34" charset="0"/>
                <a:cs typeface="Arial" panose="020B0604020202020204" pitchFamily="34" charset="0"/>
              </a:rPr>
              <a:t>Paytm</a:t>
            </a:r>
            <a:endParaRPr sz="2400" spc="-10" dirty="0">
              <a:solidFill>
                <a:schemeClr val="bg1"/>
              </a:solidFill>
              <a:latin typeface="Arial" panose="020B0604020202020204" pitchFamily="34" charset="0"/>
              <a:cs typeface="Arial" panose="020B0604020202020204" pitchFamily="34" charset="0"/>
            </a:endParaRPr>
          </a:p>
        </p:txBody>
      </p:sp>
      <p:sp>
        <p:nvSpPr>
          <p:cNvPr id="5" name="object 5"/>
          <p:cNvSpPr txBox="1">
            <a:spLocks noGrp="1"/>
          </p:cNvSpPr>
          <p:nvPr>
            <p:ph type="ftr" sz="quarter" idx="5"/>
          </p:nvPr>
        </p:nvSpPr>
        <p:spPr>
          <a:xfrm>
            <a:off x="10861675" y="6330054"/>
            <a:ext cx="836295" cy="381000"/>
          </a:xfrm>
          <a:prstGeom prst="rect">
            <a:avLst/>
          </a:prstGeom>
        </p:spPr>
        <p:txBody>
          <a:bodyPr vert="horz" wrap="square" lIns="0" tIns="0" rIns="0" bIns="0" rtlCol="0">
            <a:spAutoFit/>
          </a:bodyPr>
          <a:lstStyle>
            <a:defPPr>
              <a:defRPr lang="en-US"/>
            </a:defPPr>
            <a:lvl1pPr marL="0" algn="l" defTabSz="914400" rtl="0" eaLnBrk="1" latinLnBrk="0" hangingPunct="1">
              <a:defRPr sz="2400" b="0" i="0" kern="1200">
                <a:solidFill>
                  <a:srgbClr val="FF0000"/>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830"/>
              </a:lnSpc>
            </a:pPr>
            <a:r>
              <a:rPr lang="en-IN" spc="580"/>
              <a:t>RSV</a:t>
            </a:r>
            <a:endParaRPr spc="580" dirty="0"/>
          </a:p>
        </p:txBody>
      </p:sp>
      <p:pic>
        <p:nvPicPr>
          <p:cNvPr id="6" name="Picture 5">
            <a:extLst>
              <a:ext uri="{FF2B5EF4-FFF2-40B4-BE49-F238E27FC236}">
                <a16:creationId xmlns:a16="http://schemas.microsoft.com/office/drawing/2014/main" id="{ECAD590C-55AF-C479-CCEC-806476254FC7}"/>
              </a:ext>
            </a:extLst>
          </p:cNvPr>
          <p:cNvPicPr>
            <a:picLocks noChangeAspect="1"/>
          </p:cNvPicPr>
          <p:nvPr/>
        </p:nvPicPr>
        <p:blipFill>
          <a:blip r:embed="rId2"/>
          <a:stretch>
            <a:fillRect/>
          </a:stretch>
        </p:blipFill>
        <p:spPr>
          <a:xfrm>
            <a:off x="223935" y="838200"/>
            <a:ext cx="11712031" cy="5105400"/>
          </a:xfrm>
          <a:prstGeom prst="rect">
            <a:avLst/>
          </a:prstGeom>
        </p:spPr>
      </p:pic>
    </p:spTree>
    <p:extLst>
      <p:ext uri="{BB962C8B-B14F-4D97-AF65-F5344CB8AC3E}">
        <p14:creationId xmlns:p14="http://schemas.microsoft.com/office/powerpoint/2010/main" val="2666325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307" y="0"/>
            <a:ext cx="11757660" cy="523240"/>
          </a:xfrm>
          <a:custGeom>
            <a:avLst/>
            <a:gdLst/>
            <a:ahLst/>
            <a:cxnLst/>
            <a:rect l="l" t="t" r="r" b="b"/>
            <a:pathLst>
              <a:path w="11757660" h="523240">
                <a:moveTo>
                  <a:pt x="11757660" y="0"/>
                </a:moveTo>
                <a:lnTo>
                  <a:pt x="0" y="0"/>
                </a:lnTo>
                <a:lnTo>
                  <a:pt x="0" y="522732"/>
                </a:lnTo>
                <a:lnTo>
                  <a:pt x="11757660" y="522732"/>
                </a:lnTo>
                <a:lnTo>
                  <a:pt x="11757660" y="0"/>
                </a:lnTo>
                <a:close/>
              </a:path>
            </a:pathLst>
          </a:custGeom>
          <a:solidFill>
            <a:srgbClr val="001F5F"/>
          </a:solidFill>
        </p:spPr>
        <p:txBody>
          <a:bodyPr wrap="square" lIns="0" tIns="0" rIns="0" bIns="0" rtlCol="0"/>
          <a:lstStyle/>
          <a:p>
            <a:endParaRPr/>
          </a:p>
        </p:txBody>
      </p:sp>
      <p:sp>
        <p:nvSpPr>
          <p:cNvPr id="3" name="object 3"/>
          <p:cNvSpPr txBox="1">
            <a:spLocks noGrp="1"/>
          </p:cNvSpPr>
          <p:nvPr>
            <p:ph type="title"/>
          </p:nvPr>
        </p:nvSpPr>
        <p:spPr>
          <a:xfrm>
            <a:off x="4101465" y="66799"/>
            <a:ext cx="3913504" cy="381515"/>
          </a:xfrm>
          <a:prstGeom prst="rect">
            <a:avLst/>
          </a:prstGeom>
        </p:spPr>
        <p:txBody>
          <a:bodyPr vert="horz" wrap="square" lIns="0" tIns="12065" rIns="0" bIns="0" rtlCol="0">
            <a:spAutoFit/>
          </a:bodyPr>
          <a:lstStyle/>
          <a:p>
            <a:pPr marL="12700">
              <a:lnSpc>
                <a:spcPct val="100000"/>
              </a:lnSpc>
              <a:spcBef>
                <a:spcPts val="95"/>
              </a:spcBef>
            </a:pPr>
            <a:r>
              <a:rPr lang="en-IN" sz="2400" spc="-10" dirty="0">
                <a:solidFill>
                  <a:schemeClr val="bg1"/>
                </a:solidFill>
                <a:latin typeface="Arial" panose="020B0604020202020204" pitchFamily="34" charset="0"/>
                <a:cs typeface="Arial" panose="020B0604020202020204" pitchFamily="34" charset="0"/>
              </a:rPr>
              <a:t>Paytm</a:t>
            </a:r>
            <a:endParaRPr sz="2400" spc="-10" dirty="0">
              <a:solidFill>
                <a:schemeClr val="bg1"/>
              </a:solidFill>
              <a:latin typeface="Arial" panose="020B0604020202020204" pitchFamily="34" charset="0"/>
              <a:cs typeface="Arial" panose="020B0604020202020204" pitchFamily="34" charset="0"/>
            </a:endParaRPr>
          </a:p>
        </p:txBody>
      </p:sp>
      <p:sp>
        <p:nvSpPr>
          <p:cNvPr id="5" name="object 5"/>
          <p:cNvSpPr txBox="1">
            <a:spLocks noGrp="1"/>
          </p:cNvSpPr>
          <p:nvPr>
            <p:ph type="ftr" sz="quarter" idx="5"/>
          </p:nvPr>
        </p:nvSpPr>
        <p:spPr>
          <a:xfrm>
            <a:off x="10861675" y="6330054"/>
            <a:ext cx="836295" cy="381000"/>
          </a:xfrm>
          <a:prstGeom prst="rect">
            <a:avLst/>
          </a:prstGeom>
        </p:spPr>
        <p:txBody>
          <a:bodyPr vert="horz" wrap="square" lIns="0" tIns="0" rIns="0" bIns="0" rtlCol="0">
            <a:spAutoFit/>
          </a:bodyPr>
          <a:lstStyle>
            <a:defPPr>
              <a:defRPr lang="en-US"/>
            </a:defPPr>
            <a:lvl1pPr marL="0" algn="l" defTabSz="914400" rtl="0" eaLnBrk="1" latinLnBrk="0" hangingPunct="1">
              <a:defRPr sz="2400" b="0" i="0" kern="1200">
                <a:solidFill>
                  <a:srgbClr val="FF0000"/>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830"/>
              </a:lnSpc>
            </a:pPr>
            <a:r>
              <a:rPr lang="en-IN" spc="580"/>
              <a:t>RSV</a:t>
            </a:r>
            <a:endParaRPr spc="580" dirty="0"/>
          </a:p>
        </p:txBody>
      </p:sp>
      <p:pic>
        <p:nvPicPr>
          <p:cNvPr id="6" name="Picture 5">
            <a:extLst>
              <a:ext uri="{FF2B5EF4-FFF2-40B4-BE49-F238E27FC236}">
                <a16:creationId xmlns:a16="http://schemas.microsoft.com/office/drawing/2014/main" id="{360F4BA6-1AFF-F7F8-0785-8EAF29E4A238}"/>
              </a:ext>
            </a:extLst>
          </p:cNvPr>
          <p:cNvPicPr>
            <a:picLocks noChangeAspect="1"/>
          </p:cNvPicPr>
          <p:nvPr/>
        </p:nvPicPr>
        <p:blipFill>
          <a:blip r:embed="rId2"/>
          <a:stretch>
            <a:fillRect/>
          </a:stretch>
        </p:blipFill>
        <p:spPr>
          <a:xfrm>
            <a:off x="304800" y="686873"/>
            <a:ext cx="11393170" cy="5643181"/>
          </a:xfrm>
          <a:prstGeom prst="rect">
            <a:avLst/>
          </a:prstGeom>
        </p:spPr>
      </p:pic>
    </p:spTree>
    <p:extLst>
      <p:ext uri="{BB962C8B-B14F-4D97-AF65-F5344CB8AC3E}">
        <p14:creationId xmlns:p14="http://schemas.microsoft.com/office/powerpoint/2010/main" val="152995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307" y="0"/>
            <a:ext cx="11757660" cy="523240"/>
          </a:xfrm>
          <a:custGeom>
            <a:avLst/>
            <a:gdLst/>
            <a:ahLst/>
            <a:cxnLst/>
            <a:rect l="l" t="t" r="r" b="b"/>
            <a:pathLst>
              <a:path w="11757660" h="523240">
                <a:moveTo>
                  <a:pt x="11757660" y="0"/>
                </a:moveTo>
                <a:lnTo>
                  <a:pt x="0" y="0"/>
                </a:lnTo>
                <a:lnTo>
                  <a:pt x="0" y="522732"/>
                </a:lnTo>
                <a:lnTo>
                  <a:pt x="11757660" y="522732"/>
                </a:lnTo>
                <a:lnTo>
                  <a:pt x="11757660" y="0"/>
                </a:lnTo>
                <a:close/>
              </a:path>
            </a:pathLst>
          </a:custGeom>
          <a:solidFill>
            <a:srgbClr val="001F5F"/>
          </a:solidFill>
        </p:spPr>
        <p:txBody>
          <a:bodyPr wrap="square" lIns="0" tIns="0" rIns="0" bIns="0" rtlCol="0"/>
          <a:lstStyle/>
          <a:p>
            <a:endParaRPr/>
          </a:p>
        </p:txBody>
      </p:sp>
      <p:sp>
        <p:nvSpPr>
          <p:cNvPr id="3" name="object 3"/>
          <p:cNvSpPr txBox="1">
            <a:spLocks noGrp="1"/>
          </p:cNvSpPr>
          <p:nvPr>
            <p:ph type="title"/>
          </p:nvPr>
        </p:nvSpPr>
        <p:spPr>
          <a:xfrm>
            <a:off x="4101465" y="66799"/>
            <a:ext cx="3913504" cy="381515"/>
          </a:xfrm>
          <a:prstGeom prst="rect">
            <a:avLst/>
          </a:prstGeom>
        </p:spPr>
        <p:txBody>
          <a:bodyPr vert="horz" wrap="square" lIns="0" tIns="12065" rIns="0" bIns="0" rtlCol="0">
            <a:spAutoFit/>
          </a:bodyPr>
          <a:lstStyle/>
          <a:p>
            <a:pPr marL="12700">
              <a:lnSpc>
                <a:spcPct val="100000"/>
              </a:lnSpc>
              <a:spcBef>
                <a:spcPts val="95"/>
              </a:spcBef>
            </a:pPr>
            <a:r>
              <a:rPr lang="en-IN" sz="2400" spc="-10" dirty="0">
                <a:solidFill>
                  <a:schemeClr val="bg1"/>
                </a:solidFill>
                <a:latin typeface="Arial" panose="020B0604020202020204" pitchFamily="34" charset="0"/>
                <a:cs typeface="Arial" panose="020B0604020202020204" pitchFamily="34" charset="0"/>
              </a:rPr>
              <a:t>Paytm</a:t>
            </a:r>
            <a:endParaRPr sz="2400" spc="-10" dirty="0">
              <a:solidFill>
                <a:schemeClr val="bg1"/>
              </a:solidFill>
              <a:latin typeface="Arial" panose="020B0604020202020204" pitchFamily="34" charset="0"/>
              <a:cs typeface="Arial" panose="020B0604020202020204" pitchFamily="34" charset="0"/>
            </a:endParaRPr>
          </a:p>
        </p:txBody>
      </p:sp>
      <p:sp>
        <p:nvSpPr>
          <p:cNvPr id="5" name="object 5"/>
          <p:cNvSpPr txBox="1">
            <a:spLocks noGrp="1"/>
          </p:cNvSpPr>
          <p:nvPr>
            <p:ph type="ftr" sz="quarter" idx="5"/>
          </p:nvPr>
        </p:nvSpPr>
        <p:spPr>
          <a:xfrm>
            <a:off x="10861675" y="6330054"/>
            <a:ext cx="836295" cy="381000"/>
          </a:xfrm>
          <a:prstGeom prst="rect">
            <a:avLst/>
          </a:prstGeom>
        </p:spPr>
        <p:txBody>
          <a:bodyPr vert="horz" wrap="square" lIns="0" tIns="0" rIns="0" bIns="0" rtlCol="0">
            <a:spAutoFit/>
          </a:bodyPr>
          <a:lstStyle>
            <a:defPPr>
              <a:defRPr lang="en-US"/>
            </a:defPPr>
            <a:lvl1pPr marL="0" algn="l" defTabSz="914400" rtl="0" eaLnBrk="1" latinLnBrk="0" hangingPunct="1">
              <a:defRPr sz="2400" b="0" i="0" kern="1200">
                <a:solidFill>
                  <a:srgbClr val="FF0000"/>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830"/>
              </a:lnSpc>
            </a:pPr>
            <a:r>
              <a:rPr lang="en-IN" spc="580"/>
              <a:t>RSV</a:t>
            </a:r>
            <a:endParaRPr spc="580" dirty="0"/>
          </a:p>
        </p:txBody>
      </p:sp>
      <p:pic>
        <p:nvPicPr>
          <p:cNvPr id="6" name="Picture 5">
            <a:extLst>
              <a:ext uri="{FF2B5EF4-FFF2-40B4-BE49-F238E27FC236}">
                <a16:creationId xmlns:a16="http://schemas.microsoft.com/office/drawing/2014/main" id="{C417592C-7E4D-1C72-DA9C-37016193DCA0}"/>
              </a:ext>
            </a:extLst>
          </p:cNvPr>
          <p:cNvPicPr>
            <a:picLocks noChangeAspect="1"/>
          </p:cNvPicPr>
          <p:nvPr/>
        </p:nvPicPr>
        <p:blipFill>
          <a:blip r:embed="rId2"/>
          <a:stretch>
            <a:fillRect/>
          </a:stretch>
        </p:blipFill>
        <p:spPr>
          <a:xfrm>
            <a:off x="381000" y="709118"/>
            <a:ext cx="11430000" cy="5581312"/>
          </a:xfrm>
          <a:prstGeom prst="rect">
            <a:avLst/>
          </a:prstGeom>
        </p:spPr>
      </p:pic>
    </p:spTree>
    <p:extLst>
      <p:ext uri="{BB962C8B-B14F-4D97-AF65-F5344CB8AC3E}">
        <p14:creationId xmlns:p14="http://schemas.microsoft.com/office/powerpoint/2010/main" val="109173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Key Issues  </a:t>
            </a:r>
          </a:p>
        </p:txBody>
      </p:sp>
      <p:sp>
        <p:nvSpPr>
          <p:cNvPr id="52" name="TextBox 51"/>
          <p:cNvSpPr txBox="1"/>
          <p:nvPr/>
        </p:nvSpPr>
        <p:spPr>
          <a:xfrm>
            <a:off x="65988" y="641025"/>
            <a:ext cx="11877773" cy="6100388"/>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Going concern qualification under audit has a different perspective and purpose as compared to valuation standards- auditors generally do not count the value of intangibles, or self-created assets for going concern qualification</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Historical financial statements of the subject company may not be relevant in most cases</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Probability of future funding</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In the case of ESC valuation, solvency, and liquidation analysis should consider future prospects in addition to historical data  </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Few VCs use either DCF or any other standard finance techniques for assessing deals</a:t>
            </a:r>
          </a:p>
          <a:p>
            <a:pPr marL="342900" indent="-342900">
              <a:lnSpc>
                <a:spcPct val="200000"/>
              </a:lnSpc>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Most VCs  use cash-on-cash return ( cash returned from the investment to cash invested) or IRR of the deal</a:t>
            </a:r>
          </a:p>
          <a:p>
            <a:pPr marL="342900" indent="-342900">
              <a:lnSpc>
                <a:spcPct val="200000"/>
              </a:lnSpc>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 The discount rate is computed on mature listed companies ( “as if publicly traded”) which bear less risk than a new venture that will most probably fail even before breaking even is inappropriate for the valuation of ESCs </a:t>
            </a: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763802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307" y="0"/>
            <a:ext cx="11757660" cy="523240"/>
          </a:xfrm>
          <a:custGeom>
            <a:avLst/>
            <a:gdLst/>
            <a:ahLst/>
            <a:cxnLst/>
            <a:rect l="l" t="t" r="r" b="b"/>
            <a:pathLst>
              <a:path w="11757660" h="523240">
                <a:moveTo>
                  <a:pt x="11757660" y="0"/>
                </a:moveTo>
                <a:lnTo>
                  <a:pt x="0" y="0"/>
                </a:lnTo>
                <a:lnTo>
                  <a:pt x="0" y="522732"/>
                </a:lnTo>
                <a:lnTo>
                  <a:pt x="11757660" y="522732"/>
                </a:lnTo>
                <a:lnTo>
                  <a:pt x="11757660" y="0"/>
                </a:lnTo>
                <a:close/>
              </a:path>
            </a:pathLst>
          </a:custGeom>
          <a:solidFill>
            <a:srgbClr val="001F5F"/>
          </a:solidFill>
        </p:spPr>
        <p:txBody>
          <a:bodyPr wrap="square" lIns="0" tIns="0" rIns="0" bIns="0" rtlCol="0"/>
          <a:lstStyle/>
          <a:p>
            <a:endParaRPr/>
          </a:p>
        </p:txBody>
      </p:sp>
      <p:sp>
        <p:nvSpPr>
          <p:cNvPr id="3" name="object 3"/>
          <p:cNvSpPr txBox="1">
            <a:spLocks noGrp="1"/>
          </p:cNvSpPr>
          <p:nvPr>
            <p:ph type="title"/>
          </p:nvPr>
        </p:nvSpPr>
        <p:spPr>
          <a:xfrm>
            <a:off x="4101465" y="66799"/>
            <a:ext cx="3913504" cy="381515"/>
          </a:xfrm>
          <a:prstGeom prst="rect">
            <a:avLst/>
          </a:prstGeom>
        </p:spPr>
        <p:txBody>
          <a:bodyPr vert="horz" wrap="square" lIns="0" tIns="12065" rIns="0" bIns="0" rtlCol="0">
            <a:spAutoFit/>
          </a:bodyPr>
          <a:lstStyle/>
          <a:p>
            <a:pPr marL="12700">
              <a:lnSpc>
                <a:spcPct val="100000"/>
              </a:lnSpc>
              <a:spcBef>
                <a:spcPts val="95"/>
              </a:spcBef>
            </a:pPr>
            <a:r>
              <a:rPr lang="en-IN" sz="2400" spc="-10" dirty="0">
                <a:solidFill>
                  <a:schemeClr val="bg1"/>
                </a:solidFill>
                <a:latin typeface="Arial" panose="020B0604020202020204" pitchFamily="34" charset="0"/>
                <a:cs typeface="Arial" panose="020B0604020202020204" pitchFamily="34" charset="0"/>
              </a:rPr>
              <a:t>Paytm</a:t>
            </a:r>
            <a:endParaRPr sz="2400" spc="-10" dirty="0">
              <a:solidFill>
                <a:schemeClr val="bg1"/>
              </a:solidFill>
              <a:latin typeface="Arial" panose="020B0604020202020204" pitchFamily="34" charset="0"/>
              <a:cs typeface="Arial" panose="020B0604020202020204" pitchFamily="34" charset="0"/>
            </a:endParaRPr>
          </a:p>
        </p:txBody>
      </p:sp>
      <p:sp>
        <p:nvSpPr>
          <p:cNvPr id="5" name="object 5"/>
          <p:cNvSpPr txBox="1">
            <a:spLocks noGrp="1"/>
          </p:cNvSpPr>
          <p:nvPr>
            <p:ph type="ftr" sz="quarter" idx="5"/>
          </p:nvPr>
        </p:nvSpPr>
        <p:spPr>
          <a:xfrm>
            <a:off x="10861675" y="6330054"/>
            <a:ext cx="836295" cy="381000"/>
          </a:xfrm>
          <a:prstGeom prst="rect">
            <a:avLst/>
          </a:prstGeom>
        </p:spPr>
        <p:txBody>
          <a:bodyPr vert="horz" wrap="square" lIns="0" tIns="0" rIns="0" bIns="0" rtlCol="0">
            <a:spAutoFit/>
          </a:bodyPr>
          <a:lstStyle>
            <a:defPPr>
              <a:defRPr lang="en-US"/>
            </a:defPPr>
            <a:lvl1pPr marL="0" algn="l" defTabSz="914400" rtl="0" eaLnBrk="1" latinLnBrk="0" hangingPunct="1">
              <a:defRPr sz="2400" b="0" i="0" kern="1200">
                <a:solidFill>
                  <a:srgbClr val="FF0000"/>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830"/>
              </a:lnSpc>
            </a:pPr>
            <a:r>
              <a:rPr lang="en-IN" spc="580"/>
              <a:t>RSV</a:t>
            </a:r>
            <a:endParaRPr spc="580" dirty="0"/>
          </a:p>
        </p:txBody>
      </p:sp>
      <p:pic>
        <p:nvPicPr>
          <p:cNvPr id="6" name="Picture 5">
            <a:extLst>
              <a:ext uri="{FF2B5EF4-FFF2-40B4-BE49-F238E27FC236}">
                <a16:creationId xmlns:a16="http://schemas.microsoft.com/office/drawing/2014/main" id="{68505CDB-9B34-0DFF-D13D-DF2CB3365295}"/>
              </a:ext>
            </a:extLst>
          </p:cNvPr>
          <p:cNvPicPr>
            <a:picLocks noChangeAspect="1"/>
          </p:cNvPicPr>
          <p:nvPr/>
        </p:nvPicPr>
        <p:blipFill>
          <a:blip r:embed="rId2"/>
          <a:stretch>
            <a:fillRect/>
          </a:stretch>
        </p:blipFill>
        <p:spPr>
          <a:xfrm>
            <a:off x="762000" y="838200"/>
            <a:ext cx="10935970" cy="4724400"/>
          </a:xfrm>
          <a:prstGeom prst="rect">
            <a:avLst/>
          </a:prstGeom>
        </p:spPr>
      </p:pic>
    </p:spTree>
    <p:extLst>
      <p:ext uri="{BB962C8B-B14F-4D97-AF65-F5344CB8AC3E}">
        <p14:creationId xmlns:p14="http://schemas.microsoft.com/office/powerpoint/2010/main" val="3340006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307" y="0"/>
            <a:ext cx="11757660" cy="523240"/>
          </a:xfrm>
          <a:custGeom>
            <a:avLst/>
            <a:gdLst/>
            <a:ahLst/>
            <a:cxnLst/>
            <a:rect l="l" t="t" r="r" b="b"/>
            <a:pathLst>
              <a:path w="11757660" h="523240">
                <a:moveTo>
                  <a:pt x="11757660" y="0"/>
                </a:moveTo>
                <a:lnTo>
                  <a:pt x="0" y="0"/>
                </a:lnTo>
                <a:lnTo>
                  <a:pt x="0" y="522732"/>
                </a:lnTo>
                <a:lnTo>
                  <a:pt x="11757660" y="522732"/>
                </a:lnTo>
                <a:lnTo>
                  <a:pt x="11757660" y="0"/>
                </a:lnTo>
                <a:close/>
              </a:path>
            </a:pathLst>
          </a:custGeom>
          <a:solidFill>
            <a:srgbClr val="001F5F"/>
          </a:solidFill>
        </p:spPr>
        <p:txBody>
          <a:bodyPr wrap="square" lIns="0" tIns="0" rIns="0" bIns="0" rtlCol="0"/>
          <a:lstStyle/>
          <a:p>
            <a:endParaRPr/>
          </a:p>
        </p:txBody>
      </p:sp>
      <p:sp>
        <p:nvSpPr>
          <p:cNvPr id="3" name="object 3"/>
          <p:cNvSpPr txBox="1">
            <a:spLocks noGrp="1"/>
          </p:cNvSpPr>
          <p:nvPr>
            <p:ph type="title"/>
          </p:nvPr>
        </p:nvSpPr>
        <p:spPr>
          <a:xfrm>
            <a:off x="4101465" y="66798"/>
            <a:ext cx="3913504" cy="381515"/>
          </a:xfrm>
          <a:prstGeom prst="rect">
            <a:avLst/>
          </a:prstGeom>
        </p:spPr>
        <p:txBody>
          <a:bodyPr vert="horz" wrap="square" lIns="0" tIns="12065" rIns="0" bIns="0" rtlCol="0">
            <a:spAutoFit/>
          </a:bodyPr>
          <a:lstStyle/>
          <a:p>
            <a:pPr marL="12700">
              <a:lnSpc>
                <a:spcPct val="100000"/>
              </a:lnSpc>
              <a:spcBef>
                <a:spcPts val="95"/>
              </a:spcBef>
            </a:pPr>
            <a:r>
              <a:rPr lang="en-IN" sz="2400" spc="-10" dirty="0">
                <a:solidFill>
                  <a:schemeClr val="bg1"/>
                </a:solidFill>
                <a:latin typeface="Arial" panose="020B0604020202020204" pitchFamily="34" charset="0"/>
                <a:cs typeface="Arial" panose="020B0604020202020204" pitchFamily="34" charset="0"/>
              </a:rPr>
              <a:t>Paytm</a:t>
            </a:r>
            <a:endParaRPr sz="2400" spc="-10" dirty="0">
              <a:solidFill>
                <a:schemeClr val="bg1"/>
              </a:solidFill>
              <a:latin typeface="Arial" panose="020B0604020202020204" pitchFamily="34" charset="0"/>
              <a:cs typeface="Arial" panose="020B0604020202020204" pitchFamily="34" charset="0"/>
            </a:endParaRPr>
          </a:p>
        </p:txBody>
      </p:sp>
      <p:sp>
        <p:nvSpPr>
          <p:cNvPr id="5" name="object 5"/>
          <p:cNvSpPr txBox="1">
            <a:spLocks noGrp="1"/>
          </p:cNvSpPr>
          <p:nvPr>
            <p:ph type="ftr" sz="quarter" idx="5"/>
          </p:nvPr>
        </p:nvSpPr>
        <p:spPr>
          <a:xfrm>
            <a:off x="10861675" y="6330054"/>
            <a:ext cx="836295" cy="381000"/>
          </a:xfrm>
          <a:prstGeom prst="rect">
            <a:avLst/>
          </a:prstGeom>
        </p:spPr>
        <p:txBody>
          <a:bodyPr vert="horz" wrap="square" lIns="0" tIns="0" rIns="0" bIns="0" rtlCol="0">
            <a:spAutoFit/>
          </a:bodyPr>
          <a:lstStyle>
            <a:defPPr>
              <a:defRPr lang="en-US"/>
            </a:defPPr>
            <a:lvl1pPr marL="0" algn="l" defTabSz="914400" rtl="0" eaLnBrk="1" latinLnBrk="0" hangingPunct="1">
              <a:defRPr sz="2400" b="0" i="0" kern="1200">
                <a:solidFill>
                  <a:srgbClr val="FF0000"/>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830"/>
              </a:lnSpc>
            </a:pPr>
            <a:r>
              <a:rPr lang="en-IN" spc="580"/>
              <a:t>RSV</a:t>
            </a:r>
            <a:endParaRPr spc="580" dirty="0"/>
          </a:p>
        </p:txBody>
      </p:sp>
      <p:pic>
        <p:nvPicPr>
          <p:cNvPr id="6" name="Picture 5">
            <a:extLst>
              <a:ext uri="{FF2B5EF4-FFF2-40B4-BE49-F238E27FC236}">
                <a16:creationId xmlns:a16="http://schemas.microsoft.com/office/drawing/2014/main" id="{5856771C-9A9E-BC04-33CF-CE0FAECC361D}"/>
              </a:ext>
            </a:extLst>
          </p:cNvPr>
          <p:cNvPicPr>
            <a:picLocks noChangeAspect="1"/>
          </p:cNvPicPr>
          <p:nvPr/>
        </p:nvPicPr>
        <p:blipFill>
          <a:blip r:embed="rId2"/>
          <a:stretch>
            <a:fillRect/>
          </a:stretch>
        </p:blipFill>
        <p:spPr>
          <a:xfrm>
            <a:off x="2251113" y="2142780"/>
            <a:ext cx="7689773" cy="2572439"/>
          </a:xfrm>
          <a:prstGeom prst="rect">
            <a:avLst/>
          </a:prstGeom>
        </p:spPr>
      </p:pic>
      <p:pic>
        <p:nvPicPr>
          <p:cNvPr id="8" name="Picture 7">
            <a:extLst>
              <a:ext uri="{FF2B5EF4-FFF2-40B4-BE49-F238E27FC236}">
                <a16:creationId xmlns:a16="http://schemas.microsoft.com/office/drawing/2014/main" id="{94DA0157-067C-20CE-5B9A-7C81A27B957E}"/>
              </a:ext>
            </a:extLst>
          </p:cNvPr>
          <p:cNvPicPr>
            <a:picLocks noChangeAspect="1"/>
          </p:cNvPicPr>
          <p:nvPr/>
        </p:nvPicPr>
        <p:blipFill>
          <a:blip r:embed="rId2"/>
          <a:stretch>
            <a:fillRect/>
          </a:stretch>
        </p:blipFill>
        <p:spPr>
          <a:xfrm>
            <a:off x="2251113" y="2142780"/>
            <a:ext cx="7689773" cy="2572439"/>
          </a:xfrm>
          <a:prstGeom prst="rect">
            <a:avLst/>
          </a:prstGeom>
        </p:spPr>
      </p:pic>
      <p:pic>
        <p:nvPicPr>
          <p:cNvPr id="10" name="Picture 9">
            <a:extLst>
              <a:ext uri="{FF2B5EF4-FFF2-40B4-BE49-F238E27FC236}">
                <a16:creationId xmlns:a16="http://schemas.microsoft.com/office/drawing/2014/main" id="{A20A44A0-5FC9-14DF-CAC8-8A8B38732CA5}"/>
              </a:ext>
            </a:extLst>
          </p:cNvPr>
          <p:cNvPicPr>
            <a:picLocks noChangeAspect="1"/>
          </p:cNvPicPr>
          <p:nvPr/>
        </p:nvPicPr>
        <p:blipFill>
          <a:blip r:embed="rId2"/>
          <a:stretch>
            <a:fillRect/>
          </a:stretch>
        </p:blipFill>
        <p:spPr>
          <a:xfrm>
            <a:off x="401398" y="762000"/>
            <a:ext cx="11181001" cy="5029200"/>
          </a:xfrm>
          <a:prstGeom prst="rect">
            <a:avLst/>
          </a:prstGeom>
        </p:spPr>
      </p:pic>
    </p:spTree>
    <p:extLst>
      <p:ext uri="{BB962C8B-B14F-4D97-AF65-F5344CB8AC3E}">
        <p14:creationId xmlns:p14="http://schemas.microsoft.com/office/powerpoint/2010/main" val="3322071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307" y="0"/>
            <a:ext cx="11757660" cy="523240"/>
          </a:xfrm>
          <a:custGeom>
            <a:avLst/>
            <a:gdLst/>
            <a:ahLst/>
            <a:cxnLst/>
            <a:rect l="l" t="t" r="r" b="b"/>
            <a:pathLst>
              <a:path w="11757660" h="523240">
                <a:moveTo>
                  <a:pt x="11757660" y="0"/>
                </a:moveTo>
                <a:lnTo>
                  <a:pt x="0" y="0"/>
                </a:lnTo>
                <a:lnTo>
                  <a:pt x="0" y="522732"/>
                </a:lnTo>
                <a:lnTo>
                  <a:pt x="11757660" y="522732"/>
                </a:lnTo>
                <a:lnTo>
                  <a:pt x="11757660" y="0"/>
                </a:lnTo>
                <a:close/>
              </a:path>
            </a:pathLst>
          </a:custGeom>
          <a:solidFill>
            <a:srgbClr val="001F5F"/>
          </a:solidFill>
        </p:spPr>
        <p:txBody>
          <a:bodyPr wrap="square" lIns="0" tIns="0" rIns="0" bIns="0" rtlCol="0"/>
          <a:lstStyle/>
          <a:p>
            <a:endParaRPr/>
          </a:p>
        </p:txBody>
      </p:sp>
      <p:sp>
        <p:nvSpPr>
          <p:cNvPr id="3" name="object 3"/>
          <p:cNvSpPr txBox="1">
            <a:spLocks noGrp="1"/>
          </p:cNvSpPr>
          <p:nvPr>
            <p:ph type="title"/>
          </p:nvPr>
        </p:nvSpPr>
        <p:spPr>
          <a:xfrm>
            <a:off x="4101465" y="66799"/>
            <a:ext cx="3913504" cy="381515"/>
          </a:xfrm>
          <a:prstGeom prst="rect">
            <a:avLst/>
          </a:prstGeom>
        </p:spPr>
        <p:txBody>
          <a:bodyPr vert="horz" wrap="square" lIns="0" tIns="12065" rIns="0" bIns="0" rtlCol="0">
            <a:spAutoFit/>
          </a:bodyPr>
          <a:lstStyle/>
          <a:p>
            <a:pPr marL="12700">
              <a:lnSpc>
                <a:spcPct val="100000"/>
              </a:lnSpc>
              <a:spcBef>
                <a:spcPts val="95"/>
              </a:spcBef>
            </a:pPr>
            <a:r>
              <a:rPr lang="en-IN" sz="2400" spc="-10" dirty="0">
                <a:solidFill>
                  <a:schemeClr val="bg1"/>
                </a:solidFill>
                <a:latin typeface="Arial" panose="020B0604020202020204" pitchFamily="34" charset="0"/>
                <a:cs typeface="Arial" panose="020B0604020202020204" pitchFamily="34" charset="0"/>
              </a:rPr>
              <a:t>Paytm</a:t>
            </a:r>
            <a:endParaRPr sz="2400" spc="-10" dirty="0">
              <a:solidFill>
                <a:schemeClr val="bg1"/>
              </a:solidFill>
              <a:latin typeface="Arial" panose="020B0604020202020204" pitchFamily="34" charset="0"/>
              <a:cs typeface="Arial" panose="020B0604020202020204" pitchFamily="34" charset="0"/>
            </a:endParaRPr>
          </a:p>
        </p:txBody>
      </p:sp>
      <p:sp>
        <p:nvSpPr>
          <p:cNvPr id="5" name="object 5"/>
          <p:cNvSpPr txBox="1">
            <a:spLocks noGrp="1"/>
          </p:cNvSpPr>
          <p:nvPr>
            <p:ph type="ftr" sz="quarter" idx="5"/>
          </p:nvPr>
        </p:nvSpPr>
        <p:spPr>
          <a:xfrm>
            <a:off x="10861675" y="6330054"/>
            <a:ext cx="836295" cy="381000"/>
          </a:xfrm>
          <a:prstGeom prst="rect">
            <a:avLst/>
          </a:prstGeom>
        </p:spPr>
        <p:txBody>
          <a:bodyPr vert="horz" wrap="square" lIns="0" tIns="0" rIns="0" bIns="0" rtlCol="0">
            <a:spAutoFit/>
          </a:bodyPr>
          <a:lstStyle>
            <a:defPPr>
              <a:defRPr lang="en-US"/>
            </a:defPPr>
            <a:lvl1pPr marL="0" algn="l" defTabSz="914400" rtl="0" eaLnBrk="1" latinLnBrk="0" hangingPunct="1">
              <a:defRPr sz="2400" b="0" i="0" kern="1200">
                <a:solidFill>
                  <a:srgbClr val="FF0000"/>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830"/>
              </a:lnSpc>
            </a:pPr>
            <a:r>
              <a:rPr lang="en-IN" spc="580"/>
              <a:t>RSV</a:t>
            </a:r>
            <a:endParaRPr spc="580" dirty="0"/>
          </a:p>
        </p:txBody>
      </p:sp>
      <p:pic>
        <p:nvPicPr>
          <p:cNvPr id="7" name="Picture 6">
            <a:extLst>
              <a:ext uri="{FF2B5EF4-FFF2-40B4-BE49-F238E27FC236}">
                <a16:creationId xmlns:a16="http://schemas.microsoft.com/office/drawing/2014/main" id="{9B679BFB-5DA1-BBF9-C1DE-0CA897384A5B}"/>
              </a:ext>
            </a:extLst>
          </p:cNvPr>
          <p:cNvPicPr>
            <a:picLocks noChangeAspect="1"/>
          </p:cNvPicPr>
          <p:nvPr/>
        </p:nvPicPr>
        <p:blipFill>
          <a:blip r:embed="rId2"/>
          <a:stretch>
            <a:fillRect/>
          </a:stretch>
        </p:blipFill>
        <p:spPr>
          <a:xfrm>
            <a:off x="487270" y="838200"/>
            <a:ext cx="11399930" cy="5491854"/>
          </a:xfrm>
          <a:prstGeom prst="rect">
            <a:avLst/>
          </a:prstGeom>
        </p:spPr>
      </p:pic>
    </p:spTree>
    <p:extLst>
      <p:ext uri="{BB962C8B-B14F-4D97-AF65-F5344CB8AC3E}">
        <p14:creationId xmlns:p14="http://schemas.microsoft.com/office/powerpoint/2010/main" val="4209452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Key Issues  </a:t>
            </a:r>
          </a:p>
        </p:txBody>
      </p:sp>
      <p:sp>
        <p:nvSpPr>
          <p:cNvPr id="3" name="TextBox 2">
            <a:extLst>
              <a:ext uri="{FF2B5EF4-FFF2-40B4-BE49-F238E27FC236}">
                <a16:creationId xmlns:a16="http://schemas.microsoft.com/office/drawing/2014/main" id="{11DF1559-E699-F919-EB90-48193EE7E3C9}"/>
              </a:ext>
            </a:extLst>
          </p:cNvPr>
          <p:cNvSpPr txBox="1"/>
          <p:nvPr/>
        </p:nvSpPr>
        <p:spPr>
          <a:xfrm>
            <a:off x="641023" y="914786"/>
            <a:ext cx="11095348" cy="4708981"/>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Typically post-money valuation is calculated by the price paid in a given external financing round and multiplying it with the total number of shares outstanding -is it Right?</a:t>
            </a:r>
            <a:endParaRPr lang="en-IN"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IN" sz="1800" dirty="0">
                <a:effectLst/>
                <a:latin typeface="Arial" panose="020B0604020202020204" pitchFamily="34" charset="0"/>
                <a:ea typeface="Calibri" panose="020F0502020204030204" pitchFamily="34" charset="0"/>
                <a:cs typeface="Arial" panose="020B0604020202020204" pitchFamily="34" charset="0"/>
              </a:rPr>
              <a:t> </a:t>
            </a:r>
            <a:endParaRPr lang="en-IN"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VC-backed firms issue different classes of stock and these classes can have substantially different values depending upon how are they structured and their rights and preferences</a:t>
            </a:r>
            <a:endParaRPr lang="en-IN"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Assuming all shares worth as much as those issued in the latest external round would substantially overvalue the company because investors typically receive convertible preferred shares and the founders and employees receive common shares or options on common shares.</a:t>
            </a:r>
          </a:p>
          <a:p>
            <a:pPr marL="285750" indent="-285750" algn="just">
              <a:lnSpc>
                <a:spcPct val="150000"/>
              </a:lnSpc>
              <a:spcAft>
                <a:spcPts val="800"/>
              </a:spcAft>
              <a:buFont typeface="Arial" panose="020B0604020202020204" pitchFamily="34" charset="0"/>
              <a:buChar char="•"/>
            </a:pPr>
            <a:r>
              <a:rPr lang="en-IN" b="1" dirty="0">
                <a:solidFill>
                  <a:srgbClr val="002060"/>
                </a:solidFill>
                <a:latin typeface="Arial" panose="020B0604020202020204" pitchFamily="34" charset="0"/>
                <a:ea typeface="Calibri" panose="020F0502020204030204" pitchFamily="34" charset="0"/>
                <a:cs typeface="Arial" panose="020B0604020202020204" pitchFamily="34" charset="0"/>
              </a:rPr>
              <a:t>The Gornall- </a:t>
            </a:r>
            <a:r>
              <a:rPr lang="en-IN" b="1" dirty="0" err="1">
                <a:solidFill>
                  <a:srgbClr val="002060"/>
                </a:solidFill>
                <a:latin typeface="Arial" panose="020B0604020202020204" pitchFamily="34" charset="0"/>
                <a:ea typeface="Calibri" panose="020F0502020204030204" pitchFamily="34" charset="0"/>
                <a:cs typeface="Arial" panose="020B0604020202020204" pitchFamily="34" charset="0"/>
              </a:rPr>
              <a:t>Strebulaev</a:t>
            </a:r>
            <a:r>
              <a:rPr lang="en-IN" b="1" dirty="0">
                <a:solidFill>
                  <a:srgbClr val="002060"/>
                </a:solidFill>
                <a:latin typeface="Arial" panose="020B0604020202020204" pitchFamily="34" charset="0"/>
                <a:ea typeface="Calibri" panose="020F0502020204030204" pitchFamily="34" charset="0"/>
                <a:cs typeface="Arial" panose="020B0604020202020204" pitchFamily="34" charset="0"/>
              </a:rPr>
              <a:t> method </a:t>
            </a:r>
            <a:r>
              <a:rPr lang="en-IN" dirty="0">
                <a:latin typeface="Arial" panose="020B0604020202020204" pitchFamily="34" charset="0"/>
                <a:ea typeface="Calibri" panose="020F0502020204030204" pitchFamily="34" charset="0"/>
                <a:cs typeface="Arial" panose="020B0604020202020204" pitchFamily="34" charset="0"/>
              </a:rPr>
              <a:t>helps in estimating value of such companies  </a:t>
            </a:r>
            <a:endParaRPr lang="en-IN"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675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Key Issues  </a:t>
            </a:r>
          </a:p>
        </p:txBody>
      </p:sp>
      <p:sp>
        <p:nvSpPr>
          <p:cNvPr id="52" name="TextBox 51"/>
          <p:cNvSpPr txBox="1"/>
          <p:nvPr/>
        </p:nvSpPr>
        <p:spPr>
          <a:xfrm>
            <a:off x="386499" y="641025"/>
            <a:ext cx="11397006" cy="1165127"/>
          </a:xfrm>
          <a:prstGeom prst="rect">
            <a:avLst/>
          </a:prstGeom>
          <a:noFill/>
        </p:spPr>
        <p:txBody>
          <a:bodyPr wrap="square" rtlCol="0">
            <a:spAutoFit/>
          </a:bodyPr>
          <a:lstStyle/>
          <a:p>
            <a:pPr>
              <a:lnSpc>
                <a:spcPct val="107000"/>
              </a:lnSpc>
              <a:spcAft>
                <a:spcPts val="800"/>
              </a:spcAft>
            </a:pPr>
            <a:r>
              <a:rPr lang="en-IN" sz="1800" b="1" dirty="0">
                <a:solidFill>
                  <a:srgbClr val="282828"/>
                </a:solidFill>
                <a:effectLst/>
                <a:latin typeface="Arial" panose="020B0604020202020204" pitchFamily="34" charset="0"/>
                <a:ea typeface="Calibri" panose="020F0502020204030204" pitchFamily="34" charset="0"/>
                <a:cs typeface="Arial" panose="020B0604020202020204" pitchFamily="34" charset="0"/>
              </a:rPr>
              <a:t>Founders’ Influence on Valuation</a:t>
            </a:r>
          </a:p>
          <a:p>
            <a:pPr>
              <a:lnSpc>
                <a:spcPct val="107000"/>
              </a:lnSpc>
              <a:spcAft>
                <a:spcPts val="800"/>
              </a:spcAft>
            </a:pPr>
            <a:r>
              <a:rPr lang="en-IN" sz="1800" dirty="0">
                <a:solidFill>
                  <a:srgbClr val="282828"/>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IN"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“We live and die by our founders”                              (the legendary VC investor Peter Thiel ) Founders’</a:t>
            </a:r>
            <a:endParaRPr lang="en-IN" sz="1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60C2CC5-0CDE-9C06-1243-898ACB42B9F7}"/>
              </a:ext>
            </a:extLst>
          </p:cNvPr>
          <p:cNvGraphicFramePr>
            <a:graphicFrameLocks noGrp="1"/>
          </p:cNvGraphicFramePr>
          <p:nvPr>
            <p:extLst>
              <p:ext uri="{D42A27DB-BD31-4B8C-83A1-F6EECF244321}">
                <p14:modId xmlns:p14="http://schemas.microsoft.com/office/powerpoint/2010/main" val="3130145807"/>
              </p:ext>
            </p:extLst>
          </p:nvPr>
        </p:nvGraphicFramePr>
        <p:xfrm>
          <a:off x="2394408" y="2823690"/>
          <a:ext cx="6458146" cy="1911283"/>
        </p:xfrm>
        <a:graphic>
          <a:graphicData uri="http://schemas.openxmlformats.org/drawingml/2006/table">
            <a:tbl>
              <a:tblPr firstRow="1" firstCol="1" bandRow="1">
                <a:tableStyleId>{5C22544A-7EE6-4342-B048-85BDC9FD1C3A}</a:tableStyleId>
              </a:tblPr>
              <a:tblGrid>
                <a:gridCol w="3813378">
                  <a:extLst>
                    <a:ext uri="{9D8B030D-6E8A-4147-A177-3AD203B41FA5}">
                      <a16:colId xmlns:a16="http://schemas.microsoft.com/office/drawing/2014/main" val="278217239"/>
                    </a:ext>
                  </a:extLst>
                </a:gridCol>
                <a:gridCol w="2644768">
                  <a:extLst>
                    <a:ext uri="{9D8B030D-6E8A-4147-A177-3AD203B41FA5}">
                      <a16:colId xmlns:a16="http://schemas.microsoft.com/office/drawing/2014/main" val="1798407610"/>
                    </a:ext>
                  </a:extLst>
                </a:gridCol>
              </a:tblGrid>
              <a:tr h="648955">
                <a:tc>
                  <a:txBody>
                    <a:bodyPr/>
                    <a:lstStyle/>
                    <a:p>
                      <a:pPr>
                        <a:lnSpc>
                          <a:spcPct val="107000"/>
                        </a:lnSpc>
                        <a:spcAft>
                          <a:spcPts val="800"/>
                        </a:spcAft>
                      </a:pPr>
                      <a:r>
                        <a:rPr lang="en-IN" sz="1800" dirty="0">
                          <a:effectLst/>
                          <a:latin typeface="Arial" panose="020B0604020202020204" pitchFamily="34" charset="0"/>
                          <a:cs typeface="Arial" panose="020B0604020202020204" pitchFamily="34" charset="0"/>
                        </a:rPr>
                        <a:t>Factors </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N" sz="1800">
                          <a:effectLst/>
                          <a:latin typeface="Arial" panose="020B0604020202020204" pitchFamily="34" charset="0"/>
                          <a:cs typeface="Arial" panose="020B0604020202020204" pitchFamily="34" charset="0"/>
                        </a:rPr>
                        <a:t>Percentage of VC Firms</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50352002"/>
                  </a:ext>
                </a:extLst>
              </a:tr>
              <a:tr h="315582">
                <a:tc>
                  <a:txBody>
                    <a:bodyPr/>
                    <a:lstStyle/>
                    <a:p>
                      <a:pPr>
                        <a:lnSpc>
                          <a:spcPct val="107000"/>
                        </a:lnSpc>
                        <a:spcAft>
                          <a:spcPts val="800"/>
                        </a:spcAft>
                      </a:pPr>
                      <a:r>
                        <a:rPr lang="en-IN" sz="1800" dirty="0">
                          <a:effectLst/>
                          <a:latin typeface="Arial" panose="020B0604020202020204" pitchFamily="34" charset="0"/>
                          <a:cs typeface="Arial" panose="020B0604020202020204" pitchFamily="34" charset="0"/>
                        </a:rPr>
                        <a:t>Founders</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N" sz="1800">
                          <a:effectLst/>
                          <a:latin typeface="Arial" panose="020B0604020202020204" pitchFamily="34" charset="0"/>
                          <a:cs typeface="Arial" panose="020B0604020202020204" pitchFamily="34" charset="0"/>
                        </a:rPr>
                        <a:t>95%</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5533634"/>
                  </a:ext>
                </a:extLst>
              </a:tr>
              <a:tr h="315582">
                <a:tc>
                  <a:txBody>
                    <a:bodyPr/>
                    <a:lstStyle/>
                    <a:p>
                      <a:pPr>
                        <a:lnSpc>
                          <a:spcPct val="107000"/>
                        </a:lnSpc>
                        <a:spcAft>
                          <a:spcPts val="800"/>
                        </a:spcAft>
                      </a:pPr>
                      <a:r>
                        <a:rPr lang="en-IN" sz="1800" dirty="0">
                          <a:effectLst/>
                          <a:latin typeface="Arial" panose="020B0604020202020204" pitchFamily="34" charset="0"/>
                          <a:cs typeface="Arial" panose="020B0604020202020204" pitchFamily="34" charset="0"/>
                        </a:rPr>
                        <a:t>Business Model</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N" sz="1800">
                          <a:effectLst/>
                          <a:latin typeface="Arial" panose="020B0604020202020204" pitchFamily="34" charset="0"/>
                          <a:cs typeface="Arial" panose="020B0604020202020204" pitchFamily="34" charset="0"/>
                        </a:rPr>
                        <a:t>74%</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8629142"/>
                  </a:ext>
                </a:extLst>
              </a:tr>
              <a:tr h="315582">
                <a:tc>
                  <a:txBody>
                    <a:bodyPr/>
                    <a:lstStyle/>
                    <a:p>
                      <a:pPr>
                        <a:lnSpc>
                          <a:spcPct val="107000"/>
                        </a:lnSpc>
                        <a:spcAft>
                          <a:spcPts val="800"/>
                        </a:spcAft>
                      </a:pPr>
                      <a:r>
                        <a:rPr lang="en-IN" sz="1800" dirty="0">
                          <a:effectLst/>
                          <a:latin typeface="Arial" panose="020B0604020202020204" pitchFamily="34" charset="0"/>
                          <a:cs typeface="Arial" panose="020B0604020202020204" pitchFamily="34" charset="0"/>
                        </a:rPr>
                        <a:t>Market </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N" sz="1800" dirty="0">
                          <a:effectLst/>
                          <a:latin typeface="Arial" panose="020B0604020202020204" pitchFamily="34" charset="0"/>
                          <a:cs typeface="Arial" panose="020B0604020202020204" pitchFamily="34" charset="0"/>
                        </a:rPr>
                        <a:t>68%</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52400880"/>
                  </a:ext>
                </a:extLst>
              </a:tr>
              <a:tr h="315582">
                <a:tc>
                  <a:txBody>
                    <a:bodyPr/>
                    <a:lstStyle/>
                    <a:p>
                      <a:pPr>
                        <a:lnSpc>
                          <a:spcPct val="107000"/>
                        </a:lnSpc>
                        <a:spcAft>
                          <a:spcPts val="800"/>
                        </a:spcAft>
                      </a:pPr>
                      <a:r>
                        <a:rPr lang="en-IN" sz="1800" dirty="0">
                          <a:effectLst/>
                          <a:latin typeface="Arial" panose="020B0604020202020204" pitchFamily="34" charset="0"/>
                          <a:cs typeface="Arial" panose="020B0604020202020204" pitchFamily="34" charset="0"/>
                        </a:rPr>
                        <a:t>Industry </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N" sz="1800" dirty="0">
                          <a:effectLst/>
                          <a:latin typeface="Arial" panose="020B0604020202020204" pitchFamily="34" charset="0"/>
                          <a:cs typeface="Arial" panose="020B0604020202020204" pitchFamily="34" charset="0"/>
                        </a:rPr>
                        <a:t>31%</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88229872"/>
                  </a:ext>
                </a:extLst>
              </a:tr>
            </a:tbl>
          </a:graphicData>
        </a:graphic>
      </p:graphicFrame>
      <p:sp>
        <p:nvSpPr>
          <p:cNvPr id="3" name="TextBox 2">
            <a:extLst>
              <a:ext uri="{FF2B5EF4-FFF2-40B4-BE49-F238E27FC236}">
                <a16:creationId xmlns:a16="http://schemas.microsoft.com/office/drawing/2014/main" id="{C03012B7-131B-BF22-6223-53AD38513CC1}"/>
              </a:ext>
            </a:extLst>
          </p:cNvPr>
          <p:cNvSpPr txBox="1"/>
          <p:nvPr/>
        </p:nvSpPr>
        <p:spPr>
          <a:xfrm>
            <a:off x="1564849" y="4967563"/>
            <a:ext cx="9671902" cy="1134541"/>
          </a:xfrm>
          <a:prstGeom prst="rect">
            <a:avLst/>
          </a:prstGeom>
          <a:noFill/>
        </p:spPr>
        <p:txBody>
          <a:bodyPr wrap="square" rtlCol="0">
            <a:spAutoFit/>
          </a:bodyPr>
          <a:lstStyle/>
          <a:p>
            <a:pPr>
              <a:lnSpc>
                <a:spcPct val="107000"/>
              </a:lnSpc>
              <a:spcAft>
                <a:spcPts val="800"/>
              </a:spcAft>
            </a:pPr>
            <a:r>
              <a:rPr lang="en-IN" sz="1800" dirty="0">
                <a:effectLst/>
                <a:latin typeface="Arial" panose="020B0604020202020204" pitchFamily="34" charset="0"/>
                <a:ea typeface="Calibri" panose="020F0502020204030204" pitchFamily="34" charset="0"/>
                <a:cs typeface="Arial" panose="020B0604020202020204" pitchFamily="34" charset="0"/>
              </a:rPr>
              <a:t>Company Valuation was the fifth cited factor in the decision about which deal to pursue</a:t>
            </a:r>
          </a:p>
          <a:p>
            <a:pPr>
              <a:lnSpc>
                <a:spcPct val="107000"/>
              </a:lnSpc>
              <a:spcAft>
                <a:spcPts val="800"/>
              </a:spcAft>
            </a:pP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IN"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Source: Harvard Business Review </a:t>
            </a:r>
          </a:p>
        </p:txBody>
      </p:sp>
    </p:spTree>
    <p:extLst>
      <p:ext uri="{BB962C8B-B14F-4D97-AF65-F5344CB8AC3E}">
        <p14:creationId xmlns:p14="http://schemas.microsoft.com/office/powerpoint/2010/main" val="236575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Key Issues  </a:t>
            </a:r>
          </a:p>
        </p:txBody>
      </p:sp>
      <p:sp>
        <p:nvSpPr>
          <p:cNvPr id="5" name="TextBox 4">
            <a:extLst>
              <a:ext uri="{FF2B5EF4-FFF2-40B4-BE49-F238E27FC236}">
                <a16:creationId xmlns:a16="http://schemas.microsoft.com/office/drawing/2014/main" id="{66B3E49E-D047-35F1-FAD5-3B28490DD43C}"/>
              </a:ext>
            </a:extLst>
          </p:cNvPr>
          <p:cNvSpPr txBox="1"/>
          <p:nvPr/>
        </p:nvSpPr>
        <p:spPr>
          <a:xfrm>
            <a:off x="553038" y="1319763"/>
            <a:ext cx="11397006" cy="2125069"/>
          </a:xfrm>
          <a:prstGeom prst="rect">
            <a:avLst/>
          </a:prstGeom>
          <a:noFill/>
        </p:spPr>
        <p:txBody>
          <a:bodyPr wrap="square">
            <a:spAutoFit/>
          </a:bodyPr>
          <a:lstStyle/>
          <a:p>
            <a:pPr algn="l">
              <a:lnSpc>
                <a:spcPct val="150000"/>
              </a:lnSpc>
            </a:pPr>
            <a:r>
              <a:rPr lang="en-US" sz="1800" b="0" i="0" u="none" strike="noStrike" baseline="0" dirty="0">
                <a:latin typeface="Arial" panose="020B0604020202020204" pitchFamily="34" charset="0"/>
                <a:cs typeface="Arial" panose="020B0604020202020204" pitchFamily="34" charset="0"/>
              </a:rPr>
              <a:t>The valuation of a startup company is positively influenced by:</a:t>
            </a:r>
          </a:p>
          <a:p>
            <a:pPr marL="285750" indent="-285750" algn="l">
              <a:lnSpc>
                <a:spcPct val="150000"/>
              </a:lnSpc>
              <a:buFont typeface="Arial" panose="020B0604020202020204" pitchFamily="34" charset="0"/>
              <a:buChar char="•"/>
            </a:pPr>
            <a:r>
              <a:rPr lang="en-US" sz="1800" b="0" i="0" u="none" strike="noStrike" baseline="0" dirty="0">
                <a:latin typeface="Arial" panose="020B0604020202020204" pitchFamily="34" charset="0"/>
                <a:cs typeface="Arial" panose="020B0604020202020204" pitchFamily="34" charset="0"/>
              </a:rPr>
              <a:t> Having more than one founder, </a:t>
            </a:r>
          </a:p>
          <a:p>
            <a:pPr marL="285750" indent="-285750" algn="l">
              <a:lnSpc>
                <a:spcPct val="150000"/>
              </a:lnSpc>
              <a:buFont typeface="Arial" panose="020B0604020202020204" pitchFamily="34" charset="0"/>
              <a:buChar char="•"/>
            </a:pPr>
            <a:r>
              <a:rPr lang="en-US" sz="1800" b="0" i="0" u="none" strike="noStrike" baseline="0" dirty="0">
                <a:latin typeface="Arial" panose="020B0604020202020204" pitchFamily="34" charset="0"/>
                <a:cs typeface="Arial" panose="020B0604020202020204" pitchFamily="34" charset="0"/>
              </a:rPr>
              <a:t> Having a complete management team,</a:t>
            </a:r>
          </a:p>
          <a:p>
            <a:pPr marL="285750" indent="-285750" algn="l">
              <a:lnSpc>
                <a:spcPct val="150000"/>
              </a:lnSpc>
              <a:buFont typeface="Arial" panose="020B0604020202020204" pitchFamily="34" charset="0"/>
              <a:buChar char="•"/>
            </a:pPr>
            <a:r>
              <a:rPr lang="en-US" sz="1800" b="0" i="0" u="none" strike="noStrike" baseline="0" dirty="0">
                <a:latin typeface="Arial" panose="020B0604020202020204" pitchFamily="34" charset="0"/>
                <a:cs typeface="Arial" panose="020B0604020202020204" pitchFamily="34" charset="0"/>
              </a:rPr>
              <a:t> Previous startup experience, management, and relevant industry experience, and </a:t>
            </a:r>
          </a:p>
          <a:p>
            <a:pPr marL="285750" indent="-285750" algn="l">
              <a:lnSpc>
                <a:spcPct val="150000"/>
              </a:lnSpc>
              <a:buFont typeface="Arial" panose="020B0604020202020204" pitchFamily="34" charset="0"/>
              <a:buChar char="•"/>
            </a:pPr>
            <a:r>
              <a:rPr lang="en-US" sz="1800" b="0" i="0" u="none" strike="noStrike" baseline="0" dirty="0">
                <a:latin typeface="Arial" panose="020B0604020202020204" pitchFamily="34" charset="0"/>
                <a:cs typeface="Arial" panose="020B0604020202020204" pitchFamily="34" charset="0"/>
              </a:rPr>
              <a:t>also a </a:t>
            </a:r>
            <a:r>
              <a:rPr lang="en-IN" sz="1800" b="0" i="0" u="none" strike="noStrike" baseline="0" dirty="0">
                <a:latin typeface="Arial" panose="020B0604020202020204" pitchFamily="34" charset="0"/>
                <a:cs typeface="Arial" panose="020B0604020202020204" pitchFamily="34" charset="0"/>
              </a:rPr>
              <a:t>higher level of education                                                                                   </a:t>
            </a:r>
            <a:r>
              <a:rPr lang="en-IN" sz="1800" b="0" i="0" u="none" strike="noStrike" baseline="0" dirty="0" err="1">
                <a:solidFill>
                  <a:srgbClr val="0000FF"/>
                </a:solidFill>
                <a:latin typeface="Arial" panose="020B0604020202020204" pitchFamily="34" charset="0"/>
                <a:cs typeface="Arial" panose="020B0604020202020204" pitchFamily="34" charset="0"/>
              </a:rPr>
              <a:t>Köhn</a:t>
            </a:r>
            <a:r>
              <a:rPr lang="en-IN" sz="1800" b="0" i="0" u="none" strike="noStrike" baseline="0" dirty="0">
                <a:solidFill>
                  <a:srgbClr val="0000FF"/>
                </a:solidFill>
                <a:latin typeface="Arial" panose="020B0604020202020204" pitchFamily="34" charset="0"/>
                <a:cs typeface="Arial" panose="020B0604020202020204" pitchFamily="34" charset="0"/>
              </a:rPr>
              <a:t> (2018)</a:t>
            </a:r>
            <a:endParaRPr lang="en-IN"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F32379-710A-FE12-F15C-97BE53CEB66D}"/>
              </a:ext>
            </a:extLst>
          </p:cNvPr>
          <p:cNvSpPr txBox="1"/>
          <p:nvPr/>
        </p:nvSpPr>
        <p:spPr>
          <a:xfrm>
            <a:off x="386499" y="641025"/>
            <a:ext cx="11397006" cy="766172"/>
          </a:xfrm>
          <a:prstGeom prst="rect">
            <a:avLst/>
          </a:prstGeom>
          <a:noFill/>
        </p:spPr>
        <p:txBody>
          <a:bodyPr wrap="square" rtlCol="0">
            <a:spAutoFit/>
          </a:bodyPr>
          <a:lstStyle/>
          <a:p>
            <a:pPr>
              <a:lnSpc>
                <a:spcPct val="107000"/>
              </a:lnSpc>
              <a:spcAft>
                <a:spcPts val="800"/>
              </a:spcAft>
            </a:pPr>
            <a:r>
              <a:rPr lang="en-IN" sz="1800" b="1" dirty="0">
                <a:solidFill>
                  <a:srgbClr val="282828"/>
                </a:solidFill>
                <a:effectLst/>
                <a:latin typeface="Arial" panose="020B0604020202020204" pitchFamily="34" charset="0"/>
                <a:ea typeface="Calibri" panose="020F0502020204030204" pitchFamily="34" charset="0"/>
                <a:cs typeface="Arial" panose="020B0604020202020204" pitchFamily="34" charset="0"/>
              </a:rPr>
              <a:t>Founders’ Influence on Valuation</a:t>
            </a:r>
          </a:p>
          <a:p>
            <a:pPr>
              <a:lnSpc>
                <a:spcPct val="107000"/>
              </a:lnSpc>
              <a:spcAft>
                <a:spcPts val="800"/>
              </a:spcAft>
            </a:pPr>
            <a:r>
              <a:rPr lang="en-IN" sz="1800" dirty="0">
                <a:solidFill>
                  <a:srgbClr val="282828"/>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1442A4A0-70FB-2114-AE88-FAC3A9A8FB23}"/>
              </a:ext>
            </a:extLst>
          </p:cNvPr>
          <p:cNvSpPr txBox="1"/>
          <p:nvPr/>
        </p:nvSpPr>
        <p:spPr>
          <a:xfrm>
            <a:off x="553038" y="4123570"/>
            <a:ext cx="10947663" cy="872034"/>
          </a:xfrm>
          <a:prstGeom prst="rect">
            <a:avLst/>
          </a:prstGeom>
          <a:noFill/>
        </p:spPr>
        <p:txBody>
          <a:bodyPr wrap="square">
            <a:spAutoFit/>
          </a:bodyPr>
          <a:lstStyle/>
          <a:p>
            <a:pPr algn="l">
              <a:lnSpc>
                <a:spcPct val="150000"/>
              </a:lnSpc>
            </a:pPr>
            <a:r>
              <a:rPr lang="en-US" sz="1800" b="0" i="0" u="none" strike="noStrike" baseline="0" dirty="0">
                <a:latin typeface="Arial" panose="020B0604020202020204" pitchFamily="34" charset="0"/>
                <a:cs typeface="Arial" panose="020B0604020202020204" pitchFamily="34" charset="0"/>
              </a:rPr>
              <a:t>“Successful previous founding experience are both more likely to receive VC funding through a direct tie and to have higher VC valuations”.                                                                                      </a:t>
            </a:r>
            <a:r>
              <a:rPr lang="en-IN" sz="1800" b="0" i="0" u="none" strike="noStrike" baseline="0" dirty="0">
                <a:solidFill>
                  <a:srgbClr val="0000FF"/>
                </a:solidFill>
                <a:latin typeface="Arial" panose="020B0604020202020204" pitchFamily="34" charset="0"/>
                <a:cs typeface="Arial" panose="020B0604020202020204" pitchFamily="34" charset="0"/>
              </a:rPr>
              <a:t>D.H. Hsu (2007)</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03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Key Issues  </a:t>
            </a:r>
          </a:p>
        </p:txBody>
      </p:sp>
      <p:sp>
        <p:nvSpPr>
          <p:cNvPr id="5" name="TextBox 4">
            <a:extLst>
              <a:ext uri="{FF2B5EF4-FFF2-40B4-BE49-F238E27FC236}">
                <a16:creationId xmlns:a16="http://schemas.microsoft.com/office/drawing/2014/main" id="{66B3E49E-D047-35F1-FAD5-3B28490DD43C}"/>
              </a:ext>
            </a:extLst>
          </p:cNvPr>
          <p:cNvSpPr txBox="1"/>
          <p:nvPr/>
        </p:nvSpPr>
        <p:spPr>
          <a:xfrm>
            <a:off x="377072" y="1572528"/>
            <a:ext cx="11541549" cy="3416320"/>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a:t>
            </a:r>
            <a:r>
              <a:rPr lang="en-US" sz="1800" b="0" i="0" u="none" strike="noStrike" baseline="0" dirty="0">
                <a:latin typeface="Arial" panose="020B0604020202020204" pitchFamily="34" charset="0"/>
                <a:cs typeface="Arial" panose="020B0604020202020204" pitchFamily="34" charset="0"/>
              </a:rPr>
              <a:t>ompanies with a high degree of intellectual capital (IC) tended to outperform non-IC-intensive firms after the global </a:t>
            </a:r>
            <a:r>
              <a:rPr lang="en-IN" sz="1800" b="0" i="0" u="none" strike="noStrike" baseline="0" dirty="0">
                <a:latin typeface="Arial" panose="020B0604020202020204" pitchFamily="34" charset="0"/>
                <a:cs typeface="Arial" panose="020B0604020202020204" pitchFamily="34" charset="0"/>
              </a:rPr>
              <a:t>financial crisis.                                                                                          </a:t>
            </a:r>
            <a:r>
              <a:rPr lang="en-IN" sz="1800" b="0" i="0" u="none" strike="noStrike" baseline="0" dirty="0">
                <a:solidFill>
                  <a:srgbClr val="0000FF"/>
                </a:solidFill>
                <a:latin typeface="AdvOT4ac4c61e"/>
              </a:rPr>
              <a:t>Nemlioglu and Mallick (2020)</a:t>
            </a:r>
            <a:endParaRPr lang="en-IN" sz="1800" b="0" i="0" u="none" strike="noStrike" baseline="0" dirty="0">
              <a:latin typeface="Arial" panose="020B0604020202020204" pitchFamily="34" charset="0"/>
              <a:cs typeface="Arial" panose="020B0604020202020204" pitchFamily="34" charset="0"/>
            </a:endParaRPr>
          </a:p>
          <a:p>
            <a:pPr algn="l">
              <a:lnSpc>
                <a:spcPct val="150000"/>
              </a:lnSpc>
            </a:pPr>
            <a:endParaRPr lang="en-IN" sz="1800" b="0" i="0" u="none" strike="noStrike" baseline="0" dirty="0">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US" sz="1800" b="0" i="0" u="none" strike="noStrike" baseline="0" dirty="0">
                <a:latin typeface="Arial" panose="020B0604020202020204" pitchFamily="34" charset="0"/>
                <a:cs typeface="Arial" panose="020B0604020202020204" pitchFamily="34" charset="0"/>
              </a:rPr>
              <a:t>IC-intensive firms also seem to have higher market valuations in general, with lower uncertainty in those valuations, irrespective of their debt structure during economically bad times.         </a:t>
            </a:r>
            <a:r>
              <a:rPr lang="en-IN" sz="1800" b="0" i="0" u="none" strike="noStrike" baseline="0" dirty="0">
                <a:solidFill>
                  <a:srgbClr val="0000FF"/>
                </a:solidFill>
                <a:latin typeface="AdvOT4ac4c61e"/>
              </a:rPr>
              <a:t>Nemlioglu and Mallick (2020)</a:t>
            </a:r>
          </a:p>
          <a:p>
            <a:pPr algn="l">
              <a:lnSpc>
                <a:spcPct val="150000"/>
              </a:lnSpc>
            </a:pPr>
            <a:endParaRPr lang="en-IN" dirty="0">
              <a:solidFill>
                <a:srgbClr val="0000FF"/>
              </a:solidFill>
              <a:latin typeface="AdvOT4ac4c61e"/>
              <a:cs typeface="Arial" panose="020B0604020202020204" pitchFamily="34" charset="0"/>
            </a:endParaRPr>
          </a:p>
          <a:p>
            <a:pPr marL="285750" indent="-285750" algn="l">
              <a:buFont typeface="Arial" panose="020B0604020202020204" pitchFamily="34" charset="0"/>
              <a:buChar char="•"/>
            </a:pPr>
            <a:r>
              <a:rPr lang="en-IN" sz="1800" b="0" i="0" u="none" strike="noStrike" baseline="0" dirty="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H</a:t>
            </a:r>
            <a:r>
              <a:rPr lang="en-IN" sz="1800" b="0" i="0" u="none" strike="noStrike" baseline="0" dirty="0">
                <a:latin typeface="Arial" panose="020B0604020202020204" pitchFamily="34" charset="0"/>
                <a:cs typeface="Arial" panose="020B0604020202020204" pitchFamily="34" charset="0"/>
              </a:rPr>
              <a:t>igh </a:t>
            </a:r>
            <a:r>
              <a:rPr lang="en-US" sz="1800" b="0" i="0" u="none" strike="noStrike" baseline="0" dirty="0">
                <a:latin typeface="Arial" panose="020B0604020202020204" pitchFamily="34" charset="0"/>
                <a:cs typeface="Arial" panose="020B0604020202020204" pitchFamily="34" charset="0"/>
              </a:rPr>
              <a:t>R&amp;D activity, patents, advertising intensity, and debt tend to increase the market </a:t>
            </a:r>
            <a:r>
              <a:rPr lang="en-IN" sz="1800" b="0" i="0" u="none" strike="noStrike" baseline="0" dirty="0">
                <a:latin typeface="Arial" panose="020B0604020202020204" pitchFamily="34" charset="0"/>
                <a:cs typeface="Arial" panose="020B0604020202020204" pitchFamily="34" charset="0"/>
              </a:rPr>
              <a:t>valuation.</a:t>
            </a:r>
          </a:p>
          <a:p>
            <a:pPr marL="285750" indent="-285750" algn="l">
              <a:buFont typeface="Arial" panose="020B0604020202020204" pitchFamily="34" charset="0"/>
              <a:buChar char="•"/>
            </a:pPr>
            <a:endParaRPr lang="en-IN"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IN" sz="1800" b="0" i="0" u="none" strike="noStrike" baseline="0" dirty="0">
                <a:latin typeface="Arial" panose="020B0604020202020204" pitchFamily="34" charset="0"/>
                <a:cs typeface="Arial" panose="020B0604020202020204" pitchFamily="34" charset="0"/>
              </a:rPr>
              <a:t> R&amp;D and patents reduce valuation uncertainty                                                                                    </a:t>
            </a:r>
            <a:endParaRPr lang="en-IN"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F32379-710A-FE12-F15C-97BE53CEB66D}"/>
              </a:ext>
            </a:extLst>
          </p:cNvPr>
          <p:cNvSpPr txBox="1"/>
          <p:nvPr/>
        </p:nvSpPr>
        <p:spPr>
          <a:xfrm>
            <a:off x="386499" y="641025"/>
            <a:ext cx="11397006" cy="766172"/>
          </a:xfrm>
          <a:prstGeom prst="rect">
            <a:avLst/>
          </a:prstGeom>
          <a:noFill/>
        </p:spPr>
        <p:txBody>
          <a:bodyPr wrap="square" rtlCol="0">
            <a:spAutoFit/>
          </a:bodyPr>
          <a:lstStyle/>
          <a:p>
            <a:pPr>
              <a:lnSpc>
                <a:spcPct val="107000"/>
              </a:lnSpc>
              <a:spcAft>
                <a:spcPts val="800"/>
              </a:spcAft>
            </a:pPr>
            <a:r>
              <a:rPr lang="en-IN" sz="1800" b="1" dirty="0">
                <a:solidFill>
                  <a:srgbClr val="282828"/>
                </a:solidFill>
                <a:effectLst/>
                <a:latin typeface="Arial" panose="020B0604020202020204" pitchFamily="34" charset="0"/>
                <a:ea typeface="Calibri" panose="020F0502020204030204" pitchFamily="34" charset="0"/>
                <a:cs typeface="Arial" panose="020B0604020202020204" pitchFamily="34" charset="0"/>
              </a:rPr>
              <a:t> Influence of Innovation on Valuation</a:t>
            </a:r>
          </a:p>
          <a:p>
            <a:pPr>
              <a:lnSpc>
                <a:spcPct val="107000"/>
              </a:lnSpc>
              <a:spcAft>
                <a:spcPts val="800"/>
              </a:spcAft>
            </a:pPr>
            <a:r>
              <a:rPr lang="en-IN" sz="1800" dirty="0">
                <a:solidFill>
                  <a:srgbClr val="282828"/>
                </a:solidFill>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62514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0" y="468869"/>
            <a:ext cx="1219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5000" y="7204"/>
            <a:ext cx="8077200" cy="461665"/>
          </a:xfrm>
          <a:prstGeom prst="rect">
            <a:avLst/>
          </a:prstGeom>
          <a:noFill/>
        </p:spPr>
        <p:txBody>
          <a:bodyPr wrap="square" rtlCol="0">
            <a:spAutoFit/>
          </a:bodyPr>
          <a:lstStyle/>
          <a:p>
            <a:pPr algn="ctr"/>
            <a:r>
              <a:rPr lang="en-US" sz="2400" b="1" dirty="0">
                <a:solidFill>
                  <a:schemeClr val="tx2">
                    <a:lumMod val="75000"/>
                  </a:schemeClr>
                </a:solidFill>
                <a:latin typeface="Arial" pitchFamily="34" charset="0"/>
                <a:cs typeface="Arial" pitchFamily="34" charset="0"/>
              </a:rPr>
              <a:t>Key Issues  </a:t>
            </a:r>
          </a:p>
        </p:txBody>
      </p:sp>
      <p:sp>
        <p:nvSpPr>
          <p:cNvPr id="5" name="TextBox 4">
            <a:extLst>
              <a:ext uri="{FF2B5EF4-FFF2-40B4-BE49-F238E27FC236}">
                <a16:creationId xmlns:a16="http://schemas.microsoft.com/office/drawing/2014/main" id="{66B3E49E-D047-35F1-FAD5-3B28490DD43C}"/>
              </a:ext>
            </a:extLst>
          </p:cNvPr>
          <p:cNvSpPr txBox="1"/>
          <p:nvPr/>
        </p:nvSpPr>
        <p:spPr>
          <a:xfrm>
            <a:off x="377072" y="1572528"/>
            <a:ext cx="11541549" cy="3780522"/>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en-US" sz="1800" b="0" i="0" u="none" strike="noStrike" baseline="0" dirty="0">
                <a:latin typeface="Arial" panose="020B0604020202020204" pitchFamily="34" charset="0"/>
                <a:cs typeface="Arial" panose="020B0604020202020204" pitchFamily="34" charset="0"/>
              </a:rPr>
              <a:t> The more VCs are protected the lower the uncertainty of investors, creating the basis for “high early-stage start-up valuations” and vice versa.</a:t>
            </a:r>
          </a:p>
          <a:p>
            <a:pPr marL="285750" indent="-285750" algn="l">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IN" sz="1800" b="0" i="0" u="none" strike="noStrike" baseline="0" dirty="0">
                <a:latin typeface="Arial" panose="020B0604020202020204" pitchFamily="34" charset="0"/>
                <a:cs typeface="Arial" panose="020B0604020202020204" pitchFamily="34" charset="0"/>
              </a:rPr>
              <a:t>Startups </a:t>
            </a:r>
            <a:r>
              <a:rPr lang="en-US" sz="1800" b="0" i="0" u="none" strike="noStrike" baseline="0" dirty="0">
                <a:latin typeface="Arial" panose="020B0604020202020204" pitchFamily="34" charset="0"/>
                <a:cs typeface="Arial" panose="020B0604020202020204" pitchFamily="34" charset="0"/>
              </a:rPr>
              <a:t>based in innovation-friendly countries are generally assigned a higher valuation.</a:t>
            </a:r>
          </a:p>
          <a:p>
            <a:pPr marL="285750" indent="-285750" algn="l">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IN" sz="1800" b="0" i="0" u="none" strike="noStrike" baseline="0" dirty="0">
                <a:latin typeface="Arial" panose="020B0604020202020204" pitchFamily="34" charset="0"/>
                <a:cs typeface="Arial" panose="020B0604020202020204" pitchFamily="34" charset="0"/>
              </a:rPr>
              <a:t> Young companies </a:t>
            </a:r>
            <a:r>
              <a:rPr lang="en-US" sz="1800" b="0" i="0" u="none" strike="noStrike" baseline="0" dirty="0">
                <a:latin typeface="Arial" panose="020B0604020202020204" pitchFamily="34" charset="0"/>
                <a:cs typeface="Arial" panose="020B0604020202020204" pitchFamily="34" charset="0"/>
              </a:rPr>
              <a:t>with an entrepreneurial and innovative approach are assigned higher valuations</a:t>
            </a:r>
          </a:p>
          <a:p>
            <a:pPr marL="285750" indent="-285750" algn="l">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US" sz="1800" b="0" i="0" u="none" strike="noStrike"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ESC having business models that depend on government contracts</a:t>
            </a:r>
            <a:r>
              <a:rPr lang="en-US" sz="1800" b="0" i="0" u="none" strike="noStrike" baseline="0" dirty="0">
                <a:latin typeface="Arial" panose="020B0604020202020204" pitchFamily="34" charset="0"/>
                <a:cs typeface="Arial" panose="020B0604020202020204" pitchFamily="34" charset="0"/>
              </a:rPr>
              <a:t> have lower risk and therefore a lower cost of equity, high working capital, and low growth potential except few</a:t>
            </a:r>
          </a:p>
        </p:txBody>
      </p:sp>
      <p:sp>
        <p:nvSpPr>
          <p:cNvPr id="4" name="TextBox 3">
            <a:extLst>
              <a:ext uri="{FF2B5EF4-FFF2-40B4-BE49-F238E27FC236}">
                <a16:creationId xmlns:a16="http://schemas.microsoft.com/office/drawing/2014/main" id="{01F32379-710A-FE12-F15C-97BE53CEB66D}"/>
              </a:ext>
            </a:extLst>
          </p:cNvPr>
          <p:cNvSpPr txBox="1"/>
          <p:nvPr/>
        </p:nvSpPr>
        <p:spPr>
          <a:xfrm>
            <a:off x="386499" y="641025"/>
            <a:ext cx="11397006" cy="766172"/>
          </a:xfrm>
          <a:prstGeom prst="rect">
            <a:avLst/>
          </a:prstGeom>
          <a:noFill/>
        </p:spPr>
        <p:txBody>
          <a:bodyPr wrap="square" rtlCol="0">
            <a:spAutoFit/>
          </a:bodyPr>
          <a:lstStyle/>
          <a:p>
            <a:pPr>
              <a:lnSpc>
                <a:spcPct val="107000"/>
              </a:lnSpc>
              <a:spcAft>
                <a:spcPts val="800"/>
              </a:spcAft>
            </a:pPr>
            <a:r>
              <a:rPr lang="en-IN" sz="1800" b="1" dirty="0">
                <a:solidFill>
                  <a:srgbClr val="282828"/>
                </a:solidFill>
                <a:effectLst/>
                <a:latin typeface="Arial" panose="020B0604020202020204" pitchFamily="34" charset="0"/>
                <a:ea typeface="Calibri" panose="020F0502020204030204" pitchFamily="34" charset="0"/>
                <a:cs typeface="Arial" panose="020B0604020202020204" pitchFamily="34" charset="0"/>
              </a:rPr>
              <a:t>Influence of Governmental and social </a:t>
            </a:r>
            <a:r>
              <a:rPr lang="en-IN" b="1" dirty="0">
                <a:solidFill>
                  <a:srgbClr val="282828"/>
                </a:solidFill>
                <a:latin typeface="Arial" panose="020B0604020202020204" pitchFamily="34" charset="0"/>
                <a:ea typeface="Calibri" panose="020F0502020204030204" pitchFamily="34" charset="0"/>
                <a:cs typeface="Arial" panose="020B0604020202020204" pitchFamily="34" charset="0"/>
              </a:rPr>
              <a:t>Factors </a:t>
            </a:r>
            <a:r>
              <a:rPr lang="en-IN" sz="1800" b="1" dirty="0">
                <a:solidFill>
                  <a:srgbClr val="282828"/>
                </a:solidFill>
                <a:effectLst/>
                <a:latin typeface="Arial" panose="020B0604020202020204" pitchFamily="34" charset="0"/>
                <a:ea typeface="Calibri" panose="020F0502020204030204" pitchFamily="34" charset="0"/>
                <a:cs typeface="Arial" panose="020B0604020202020204" pitchFamily="34" charset="0"/>
              </a:rPr>
              <a:t>on Valuation</a:t>
            </a:r>
          </a:p>
          <a:p>
            <a:pPr>
              <a:lnSpc>
                <a:spcPct val="107000"/>
              </a:lnSpc>
              <a:spcAft>
                <a:spcPts val="800"/>
              </a:spcAft>
            </a:pPr>
            <a:r>
              <a:rPr lang="en-IN" sz="1800" dirty="0">
                <a:solidFill>
                  <a:srgbClr val="282828"/>
                </a:solidFill>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76796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Verdana"/>
        <a:ea typeface=""/>
        <a:cs typeface=""/>
      </a:majorFont>
      <a:minorFont>
        <a:latin typeface="Verdana"/>
        <a:ea typeface=""/>
        <a:cs typeface=""/>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5826</TotalTime>
  <Words>2217</Words>
  <Application>Microsoft Office PowerPoint</Application>
  <PresentationFormat>Widescreen</PresentationFormat>
  <Paragraphs>278</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AdvOT4ac4c61e</vt:lpstr>
      <vt:lpstr>Arial</vt:lpstr>
      <vt:lpstr>Calibri</vt:lpstr>
      <vt:lpstr>Engravers MT</vt:lpstr>
      <vt:lpstr>Georgia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Biases – How to Nudge?</vt:lpstr>
      <vt:lpstr>PowerPoint Presentation</vt:lpstr>
      <vt:lpstr>Biases – How to Nudge?</vt:lpstr>
      <vt:lpstr>PowerPoint Presentation</vt:lpstr>
      <vt:lpstr>PowerPoint Presentation</vt:lpstr>
      <vt:lpstr>PowerPoint Presentation</vt:lpstr>
      <vt:lpstr>PowerPoint Presentation</vt:lpstr>
      <vt:lpstr>PowerPoint Presentation</vt:lpstr>
      <vt:lpstr>Paytm valuation by Damodaran</vt:lpstr>
      <vt:lpstr>Paytm</vt:lpstr>
      <vt:lpstr>Paytm</vt:lpstr>
      <vt:lpstr>Paytm</vt:lpstr>
      <vt:lpstr>Paytm</vt:lpstr>
      <vt:lpstr>Paytm</vt:lpstr>
      <vt:lpstr>Paytm</vt:lpstr>
      <vt:lpstr>Paytm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1</dc:title>
  <dc:creator>Shivendra Singh</dc:creator>
  <cp:lastModifiedBy>Rajiv singh</cp:lastModifiedBy>
  <cp:revision>1235</cp:revision>
  <dcterms:created xsi:type="dcterms:W3CDTF">2020-07-13T03:17:29Z</dcterms:created>
  <dcterms:modified xsi:type="dcterms:W3CDTF">2023-08-25T18:41:53Z</dcterms:modified>
</cp:coreProperties>
</file>