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72" r:id="rId2"/>
    <p:sldId id="256" r:id="rId3"/>
    <p:sldId id="407" r:id="rId4"/>
    <p:sldId id="406" r:id="rId5"/>
    <p:sldId id="408" r:id="rId6"/>
    <p:sldId id="409" r:id="rId7"/>
    <p:sldId id="410" r:id="rId8"/>
    <p:sldId id="411" r:id="rId9"/>
    <p:sldId id="412" r:id="rId10"/>
    <p:sldId id="413" r:id="rId11"/>
    <p:sldId id="414" r:id="rId12"/>
    <p:sldId id="416" r:id="rId13"/>
    <p:sldId id="415" r:id="rId14"/>
    <p:sldId id="405" r:id="rId15"/>
    <p:sldId id="418" r:id="rId16"/>
    <p:sldId id="373" r:id="rId17"/>
    <p:sldId id="385" r:id="rId18"/>
    <p:sldId id="435" r:id="rId19"/>
    <p:sldId id="421" r:id="rId20"/>
    <p:sldId id="426" r:id="rId21"/>
    <p:sldId id="422" r:id="rId22"/>
    <p:sldId id="423" r:id="rId23"/>
    <p:sldId id="425" r:id="rId24"/>
    <p:sldId id="427" r:id="rId25"/>
    <p:sldId id="429" r:id="rId26"/>
    <p:sldId id="430" r:id="rId27"/>
    <p:sldId id="428" r:id="rId28"/>
    <p:sldId id="424" r:id="rId29"/>
    <p:sldId id="433" r:id="rId30"/>
    <p:sldId id="387" r:id="rId31"/>
    <p:sldId id="388" r:id="rId32"/>
    <p:sldId id="389" r:id="rId33"/>
    <p:sldId id="390" r:id="rId34"/>
    <p:sldId id="392" r:id="rId35"/>
    <p:sldId id="393" r:id="rId36"/>
    <p:sldId id="394" r:id="rId37"/>
    <p:sldId id="396" r:id="rId38"/>
    <p:sldId id="397" r:id="rId39"/>
    <p:sldId id="402" r:id="rId40"/>
    <p:sldId id="403" r:id="rId41"/>
    <p:sldId id="404" r:id="rId42"/>
    <p:sldId id="417" r:id="rId43"/>
    <p:sldId id="419" r:id="rId44"/>
    <p:sldId id="420"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C47C"/>
    <a:srgbClr val="00B050"/>
    <a:srgbClr val="001848"/>
    <a:srgbClr val="D4D8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jiv singh" userId="6c8baa24b5e1da97" providerId="LiveId" clId="{90D8A3BC-3F2B-4F2F-873B-9A1F9D2E4937}"/>
    <pc:docChg chg="undo custSel addSld delSld modSld">
      <pc:chgData name="Rajiv singh" userId="6c8baa24b5e1da97" providerId="LiveId" clId="{90D8A3BC-3F2B-4F2F-873B-9A1F9D2E4937}" dt="2023-02-24T17:59:55.340" v="2576" actId="1076"/>
      <pc:docMkLst>
        <pc:docMk/>
      </pc:docMkLst>
      <pc:sldChg chg="modSp mod">
        <pc:chgData name="Rajiv singh" userId="6c8baa24b5e1da97" providerId="LiveId" clId="{90D8A3BC-3F2B-4F2F-873B-9A1F9D2E4937}" dt="2023-02-24T17:44:30.114" v="2197" actId="20577"/>
        <pc:sldMkLst>
          <pc:docMk/>
          <pc:sldMk cId="31049972" sldId="256"/>
        </pc:sldMkLst>
        <pc:spChg chg="mod">
          <ac:chgData name="Rajiv singh" userId="6c8baa24b5e1da97" providerId="LiveId" clId="{90D8A3BC-3F2B-4F2F-873B-9A1F9D2E4937}" dt="2023-02-24T17:44:30.114" v="2197" actId="20577"/>
          <ac:spMkLst>
            <pc:docMk/>
            <pc:sldMk cId="31049972" sldId="256"/>
            <ac:spMk id="6" creationId="{00000000-0000-0000-0000-000000000000}"/>
          </ac:spMkLst>
        </pc:spChg>
      </pc:sldChg>
      <pc:sldChg chg="del">
        <pc:chgData name="Rajiv singh" userId="6c8baa24b5e1da97" providerId="LiveId" clId="{90D8A3BC-3F2B-4F2F-873B-9A1F9D2E4937}" dt="2023-02-24T17:30:22.016" v="1884" actId="47"/>
        <pc:sldMkLst>
          <pc:docMk/>
          <pc:sldMk cId="588798230" sldId="371"/>
        </pc:sldMkLst>
      </pc:sldChg>
      <pc:sldChg chg="del">
        <pc:chgData name="Rajiv singh" userId="6c8baa24b5e1da97" providerId="LiveId" clId="{90D8A3BC-3F2B-4F2F-873B-9A1F9D2E4937}" dt="2023-02-24T17:30:22.016" v="1884" actId="47"/>
        <pc:sldMkLst>
          <pc:docMk/>
          <pc:sldMk cId="3493827449" sldId="372"/>
        </pc:sldMkLst>
      </pc:sldChg>
      <pc:sldChg chg="del">
        <pc:chgData name="Rajiv singh" userId="6c8baa24b5e1da97" providerId="LiveId" clId="{90D8A3BC-3F2B-4F2F-873B-9A1F9D2E4937}" dt="2023-02-24T15:14:07.582" v="74" actId="2696"/>
        <pc:sldMkLst>
          <pc:docMk/>
          <pc:sldMk cId="86042256" sldId="373"/>
        </pc:sldMkLst>
      </pc:sldChg>
      <pc:sldChg chg="modSp mod">
        <pc:chgData name="Rajiv singh" userId="6c8baa24b5e1da97" providerId="LiveId" clId="{90D8A3BC-3F2B-4F2F-873B-9A1F9D2E4937}" dt="2023-02-24T17:45:12.425" v="2238" actId="20577"/>
        <pc:sldMkLst>
          <pc:docMk/>
          <pc:sldMk cId="2043308526" sldId="373"/>
        </pc:sldMkLst>
        <pc:spChg chg="mod">
          <ac:chgData name="Rajiv singh" userId="6c8baa24b5e1da97" providerId="LiveId" clId="{90D8A3BC-3F2B-4F2F-873B-9A1F9D2E4937}" dt="2023-02-24T17:45:12.425" v="2238" actId="20577"/>
          <ac:spMkLst>
            <pc:docMk/>
            <pc:sldMk cId="2043308526" sldId="373"/>
            <ac:spMk id="6" creationId="{00000000-0000-0000-0000-000000000000}"/>
          </ac:spMkLst>
        </pc:spChg>
        <pc:spChg chg="mod">
          <ac:chgData name="Rajiv singh" userId="6c8baa24b5e1da97" providerId="LiveId" clId="{90D8A3BC-3F2B-4F2F-873B-9A1F9D2E4937}" dt="2023-02-24T15:18:16.508" v="120" actId="20577"/>
          <ac:spMkLst>
            <pc:docMk/>
            <pc:sldMk cId="2043308526" sldId="373"/>
            <ac:spMk id="8" creationId="{3CE6021B-D987-958A-356C-B9AB7D1E20B2}"/>
          </ac:spMkLst>
        </pc:spChg>
      </pc:sldChg>
      <pc:sldChg chg="del">
        <pc:chgData name="Rajiv singh" userId="6c8baa24b5e1da97" providerId="LiveId" clId="{90D8A3BC-3F2B-4F2F-873B-9A1F9D2E4937}" dt="2023-02-24T17:30:22.016" v="1884" actId="47"/>
        <pc:sldMkLst>
          <pc:docMk/>
          <pc:sldMk cId="4022019140" sldId="374"/>
        </pc:sldMkLst>
      </pc:sldChg>
      <pc:sldChg chg="del">
        <pc:chgData name="Rajiv singh" userId="6c8baa24b5e1da97" providerId="LiveId" clId="{90D8A3BC-3F2B-4F2F-873B-9A1F9D2E4937}" dt="2023-02-24T17:30:22.016" v="1884" actId="47"/>
        <pc:sldMkLst>
          <pc:docMk/>
          <pc:sldMk cId="1624938051" sldId="375"/>
        </pc:sldMkLst>
      </pc:sldChg>
      <pc:sldChg chg="del">
        <pc:chgData name="Rajiv singh" userId="6c8baa24b5e1da97" providerId="LiveId" clId="{90D8A3BC-3F2B-4F2F-873B-9A1F9D2E4937}" dt="2023-02-24T17:30:22.016" v="1884" actId="47"/>
        <pc:sldMkLst>
          <pc:docMk/>
          <pc:sldMk cId="1284783159" sldId="376"/>
        </pc:sldMkLst>
      </pc:sldChg>
      <pc:sldChg chg="del">
        <pc:chgData name="Rajiv singh" userId="6c8baa24b5e1da97" providerId="LiveId" clId="{90D8A3BC-3F2B-4F2F-873B-9A1F9D2E4937}" dt="2023-02-24T17:30:22.016" v="1884" actId="47"/>
        <pc:sldMkLst>
          <pc:docMk/>
          <pc:sldMk cId="1353015121" sldId="377"/>
        </pc:sldMkLst>
      </pc:sldChg>
      <pc:sldChg chg="del">
        <pc:chgData name="Rajiv singh" userId="6c8baa24b5e1da97" providerId="LiveId" clId="{90D8A3BC-3F2B-4F2F-873B-9A1F9D2E4937}" dt="2023-02-24T17:30:22.016" v="1884" actId="47"/>
        <pc:sldMkLst>
          <pc:docMk/>
          <pc:sldMk cId="497128738" sldId="378"/>
        </pc:sldMkLst>
      </pc:sldChg>
      <pc:sldChg chg="del">
        <pc:chgData name="Rajiv singh" userId="6c8baa24b5e1da97" providerId="LiveId" clId="{90D8A3BC-3F2B-4F2F-873B-9A1F9D2E4937}" dt="2023-02-24T17:30:22.016" v="1884" actId="47"/>
        <pc:sldMkLst>
          <pc:docMk/>
          <pc:sldMk cId="3046896076" sldId="379"/>
        </pc:sldMkLst>
      </pc:sldChg>
      <pc:sldChg chg="addSp delSp modSp mod">
        <pc:chgData name="Rajiv singh" userId="6c8baa24b5e1da97" providerId="LiveId" clId="{90D8A3BC-3F2B-4F2F-873B-9A1F9D2E4937}" dt="2023-02-24T17:45:38.739" v="2273" actId="20577"/>
        <pc:sldMkLst>
          <pc:docMk/>
          <pc:sldMk cId="1260987500" sldId="385"/>
        </pc:sldMkLst>
        <pc:spChg chg="mod">
          <ac:chgData name="Rajiv singh" userId="6c8baa24b5e1da97" providerId="LiveId" clId="{90D8A3BC-3F2B-4F2F-873B-9A1F9D2E4937}" dt="2023-02-24T17:45:38.739" v="2273" actId="20577"/>
          <ac:spMkLst>
            <pc:docMk/>
            <pc:sldMk cId="1260987500" sldId="385"/>
            <ac:spMk id="6" creationId="{00000000-0000-0000-0000-000000000000}"/>
          </ac:spMkLst>
        </pc:spChg>
        <pc:picChg chg="del">
          <ac:chgData name="Rajiv singh" userId="6c8baa24b5e1da97" providerId="LiveId" clId="{90D8A3BC-3F2B-4F2F-873B-9A1F9D2E4937}" dt="2023-02-24T15:00:22.600" v="0" actId="21"/>
          <ac:picMkLst>
            <pc:docMk/>
            <pc:sldMk cId="1260987500" sldId="385"/>
            <ac:picMk id="4" creationId="{F770910F-0D77-6B43-9863-3652C61B1BAF}"/>
          </ac:picMkLst>
        </pc:picChg>
        <pc:picChg chg="add mod">
          <ac:chgData name="Rajiv singh" userId="6c8baa24b5e1da97" providerId="LiveId" clId="{90D8A3BC-3F2B-4F2F-873B-9A1F9D2E4937}" dt="2023-02-24T15:01:57.741" v="42" actId="14100"/>
          <ac:picMkLst>
            <pc:docMk/>
            <pc:sldMk cId="1260987500" sldId="385"/>
            <ac:picMk id="5" creationId="{7A5EA507-382F-4A43-D9A0-2BA75A05F0B9}"/>
          </ac:picMkLst>
        </pc:picChg>
      </pc:sldChg>
      <pc:sldChg chg="addSp delSp modSp mod">
        <pc:chgData name="Rajiv singh" userId="6c8baa24b5e1da97" providerId="LiveId" clId="{90D8A3BC-3F2B-4F2F-873B-9A1F9D2E4937}" dt="2023-02-24T17:30:28.463" v="1886" actId="20577"/>
        <pc:sldMkLst>
          <pc:docMk/>
          <pc:sldMk cId="3637180992" sldId="386"/>
        </pc:sldMkLst>
        <pc:spChg chg="mod">
          <ac:chgData name="Rajiv singh" userId="6c8baa24b5e1da97" providerId="LiveId" clId="{90D8A3BC-3F2B-4F2F-873B-9A1F9D2E4937}" dt="2023-02-24T17:30:28.463" v="1886" actId="20577"/>
          <ac:spMkLst>
            <pc:docMk/>
            <pc:sldMk cId="3637180992" sldId="386"/>
            <ac:spMk id="6" creationId="{00000000-0000-0000-0000-000000000000}"/>
          </ac:spMkLst>
        </pc:spChg>
        <pc:spChg chg="add mod">
          <ac:chgData name="Rajiv singh" userId="6c8baa24b5e1da97" providerId="LiveId" clId="{90D8A3BC-3F2B-4F2F-873B-9A1F9D2E4937}" dt="2023-02-24T15:10:39.664" v="73" actId="14100"/>
          <ac:spMkLst>
            <pc:docMk/>
            <pc:sldMk cId="3637180992" sldId="386"/>
            <ac:spMk id="8" creationId="{B079334F-D693-9063-AA8B-E17D0D6B1868}"/>
          </ac:spMkLst>
        </pc:spChg>
        <pc:picChg chg="add mod">
          <ac:chgData name="Rajiv singh" userId="6c8baa24b5e1da97" providerId="LiveId" clId="{90D8A3BC-3F2B-4F2F-873B-9A1F9D2E4937}" dt="2023-02-24T15:08:04.182" v="47" actId="14100"/>
          <ac:picMkLst>
            <pc:docMk/>
            <pc:sldMk cId="3637180992" sldId="386"/>
            <ac:picMk id="4" creationId="{FC199511-A35B-56D1-11F4-2A5B1FD8D4A3}"/>
          </ac:picMkLst>
        </pc:picChg>
        <pc:picChg chg="del">
          <ac:chgData name="Rajiv singh" userId="6c8baa24b5e1da97" providerId="LiveId" clId="{90D8A3BC-3F2B-4F2F-873B-9A1F9D2E4937}" dt="2023-02-24T15:06:51.810" v="43" actId="21"/>
          <ac:picMkLst>
            <pc:docMk/>
            <pc:sldMk cId="3637180992" sldId="386"/>
            <ac:picMk id="5" creationId="{7A5EA507-382F-4A43-D9A0-2BA75A05F0B9}"/>
          </ac:picMkLst>
        </pc:picChg>
      </pc:sldChg>
      <pc:sldChg chg="addSp modSp mod">
        <pc:chgData name="Rajiv singh" userId="6c8baa24b5e1da97" providerId="LiveId" clId="{90D8A3BC-3F2B-4F2F-873B-9A1F9D2E4937}" dt="2023-02-24T16:11:14.227" v="373" actId="20577"/>
        <pc:sldMkLst>
          <pc:docMk/>
          <pc:sldMk cId="3815288382" sldId="387"/>
        </pc:sldMkLst>
        <pc:spChg chg="add mod">
          <ac:chgData name="Rajiv singh" userId="6c8baa24b5e1da97" providerId="LiveId" clId="{90D8A3BC-3F2B-4F2F-873B-9A1F9D2E4937}" dt="2023-02-24T16:11:04.373" v="369" actId="14100"/>
          <ac:spMkLst>
            <pc:docMk/>
            <pc:sldMk cId="3815288382" sldId="387"/>
            <ac:spMk id="4" creationId="{A8671CC0-1150-077D-F76B-2FD54BAE9767}"/>
          </ac:spMkLst>
        </pc:spChg>
        <pc:spChg chg="mod">
          <ac:chgData name="Rajiv singh" userId="6c8baa24b5e1da97" providerId="LiveId" clId="{90D8A3BC-3F2B-4F2F-873B-9A1F9D2E4937}" dt="2023-02-24T16:11:14.227" v="373" actId="20577"/>
          <ac:spMkLst>
            <pc:docMk/>
            <pc:sldMk cId="3815288382" sldId="387"/>
            <ac:spMk id="6" creationId="{00000000-0000-0000-0000-000000000000}"/>
          </ac:spMkLst>
        </pc:spChg>
        <pc:spChg chg="mod">
          <ac:chgData name="Rajiv singh" userId="6c8baa24b5e1da97" providerId="LiveId" clId="{90D8A3BC-3F2B-4F2F-873B-9A1F9D2E4937}" dt="2023-02-24T16:06:23.415" v="136" actId="6549"/>
          <ac:spMkLst>
            <pc:docMk/>
            <pc:sldMk cId="3815288382" sldId="387"/>
            <ac:spMk id="8" creationId="{3CE6021B-D987-958A-356C-B9AB7D1E20B2}"/>
          </ac:spMkLst>
        </pc:spChg>
      </pc:sldChg>
      <pc:sldChg chg="modSp mod">
        <pc:chgData name="Rajiv singh" userId="6c8baa24b5e1da97" providerId="LiveId" clId="{90D8A3BC-3F2B-4F2F-873B-9A1F9D2E4937}" dt="2023-02-24T16:20:52.488" v="580" actId="313"/>
        <pc:sldMkLst>
          <pc:docMk/>
          <pc:sldMk cId="3738209764" sldId="388"/>
        </pc:sldMkLst>
        <pc:spChg chg="mod">
          <ac:chgData name="Rajiv singh" userId="6c8baa24b5e1da97" providerId="LiveId" clId="{90D8A3BC-3F2B-4F2F-873B-9A1F9D2E4937}" dt="2023-02-24T16:20:52.488" v="580" actId="313"/>
          <ac:spMkLst>
            <pc:docMk/>
            <pc:sldMk cId="3738209764" sldId="388"/>
            <ac:spMk id="4" creationId="{A8671CC0-1150-077D-F76B-2FD54BAE9767}"/>
          </ac:spMkLst>
        </pc:spChg>
        <pc:spChg chg="mod">
          <ac:chgData name="Rajiv singh" userId="6c8baa24b5e1da97" providerId="LiveId" clId="{90D8A3BC-3F2B-4F2F-873B-9A1F9D2E4937}" dt="2023-02-24T16:12:40.294" v="430" actId="20577"/>
          <ac:spMkLst>
            <pc:docMk/>
            <pc:sldMk cId="3738209764" sldId="388"/>
            <ac:spMk id="6" creationId="{00000000-0000-0000-0000-000000000000}"/>
          </ac:spMkLst>
        </pc:spChg>
      </pc:sldChg>
      <pc:sldChg chg="modSp mod">
        <pc:chgData name="Rajiv singh" userId="6c8baa24b5e1da97" providerId="LiveId" clId="{90D8A3BC-3F2B-4F2F-873B-9A1F9D2E4937}" dt="2023-02-24T16:33:37.841" v="668" actId="20577"/>
        <pc:sldMkLst>
          <pc:docMk/>
          <pc:sldMk cId="3232052187" sldId="389"/>
        </pc:sldMkLst>
        <pc:spChg chg="mod">
          <ac:chgData name="Rajiv singh" userId="6c8baa24b5e1da97" providerId="LiveId" clId="{90D8A3BC-3F2B-4F2F-873B-9A1F9D2E4937}" dt="2023-02-24T16:26:34.234" v="616" actId="20577"/>
          <ac:spMkLst>
            <pc:docMk/>
            <pc:sldMk cId="3232052187" sldId="389"/>
            <ac:spMk id="4" creationId="{A8671CC0-1150-077D-F76B-2FD54BAE9767}"/>
          </ac:spMkLst>
        </pc:spChg>
        <pc:spChg chg="mod">
          <ac:chgData name="Rajiv singh" userId="6c8baa24b5e1da97" providerId="LiveId" clId="{90D8A3BC-3F2B-4F2F-873B-9A1F9D2E4937}" dt="2023-02-24T16:33:37.841" v="668" actId="20577"/>
          <ac:spMkLst>
            <pc:docMk/>
            <pc:sldMk cId="3232052187" sldId="389"/>
            <ac:spMk id="6" creationId="{00000000-0000-0000-0000-000000000000}"/>
          </ac:spMkLst>
        </pc:spChg>
      </pc:sldChg>
      <pc:sldChg chg="modSp mod">
        <pc:chgData name="Rajiv singh" userId="6c8baa24b5e1da97" providerId="LiveId" clId="{90D8A3BC-3F2B-4F2F-873B-9A1F9D2E4937}" dt="2023-02-24T16:47:30.903" v="832" actId="20577"/>
        <pc:sldMkLst>
          <pc:docMk/>
          <pc:sldMk cId="1191520615" sldId="390"/>
        </pc:sldMkLst>
        <pc:spChg chg="mod">
          <ac:chgData name="Rajiv singh" userId="6c8baa24b5e1da97" providerId="LiveId" clId="{90D8A3BC-3F2B-4F2F-873B-9A1F9D2E4937}" dt="2023-02-24T16:47:30.903" v="832" actId="20577"/>
          <ac:spMkLst>
            <pc:docMk/>
            <pc:sldMk cId="1191520615" sldId="390"/>
            <ac:spMk id="4" creationId="{A8671CC0-1150-077D-F76B-2FD54BAE9767}"/>
          </ac:spMkLst>
        </pc:spChg>
      </pc:sldChg>
      <pc:sldChg chg="delSp modSp del mod">
        <pc:chgData name="Rajiv singh" userId="6c8baa24b5e1da97" providerId="LiveId" clId="{90D8A3BC-3F2B-4F2F-873B-9A1F9D2E4937}" dt="2023-02-24T16:53:11.618" v="961" actId="2696"/>
        <pc:sldMkLst>
          <pc:docMk/>
          <pc:sldMk cId="667500620" sldId="391"/>
        </pc:sldMkLst>
        <pc:spChg chg="del mod">
          <ac:chgData name="Rajiv singh" userId="6c8baa24b5e1da97" providerId="LiveId" clId="{90D8A3BC-3F2B-4F2F-873B-9A1F9D2E4937}" dt="2023-02-24T16:49:36.655" v="836"/>
          <ac:spMkLst>
            <pc:docMk/>
            <pc:sldMk cId="667500620" sldId="391"/>
            <ac:spMk id="4" creationId="{A8671CC0-1150-077D-F76B-2FD54BAE9767}"/>
          </ac:spMkLst>
        </pc:spChg>
      </pc:sldChg>
      <pc:sldChg chg="modSp add del mod">
        <pc:chgData name="Rajiv singh" userId="6c8baa24b5e1da97" providerId="LiveId" clId="{90D8A3BC-3F2B-4F2F-873B-9A1F9D2E4937}" dt="2023-02-24T16:56:46.712" v="1051" actId="2696"/>
        <pc:sldMkLst>
          <pc:docMk/>
          <pc:sldMk cId="900486768" sldId="392"/>
        </pc:sldMkLst>
        <pc:spChg chg="mod">
          <ac:chgData name="Rajiv singh" userId="6c8baa24b5e1da97" providerId="LiveId" clId="{90D8A3BC-3F2B-4F2F-873B-9A1F9D2E4937}" dt="2023-02-24T16:53:05.448" v="960" actId="20577"/>
          <ac:spMkLst>
            <pc:docMk/>
            <pc:sldMk cId="900486768" sldId="392"/>
            <ac:spMk id="4" creationId="{A8671CC0-1150-077D-F76B-2FD54BAE9767}"/>
          </ac:spMkLst>
        </pc:spChg>
      </pc:sldChg>
      <pc:sldChg chg="del">
        <pc:chgData name="Rajiv singh" userId="6c8baa24b5e1da97" providerId="LiveId" clId="{90D8A3BC-3F2B-4F2F-873B-9A1F9D2E4937}" dt="2023-02-24T16:59:44.001" v="1080" actId="2696"/>
        <pc:sldMkLst>
          <pc:docMk/>
          <pc:sldMk cId="2168814319" sldId="392"/>
        </pc:sldMkLst>
      </pc:sldChg>
      <pc:sldChg chg="addSp delSp modSp mod">
        <pc:chgData name="Rajiv singh" userId="6c8baa24b5e1da97" providerId="LiveId" clId="{90D8A3BC-3F2B-4F2F-873B-9A1F9D2E4937}" dt="2023-02-24T17:01:04.749" v="1084" actId="21"/>
        <pc:sldMkLst>
          <pc:docMk/>
          <pc:sldMk cId="4123030314" sldId="393"/>
        </pc:sldMkLst>
        <pc:spChg chg="mod">
          <ac:chgData name="Rajiv singh" userId="6c8baa24b5e1da97" providerId="LiveId" clId="{90D8A3BC-3F2B-4F2F-873B-9A1F9D2E4937}" dt="2023-02-24T16:56:34.682" v="1050" actId="20577"/>
          <ac:spMkLst>
            <pc:docMk/>
            <pc:sldMk cId="4123030314" sldId="393"/>
            <ac:spMk id="4" creationId="{A8671CC0-1150-077D-F76B-2FD54BAE9767}"/>
          </ac:spMkLst>
        </pc:spChg>
        <pc:spChg chg="add del mod">
          <ac:chgData name="Rajiv singh" userId="6c8baa24b5e1da97" providerId="LiveId" clId="{90D8A3BC-3F2B-4F2F-873B-9A1F9D2E4937}" dt="2023-02-24T17:01:04.749" v="1084" actId="21"/>
          <ac:spMkLst>
            <pc:docMk/>
            <pc:sldMk cId="4123030314" sldId="393"/>
            <ac:spMk id="5" creationId="{F2F3E6E9-E956-D6E1-2AF3-9AC1B2CD5BC8}"/>
          </ac:spMkLst>
        </pc:spChg>
      </pc:sldChg>
      <pc:sldChg chg="addSp delSp modSp mod">
        <pc:chgData name="Rajiv singh" userId="6c8baa24b5e1da97" providerId="LiveId" clId="{90D8A3BC-3F2B-4F2F-873B-9A1F9D2E4937}" dt="2023-02-24T17:06:56.371" v="1377" actId="20577"/>
        <pc:sldMkLst>
          <pc:docMk/>
          <pc:sldMk cId="2920174578" sldId="394"/>
        </pc:sldMkLst>
        <pc:spChg chg="add mod">
          <ac:chgData name="Rajiv singh" userId="6c8baa24b5e1da97" providerId="LiveId" clId="{90D8A3BC-3F2B-4F2F-873B-9A1F9D2E4937}" dt="2023-02-24T17:06:56.371" v="1377" actId="20577"/>
          <ac:spMkLst>
            <pc:docMk/>
            <pc:sldMk cId="2920174578" sldId="394"/>
            <ac:spMk id="2" creationId="{D1BF647B-BE1B-E266-18C4-3B8884423E98}"/>
          </ac:spMkLst>
        </pc:spChg>
        <pc:spChg chg="mod">
          <ac:chgData name="Rajiv singh" userId="6c8baa24b5e1da97" providerId="LiveId" clId="{90D8A3BC-3F2B-4F2F-873B-9A1F9D2E4937}" dt="2023-02-24T17:01:23.351" v="1131" actId="20577"/>
          <ac:spMkLst>
            <pc:docMk/>
            <pc:sldMk cId="2920174578" sldId="394"/>
            <ac:spMk id="4" creationId="{A8671CC0-1150-077D-F76B-2FD54BAE9767}"/>
          </ac:spMkLst>
        </pc:spChg>
        <pc:spChg chg="del">
          <ac:chgData name="Rajiv singh" userId="6c8baa24b5e1da97" providerId="LiveId" clId="{90D8A3BC-3F2B-4F2F-873B-9A1F9D2E4937}" dt="2023-02-24T17:00:37.221" v="1082" actId="21"/>
          <ac:spMkLst>
            <pc:docMk/>
            <pc:sldMk cId="2920174578" sldId="394"/>
            <ac:spMk id="5" creationId="{F2F3E6E9-E956-D6E1-2AF3-9AC1B2CD5BC8}"/>
          </ac:spMkLst>
        </pc:spChg>
      </pc:sldChg>
      <pc:sldChg chg="delSp modSp del mod">
        <pc:chgData name="Rajiv singh" userId="6c8baa24b5e1da97" providerId="LiveId" clId="{90D8A3BC-3F2B-4F2F-873B-9A1F9D2E4937}" dt="2023-02-24T17:19:53.818" v="1652" actId="2696"/>
        <pc:sldMkLst>
          <pc:docMk/>
          <pc:sldMk cId="3471699470" sldId="395"/>
        </pc:sldMkLst>
        <pc:spChg chg="del mod">
          <ac:chgData name="Rajiv singh" userId="6c8baa24b5e1da97" providerId="LiveId" clId="{90D8A3BC-3F2B-4F2F-873B-9A1F9D2E4937}" dt="2023-02-24T17:09:13.032" v="1381"/>
          <ac:spMkLst>
            <pc:docMk/>
            <pc:sldMk cId="3471699470" sldId="395"/>
            <ac:spMk id="2" creationId="{D1BF647B-BE1B-E266-18C4-3B8884423E98}"/>
          </ac:spMkLst>
        </pc:spChg>
      </pc:sldChg>
      <pc:sldChg chg="modSp add mod">
        <pc:chgData name="Rajiv singh" userId="6c8baa24b5e1da97" providerId="LiveId" clId="{90D8A3BC-3F2B-4F2F-873B-9A1F9D2E4937}" dt="2023-02-24T17:11:15.693" v="1593" actId="207"/>
        <pc:sldMkLst>
          <pc:docMk/>
          <pc:sldMk cId="1366212636" sldId="396"/>
        </pc:sldMkLst>
        <pc:spChg chg="mod">
          <ac:chgData name="Rajiv singh" userId="6c8baa24b5e1da97" providerId="LiveId" clId="{90D8A3BC-3F2B-4F2F-873B-9A1F9D2E4937}" dt="2023-02-24T17:11:15.693" v="1593" actId="207"/>
          <ac:spMkLst>
            <pc:docMk/>
            <pc:sldMk cId="1366212636" sldId="396"/>
            <ac:spMk id="2" creationId="{D1BF647B-BE1B-E266-18C4-3B8884423E98}"/>
          </ac:spMkLst>
        </pc:spChg>
        <pc:spChg chg="mod">
          <ac:chgData name="Rajiv singh" userId="6c8baa24b5e1da97" providerId="LiveId" clId="{90D8A3BC-3F2B-4F2F-873B-9A1F9D2E4937}" dt="2023-02-24T17:10:22.084" v="1482" actId="20577"/>
          <ac:spMkLst>
            <pc:docMk/>
            <pc:sldMk cId="1366212636" sldId="396"/>
            <ac:spMk id="4" creationId="{A8671CC0-1150-077D-F76B-2FD54BAE9767}"/>
          </ac:spMkLst>
        </pc:spChg>
      </pc:sldChg>
      <pc:sldChg chg="modSp mod">
        <pc:chgData name="Rajiv singh" userId="6c8baa24b5e1da97" providerId="LiveId" clId="{90D8A3BC-3F2B-4F2F-873B-9A1F9D2E4937}" dt="2023-02-24T17:21:44.781" v="1714" actId="313"/>
        <pc:sldMkLst>
          <pc:docMk/>
          <pc:sldMk cId="3872412895" sldId="397"/>
        </pc:sldMkLst>
        <pc:spChg chg="mod">
          <ac:chgData name="Rajiv singh" userId="6c8baa24b5e1da97" providerId="LiveId" clId="{90D8A3BC-3F2B-4F2F-873B-9A1F9D2E4937}" dt="2023-02-24T17:21:44.781" v="1714" actId="313"/>
          <ac:spMkLst>
            <pc:docMk/>
            <pc:sldMk cId="3872412895" sldId="397"/>
            <ac:spMk id="2" creationId="{D1BF647B-BE1B-E266-18C4-3B8884423E98}"/>
          </ac:spMkLst>
        </pc:spChg>
      </pc:sldChg>
      <pc:sldChg chg="addSp delSp modSp del mod">
        <pc:chgData name="Rajiv singh" userId="6c8baa24b5e1da97" providerId="LiveId" clId="{90D8A3BC-3F2B-4F2F-873B-9A1F9D2E4937}" dt="2023-02-24T17:21:22.200" v="1713" actId="2696"/>
        <pc:sldMkLst>
          <pc:docMk/>
          <pc:sldMk cId="3031720763" sldId="398"/>
        </pc:sldMkLst>
        <pc:spChg chg="add del mod">
          <ac:chgData name="Rajiv singh" userId="6c8baa24b5e1da97" providerId="LiveId" clId="{90D8A3BC-3F2B-4F2F-873B-9A1F9D2E4937}" dt="2023-02-24T17:21:11.862" v="1710" actId="47"/>
          <ac:spMkLst>
            <pc:docMk/>
            <pc:sldMk cId="3031720763" sldId="398"/>
            <ac:spMk id="2" creationId="{D1BF647B-BE1B-E266-18C4-3B8884423E98}"/>
          </ac:spMkLst>
        </pc:spChg>
        <pc:spChg chg="mod">
          <ac:chgData name="Rajiv singh" userId="6c8baa24b5e1da97" providerId="LiveId" clId="{90D8A3BC-3F2B-4F2F-873B-9A1F9D2E4937}" dt="2023-02-24T17:20:21.038" v="1699" actId="20577"/>
          <ac:spMkLst>
            <pc:docMk/>
            <pc:sldMk cId="3031720763" sldId="398"/>
            <ac:spMk id="6" creationId="{00000000-0000-0000-0000-000000000000}"/>
          </ac:spMkLst>
        </pc:spChg>
      </pc:sldChg>
      <pc:sldChg chg="addSp delSp modSp add del mod">
        <pc:chgData name="Rajiv singh" userId="6c8baa24b5e1da97" providerId="LiveId" clId="{90D8A3BC-3F2B-4F2F-873B-9A1F9D2E4937}" dt="2023-02-24T17:27:51.541" v="1883" actId="20577"/>
        <pc:sldMkLst>
          <pc:docMk/>
          <pc:sldMk cId="1312543750" sldId="399"/>
        </pc:sldMkLst>
        <pc:spChg chg="mod">
          <ac:chgData name="Rajiv singh" userId="6c8baa24b5e1da97" providerId="LiveId" clId="{90D8A3BC-3F2B-4F2F-873B-9A1F9D2E4937}" dt="2023-02-24T17:27:20.500" v="1874" actId="14100"/>
          <ac:spMkLst>
            <pc:docMk/>
            <pc:sldMk cId="1312543750" sldId="399"/>
            <ac:spMk id="2" creationId="{D1BF647B-BE1B-E266-18C4-3B8884423E98}"/>
          </ac:spMkLst>
        </pc:spChg>
        <pc:spChg chg="del mod">
          <ac:chgData name="Rajiv singh" userId="6c8baa24b5e1da97" providerId="LiveId" clId="{90D8A3BC-3F2B-4F2F-873B-9A1F9D2E4937}" dt="2023-02-24T17:22:01.314" v="1715" actId="21"/>
          <ac:spMkLst>
            <pc:docMk/>
            <pc:sldMk cId="1312543750" sldId="399"/>
            <ac:spMk id="4" creationId="{A8671CC0-1150-077D-F76B-2FD54BAE9767}"/>
          </ac:spMkLst>
        </pc:spChg>
        <pc:spChg chg="mod">
          <ac:chgData name="Rajiv singh" userId="6c8baa24b5e1da97" providerId="LiveId" clId="{90D8A3BC-3F2B-4F2F-873B-9A1F9D2E4937}" dt="2023-02-24T17:22:22.131" v="1761" actId="20577"/>
          <ac:spMkLst>
            <pc:docMk/>
            <pc:sldMk cId="1312543750" sldId="399"/>
            <ac:spMk id="6" creationId="{00000000-0000-0000-0000-000000000000}"/>
          </ac:spMkLst>
        </pc:spChg>
        <pc:spChg chg="add mod">
          <ac:chgData name="Rajiv singh" userId="6c8baa24b5e1da97" providerId="LiveId" clId="{90D8A3BC-3F2B-4F2F-873B-9A1F9D2E4937}" dt="2023-02-24T17:27:51.541" v="1883" actId="20577"/>
          <ac:spMkLst>
            <pc:docMk/>
            <pc:sldMk cId="1312543750" sldId="399"/>
            <ac:spMk id="7" creationId="{A804D528-3E4D-EC5F-622A-2EBC7AD46B8E}"/>
          </ac:spMkLst>
        </pc:spChg>
      </pc:sldChg>
      <pc:sldChg chg="addSp delSp modSp mod">
        <pc:chgData name="Rajiv singh" userId="6c8baa24b5e1da97" providerId="LiveId" clId="{90D8A3BC-3F2B-4F2F-873B-9A1F9D2E4937}" dt="2023-02-24T17:32:35.275" v="1920" actId="20577"/>
        <pc:sldMkLst>
          <pc:docMk/>
          <pc:sldMk cId="70556151" sldId="400"/>
        </pc:sldMkLst>
        <pc:spChg chg="del">
          <ac:chgData name="Rajiv singh" userId="6c8baa24b5e1da97" providerId="LiveId" clId="{90D8A3BC-3F2B-4F2F-873B-9A1F9D2E4937}" dt="2023-02-24T17:30:51.083" v="1887" actId="21"/>
          <ac:spMkLst>
            <pc:docMk/>
            <pc:sldMk cId="70556151" sldId="400"/>
            <ac:spMk id="2" creationId="{D1BF647B-BE1B-E266-18C4-3B8884423E98}"/>
          </ac:spMkLst>
        </pc:spChg>
        <pc:spChg chg="add mod">
          <ac:chgData name="Rajiv singh" userId="6c8baa24b5e1da97" providerId="LiveId" clId="{90D8A3BC-3F2B-4F2F-873B-9A1F9D2E4937}" dt="2023-02-24T17:32:35.275" v="1920" actId="20577"/>
          <ac:spMkLst>
            <pc:docMk/>
            <pc:sldMk cId="70556151" sldId="400"/>
            <ac:spMk id="5" creationId="{66525FC4-3C16-333E-3123-E50DEFE562FE}"/>
          </ac:spMkLst>
        </pc:spChg>
        <pc:spChg chg="del">
          <ac:chgData name="Rajiv singh" userId="6c8baa24b5e1da97" providerId="LiveId" clId="{90D8A3BC-3F2B-4F2F-873B-9A1F9D2E4937}" dt="2023-02-24T17:30:55.511" v="1888" actId="21"/>
          <ac:spMkLst>
            <pc:docMk/>
            <pc:sldMk cId="70556151" sldId="400"/>
            <ac:spMk id="7" creationId="{A804D528-3E4D-EC5F-622A-2EBC7AD46B8E}"/>
          </ac:spMkLst>
        </pc:spChg>
      </pc:sldChg>
      <pc:sldChg chg="addSp delSp modSp mod">
        <pc:chgData name="Rajiv singh" userId="6c8baa24b5e1da97" providerId="LiveId" clId="{90D8A3BC-3F2B-4F2F-873B-9A1F9D2E4937}" dt="2023-02-24T17:37:49.076" v="2030" actId="123"/>
        <pc:sldMkLst>
          <pc:docMk/>
          <pc:sldMk cId="2665405129" sldId="401"/>
        </pc:sldMkLst>
        <pc:spChg chg="del mod">
          <ac:chgData name="Rajiv singh" userId="6c8baa24b5e1da97" providerId="LiveId" clId="{90D8A3BC-3F2B-4F2F-873B-9A1F9D2E4937}" dt="2023-02-24T17:33:52.415" v="1926"/>
          <ac:spMkLst>
            <pc:docMk/>
            <pc:sldMk cId="2665405129" sldId="401"/>
            <ac:spMk id="5" creationId="{66525FC4-3C16-333E-3123-E50DEFE562FE}"/>
          </ac:spMkLst>
        </pc:spChg>
        <pc:spChg chg="mod">
          <ac:chgData name="Rajiv singh" userId="6c8baa24b5e1da97" providerId="LiveId" clId="{90D8A3BC-3F2B-4F2F-873B-9A1F9D2E4937}" dt="2023-02-24T17:34:41.902" v="1962" actId="20577"/>
          <ac:spMkLst>
            <pc:docMk/>
            <pc:sldMk cId="2665405129" sldId="401"/>
            <ac:spMk id="6" creationId="{00000000-0000-0000-0000-000000000000}"/>
          </ac:spMkLst>
        </pc:spChg>
        <pc:spChg chg="add mod">
          <ac:chgData name="Rajiv singh" userId="6c8baa24b5e1da97" providerId="LiveId" clId="{90D8A3BC-3F2B-4F2F-873B-9A1F9D2E4937}" dt="2023-02-24T17:37:49.076" v="2030" actId="123"/>
          <ac:spMkLst>
            <pc:docMk/>
            <pc:sldMk cId="2665405129" sldId="401"/>
            <ac:spMk id="9" creationId="{6E0AE805-868D-EA95-12C4-2C7DC58F8061}"/>
          </ac:spMkLst>
        </pc:spChg>
        <pc:picChg chg="add mod">
          <ac:chgData name="Rajiv singh" userId="6c8baa24b5e1da97" providerId="LiveId" clId="{90D8A3BC-3F2B-4F2F-873B-9A1F9D2E4937}" dt="2023-02-24T17:36:38.687" v="1967" actId="14100"/>
          <ac:picMkLst>
            <pc:docMk/>
            <pc:sldMk cId="2665405129" sldId="401"/>
            <ac:picMk id="4" creationId="{1F028025-B182-7434-6859-F437DC897712}"/>
          </ac:picMkLst>
        </pc:picChg>
      </pc:sldChg>
      <pc:sldChg chg="delSp modSp del mod">
        <pc:chgData name="Rajiv singh" userId="6c8baa24b5e1da97" providerId="LiveId" clId="{90D8A3BC-3F2B-4F2F-873B-9A1F9D2E4937}" dt="2023-02-24T17:46:29.558" v="2274" actId="2696"/>
        <pc:sldMkLst>
          <pc:docMk/>
          <pc:sldMk cId="318013329" sldId="402"/>
        </pc:sldMkLst>
        <pc:spChg chg="del mod">
          <ac:chgData name="Rajiv singh" userId="6c8baa24b5e1da97" providerId="LiveId" clId="{90D8A3BC-3F2B-4F2F-873B-9A1F9D2E4937}" dt="2023-02-24T17:36:56.218" v="1971"/>
          <ac:spMkLst>
            <pc:docMk/>
            <pc:sldMk cId="318013329" sldId="402"/>
            <ac:spMk id="5" creationId="{66525FC4-3C16-333E-3123-E50DEFE562FE}"/>
          </ac:spMkLst>
        </pc:spChg>
      </pc:sldChg>
      <pc:sldChg chg="addSp delSp modSp mod">
        <pc:chgData name="Rajiv singh" userId="6c8baa24b5e1da97" providerId="LiveId" clId="{90D8A3BC-3F2B-4F2F-873B-9A1F9D2E4937}" dt="2023-02-24T17:52:11.451" v="2488" actId="1076"/>
        <pc:sldMkLst>
          <pc:docMk/>
          <pc:sldMk cId="1601824142" sldId="402"/>
        </pc:sldMkLst>
        <pc:spChg chg="del">
          <ac:chgData name="Rajiv singh" userId="6c8baa24b5e1da97" providerId="LiveId" clId="{90D8A3BC-3F2B-4F2F-873B-9A1F9D2E4937}" dt="2023-02-24T17:47:21.437" v="2330" actId="21"/>
          <ac:spMkLst>
            <pc:docMk/>
            <pc:sldMk cId="1601824142" sldId="402"/>
            <ac:spMk id="2" creationId="{D1BF647B-BE1B-E266-18C4-3B8884423E98}"/>
          </ac:spMkLst>
        </pc:spChg>
        <pc:spChg chg="mod">
          <ac:chgData name="Rajiv singh" userId="6c8baa24b5e1da97" providerId="LiveId" clId="{90D8A3BC-3F2B-4F2F-873B-9A1F9D2E4937}" dt="2023-02-24T17:47:13.485" v="2329" actId="20577"/>
          <ac:spMkLst>
            <pc:docMk/>
            <pc:sldMk cId="1601824142" sldId="402"/>
            <ac:spMk id="6" creationId="{00000000-0000-0000-0000-000000000000}"/>
          </ac:spMkLst>
        </pc:spChg>
        <pc:spChg chg="mod">
          <ac:chgData name="Rajiv singh" userId="6c8baa24b5e1da97" providerId="LiveId" clId="{90D8A3BC-3F2B-4F2F-873B-9A1F9D2E4937}" dt="2023-02-24T17:50:35.472" v="2486" actId="20577"/>
          <ac:spMkLst>
            <pc:docMk/>
            <pc:sldMk cId="1601824142" sldId="402"/>
            <ac:spMk id="7" creationId="{A804D528-3E4D-EC5F-622A-2EBC7AD46B8E}"/>
          </ac:spMkLst>
        </pc:spChg>
        <pc:picChg chg="add mod">
          <ac:chgData name="Rajiv singh" userId="6c8baa24b5e1da97" providerId="LiveId" clId="{90D8A3BC-3F2B-4F2F-873B-9A1F9D2E4937}" dt="2023-02-24T17:52:11.451" v="2488" actId="1076"/>
          <ac:picMkLst>
            <pc:docMk/>
            <pc:sldMk cId="1601824142" sldId="402"/>
            <ac:picMk id="5" creationId="{18026CEB-942D-7ADC-3603-74931E01B2C1}"/>
          </ac:picMkLst>
        </pc:picChg>
      </pc:sldChg>
      <pc:sldChg chg="addSp delSp modSp mod">
        <pc:chgData name="Rajiv singh" userId="6c8baa24b5e1da97" providerId="LiveId" clId="{90D8A3BC-3F2B-4F2F-873B-9A1F9D2E4937}" dt="2023-02-24T17:56:07.603" v="2544" actId="255"/>
        <pc:sldMkLst>
          <pc:docMk/>
          <pc:sldMk cId="660686218" sldId="403"/>
        </pc:sldMkLst>
        <pc:spChg chg="add mod">
          <ac:chgData name="Rajiv singh" userId="6c8baa24b5e1da97" providerId="LiveId" clId="{90D8A3BC-3F2B-4F2F-873B-9A1F9D2E4937}" dt="2023-02-24T17:54:48.393" v="2519" actId="948"/>
          <ac:spMkLst>
            <pc:docMk/>
            <pc:sldMk cId="660686218" sldId="403"/>
            <ac:spMk id="4" creationId="{9AA98FAD-EC86-285B-82D3-A587BF91C384}"/>
          </ac:spMkLst>
        </pc:spChg>
        <pc:spChg chg="del mod">
          <ac:chgData name="Rajiv singh" userId="6c8baa24b5e1da97" providerId="LiveId" clId="{90D8A3BC-3F2B-4F2F-873B-9A1F9D2E4937}" dt="2023-02-24T17:52:39.054" v="2490" actId="21"/>
          <ac:spMkLst>
            <pc:docMk/>
            <pc:sldMk cId="660686218" sldId="403"/>
            <ac:spMk id="7" creationId="{A804D528-3E4D-EC5F-622A-2EBC7AD46B8E}"/>
          </ac:spMkLst>
        </pc:spChg>
        <pc:spChg chg="add mod">
          <ac:chgData name="Rajiv singh" userId="6c8baa24b5e1da97" providerId="LiveId" clId="{90D8A3BC-3F2B-4F2F-873B-9A1F9D2E4937}" dt="2023-02-24T17:56:07.603" v="2544" actId="255"/>
          <ac:spMkLst>
            <pc:docMk/>
            <pc:sldMk cId="660686218" sldId="403"/>
            <ac:spMk id="10" creationId="{22C90A8B-6C5E-DE04-E39F-762DEF6B4644}"/>
          </ac:spMkLst>
        </pc:spChg>
        <pc:picChg chg="mod">
          <ac:chgData name="Rajiv singh" userId="6c8baa24b5e1da97" providerId="LiveId" clId="{90D8A3BC-3F2B-4F2F-873B-9A1F9D2E4937}" dt="2023-02-24T17:54:16.376" v="2518" actId="14100"/>
          <ac:picMkLst>
            <pc:docMk/>
            <pc:sldMk cId="660686218" sldId="403"/>
            <ac:picMk id="5" creationId="{18026CEB-942D-7ADC-3603-74931E01B2C1}"/>
          </ac:picMkLst>
        </pc:picChg>
      </pc:sldChg>
      <pc:sldChg chg="addSp delSp modSp mod">
        <pc:chgData name="Rajiv singh" userId="6c8baa24b5e1da97" providerId="LiveId" clId="{90D8A3BC-3F2B-4F2F-873B-9A1F9D2E4937}" dt="2023-02-24T17:59:55.340" v="2576" actId="1076"/>
        <pc:sldMkLst>
          <pc:docMk/>
          <pc:sldMk cId="2567398854" sldId="404"/>
        </pc:sldMkLst>
        <pc:spChg chg="del">
          <ac:chgData name="Rajiv singh" userId="6c8baa24b5e1da97" providerId="LiveId" clId="{90D8A3BC-3F2B-4F2F-873B-9A1F9D2E4937}" dt="2023-02-24T17:58:02.209" v="2547" actId="21"/>
          <ac:spMkLst>
            <pc:docMk/>
            <pc:sldMk cId="2567398854" sldId="404"/>
            <ac:spMk id="4" creationId="{9AA98FAD-EC86-285B-82D3-A587BF91C384}"/>
          </ac:spMkLst>
        </pc:spChg>
        <pc:spChg chg="del">
          <ac:chgData name="Rajiv singh" userId="6c8baa24b5e1da97" providerId="LiveId" clId="{90D8A3BC-3F2B-4F2F-873B-9A1F9D2E4937}" dt="2023-02-24T17:57:55.410" v="2546" actId="21"/>
          <ac:spMkLst>
            <pc:docMk/>
            <pc:sldMk cId="2567398854" sldId="404"/>
            <ac:spMk id="10" creationId="{22C90A8B-6C5E-DE04-E39F-762DEF6B4644}"/>
          </ac:spMkLst>
        </pc:spChg>
        <pc:spChg chg="add mod">
          <ac:chgData name="Rajiv singh" userId="6c8baa24b5e1da97" providerId="LiveId" clId="{90D8A3BC-3F2B-4F2F-873B-9A1F9D2E4937}" dt="2023-02-24T17:59:55.340" v="2576" actId="1076"/>
          <ac:spMkLst>
            <pc:docMk/>
            <pc:sldMk cId="2567398854" sldId="404"/>
            <ac:spMk id="11" creationId="{413D8DED-FFC8-BD6B-A193-6C9E0CF6343B}"/>
          </ac:spMkLst>
        </pc:spChg>
        <pc:picChg chg="del">
          <ac:chgData name="Rajiv singh" userId="6c8baa24b5e1da97" providerId="LiveId" clId="{90D8A3BC-3F2B-4F2F-873B-9A1F9D2E4937}" dt="2023-02-24T17:57:49.300" v="2545" actId="21"/>
          <ac:picMkLst>
            <pc:docMk/>
            <pc:sldMk cId="2567398854" sldId="404"/>
            <ac:picMk id="5" creationId="{18026CEB-942D-7ADC-3603-74931E01B2C1}"/>
          </ac:picMkLst>
        </pc:picChg>
        <pc:picChg chg="add mod">
          <ac:chgData name="Rajiv singh" userId="6c8baa24b5e1da97" providerId="LiveId" clId="{90D8A3BC-3F2B-4F2F-873B-9A1F9D2E4937}" dt="2023-02-24T17:58:54.318" v="2556" actId="14100"/>
          <ac:picMkLst>
            <pc:docMk/>
            <pc:sldMk cId="2567398854" sldId="404"/>
            <ac:picMk id="7" creationId="{31C1667B-F5AB-FE57-4C81-A822B7E3D1A0}"/>
          </ac:picMkLst>
        </pc:picChg>
      </pc:sldChg>
    </pc:docChg>
  </pc:docChgLst>
  <pc:docChgLst>
    <pc:chgData name="Rajiv singh" userId="6c8baa24b5e1da97" providerId="LiveId" clId="{E9C4562E-51FC-4E63-A3E7-3518E1692601}"/>
    <pc:docChg chg="undo custSel modSld">
      <pc:chgData name="Rajiv singh" userId="6c8baa24b5e1da97" providerId="LiveId" clId="{E9C4562E-51FC-4E63-A3E7-3518E1692601}" dt="2023-02-24T03:58:41.807" v="170" actId="20577"/>
      <pc:docMkLst>
        <pc:docMk/>
      </pc:docMkLst>
      <pc:sldChg chg="modSp mod">
        <pc:chgData name="Rajiv singh" userId="6c8baa24b5e1da97" providerId="LiveId" clId="{E9C4562E-51FC-4E63-A3E7-3518E1692601}" dt="2023-02-24T03:41:14.443" v="5" actId="20577"/>
        <pc:sldMkLst>
          <pc:docMk/>
          <pc:sldMk cId="31049972" sldId="256"/>
        </pc:sldMkLst>
        <pc:spChg chg="mod">
          <ac:chgData name="Rajiv singh" userId="6c8baa24b5e1da97" providerId="LiveId" clId="{E9C4562E-51FC-4E63-A3E7-3518E1692601}" dt="2023-02-24T03:41:14.443" v="5" actId="20577"/>
          <ac:spMkLst>
            <pc:docMk/>
            <pc:sldMk cId="31049972" sldId="256"/>
            <ac:spMk id="6" creationId="{00000000-0000-0000-0000-000000000000}"/>
          </ac:spMkLst>
        </pc:spChg>
      </pc:sldChg>
      <pc:sldChg chg="modSp mod">
        <pc:chgData name="Rajiv singh" userId="6c8baa24b5e1da97" providerId="LiveId" clId="{E9C4562E-51FC-4E63-A3E7-3518E1692601}" dt="2023-02-24T03:45:48.628" v="74" actId="20577"/>
        <pc:sldMkLst>
          <pc:docMk/>
          <pc:sldMk cId="718207629" sldId="272"/>
        </pc:sldMkLst>
        <pc:spChg chg="mod">
          <ac:chgData name="Rajiv singh" userId="6c8baa24b5e1da97" providerId="LiveId" clId="{E9C4562E-51FC-4E63-A3E7-3518E1692601}" dt="2023-02-24T03:45:48.628" v="74" actId="20577"/>
          <ac:spMkLst>
            <pc:docMk/>
            <pc:sldMk cId="718207629" sldId="272"/>
            <ac:spMk id="5" creationId="{00000000-0000-0000-0000-000000000000}"/>
          </ac:spMkLst>
        </pc:spChg>
      </pc:sldChg>
      <pc:sldChg chg="modSp mod">
        <pc:chgData name="Rajiv singh" userId="6c8baa24b5e1da97" providerId="LiveId" clId="{E9C4562E-51FC-4E63-A3E7-3518E1692601}" dt="2023-02-24T03:51:10.153" v="103" actId="20577"/>
        <pc:sldMkLst>
          <pc:docMk/>
          <pc:sldMk cId="588798230" sldId="371"/>
        </pc:sldMkLst>
        <pc:spChg chg="mod">
          <ac:chgData name="Rajiv singh" userId="6c8baa24b5e1da97" providerId="LiveId" clId="{E9C4562E-51FC-4E63-A3E7-3518E1692601}" dt="2023-02-24T03:41:28.440" v="8" actId="20577"/>
          <ac:spMkLst>
            <pc:docMk/>
            <pc:sldMk cId="588798230" sldId="371"/>
            <ac:spMk id="6" creationId="{00000000-0000-0000-0000-000000000000}"/>
          </ac:spMkLst>
        </pc:spChg>
        <pc:spChg chg="mod">
          <ac:chgData name="Rajiv singh" userId="6c8baa24b5e1da97" providerId="LiveId" clId="{E9C4562E-51FC-4E63-A3E7-3518E1692601}" dt="2023-02-24T03:51:10.153" v="103" actId="20577"/>
          <ac:spMkLst>
            <pc:docMk/>
            <pc:sldMk cId="588798230" sldId="371"/>
            <ac:spMk id="8" creationId="{3CE6021B-D987-958A-356C-B9AB7D1E20B2}"/>
          </ac:spMkLst>
        </pc:spChg>
        <pc:spChg chg="mod">
          <ac:chgData name="Rajiv singh" userId="6c8baa24b5e1da97" providerId="LiveId" clId="{E9C4562E-51FC-4E63-A3E7-3518E1692601}" dt="2023-02-24T03:48:25.036" v="88" actId="20577"/>
          <ac:spMkLst>
            <pc:docMk/>
            <pc:sldMk cId="588798230" sldId="371"/>
            <ac:spMk id="10" creationId="{023725E4-6701-FCE0-6F4E-78C2D16CD6FD}"/>
          </ac:spMkLst>
        </pc:spChg>
      </pc:sldChg>
      <pc:sldChg chg="modSp mod">
        <pc:chgData name="Rajiv singh" userId="6c8baa24b5e1da97" providerId="LiveId" clId="{E9C4562E-51FC-4E63-A3E7-3518E1692601}" dt="2023-02-24T03:51:28.027" v="104" actId="20577"/>
        <pc:sldMkLst>
          <pc:docMk/>
          <pc:sldMk cId="3493827449" sldId="372"/>
        </pc:sldMkLst>
        <pc:spChg chg="mod">
          <ac:chgData name="Rajiv singh" userId="6c8baa24b5e1da97" providerId="LiveId" clId="{E9C4562E-51FC-4E63-A3E7-3518E1692601}" dt="2023-02-24T03:41:33.927" v="11" actId="20577"/>
          <ac:spMkLst>
            <pc:docMk/>
            <pc:sldMk cId="3493827449" sldId="372"/>
            <ac:spMk id="6" creationId="{00000000-0000-0000-0000-000000000000}"/>
          </ac:spMkLst>
        </pc:spChg>
        <pc:spChg chg="mod">
          <ac:chgData name="Rajiv singh" userId="6c8baa24b5e1da97" providerId="LiveId" clId="{E9C4562E-51FC-4E63-A3E7-3518E1692601}" dt="2023-02-24T03:51:28.027" v="104" actId="20577"/>
          <ac:spMkLst>
            <pc:docMk/>
            <pc:sldMk cId="3493827449" sldId="372"/>
            <ac:spMk id="13" creationId="{64A6CE14-C61D-B52F-B74A-B85B51831B5B}"/>
          </ac:spMkLst>
        </pc:spChg>
      </pc:sldChg>
      <pc:sldChg chg="modSp mod">
        <pc:chgData name="Rajiv singh" userId="6c8baa24b5e1da97" providerId="LiveId" clId="{E9C4562E-51FC-4E63-A3E7-3518E1692601}" dt="2023-02-24T03:53:04.889" v="150" actId="207"/>
        <pc:sldMkLst>
          <pc:docMk/>
          <pc:sldMk cId="86042256" sldId="373"/>
        </pc:sldMkLst>
        <pc:spChg chg="mod">
          <ac:chgData name="Rajiv singh" userId="6c8baa24b5e1da97" providerId="LiveId" clId="{E9C4562E-51FC-4E63-A3E7-3518E1692601}" dt="2023-02-24T03:41:40.123" v="14" actId="20577"/>
          <ac:spMkLst>
            <pc:docMk/>
            <pc:sldMk cId="86042256" sldId="373"/>
            <ac:spMk id="6" creationId="{00000000-0000-0000-0000-000000000000}"/>
          </ac:spMkLst>
        </pc:spChg>
        <pc:spChg chg="mod">
          <ac:chgData name="Rajiv singh" userId="6c8baa24b5e1da97" providerId="LiveId" clId="{E9C4562E-51FC-4E63-A3E7-3518E1692601}" dt="2023-02-24T03:53:04.889" v="150" actId="207"/>
          <ac:spMkLst>
            <pc:docMk/>
            <pc:sldMk cId="86042256" sldId="373"/>
            <ac:spMk id="8" creationId="{3CE6021B-D987-958A-356C-B9AB7D1E20B2}"/>
          </ac:spMkLst>
        </pc:spChg>
      </pc:sldChg>
      <pc:sldChg chg="modSp mod">
        <pc:chgData name="Rajiv singh" userId="6c8baa24b5e1da97" providerId="LiveId" clId="{E9C4562E-51FC-4E63-A3E7-3518E1692601}" dt="2023-02-24T03:41:46.389" v="17" actId="20577"/>
        <pc:sldMkLst>
          <pc:docMk/>
          <pc:sldMk cId="4022019140" sldId="374"/>
        </pc:sldMkLst>
        <pc:spChg chg="mod">
          <ac:chgData name="Rajiv singh" userId="6c8baa24b5e1da97" providerId="LiveId" clId="{E9C4562E-51FC-4E63-A3E7-3518E1692601}" dt="2023-02-24T03:41:46.389" v="17" actId="20577"/>
          <ac:spMkLst>
            <pc:docMk/>
            <pc:sldMk cId="4022019140" sldId="374"/>
            <ac:spMk id="6" creationId="{00000000-0000-0000-0000-000000000000}"/>
          </ac:spMkLst>
        </pc:spChg>
      </pc:sldChg>
      <pc:sldChg chg="modSp mod">
        <pc:chgData name="Rajiv singh" userId="6c8baa24b5e1da97" providerId="LiveId" clId="{E9C4562E-51FC-4E63-A3E7-3518E1692601}" dt="2023-02-24T03:41:52.654" v="20" actId="20577"/>
        <pc:sldMkLst>
          <pc:docMk/>
          <pc:sldMk cId="1624938051" sldId="375"/>
        </pc:sldMkLst>
        <pc:spChg chg="mod">
          <ac:chgData name="Rajiv singh" userId="6c8baa24b5e1da97" providerId="LiveId" clId="{E9C4562E-51FC-4E63-A3E7-3518E1692601}" dt="2023-02-24T03:41:52.654" v="20" actId="20577"/>
          <ac:spMkLst>
            <pc:docMk/>
            <pc:sldMk cId="1624938051" sldId="375"/>
            <ac:spMk id="6" creationId="{00000000-0000-0000-0000-000000000000}"/>
          </ac:spMkLst>
        </pc:spChg>
      </pc:sldChg>
      <pc:sldChg chg="modSp mod">
        <pc:chgData name="Rajiv singh" userId="6c8baa24b5e1da97" providerId="LiveId" clId="{E9C4562E-51FC-4E63-A3E7-3518E1692601}" dt="2023-02-24T03:55:48.187" v="160" actId="20577"/>
        <pc:sldMkLst>
          <pc:docMk/>
          <pc:sldMk cId="1284783159" sldId="376"/>
        </pc:sldMkLst>
        <pc:spChg chg="mod">
          <ac:chgData name="Rajiv singh" userId="6c8baa24b5e1da97" providerId="LiveId" clId="{E9C4562E-51FC-4E63-A3E7-3518E1692601}" dt="2023-02-24T03:41:58.891" v="23" actId="20577"/>
          <ac:spMkLst>
            <pc:docMk/>
            <pc:sldMk cId="1284783159" sldId="376"/>
            <ac:spMk id="6" creationId="{00000000-0000-0000-0000-000000000000}"/>
          </ac:spMkLst>
        </pc:spChg>
        <pc:spChg chg="mod">
          <ac:chgData name="Rajiv singh" userId="6c8baa24b5e1da97" providerId="LiveId" clId="{E9C4562E-51FC-4E63-A3E7-3518E1692601}" dt="2023-02-24T03:55:48.187" v="160" actId="20577"/>
          <ac:spMkLst>
            <pc:docMk/>
            <pc:sldMk cId="1284783159" sldId="376"/>
            <ac:spMk id="8" creationId="{3CE6021B-D987-958A-356C-B9AB7D1E20B2}"/>
          </ac:spMkLst>
        </pc:spChg>
      </pc:sldChg>
      <pc:sldChg chg="modSp mod">
        <pc:chgData name="Rajiv singh" userId="6c8baa24b5e1da97" providerId="LiveId" clId="{E9C4562E-51FC-4E63-A3E7-3518E1692601}" dt="2023-02-24T03:42:04.747" v="26" actId="20577"/>
        <pc:sldMkLst>
          <pc:docMk/>
          <pc:sldMk cId="1353015121" sldId="377"/>
        </pc:sldMkLst>
        <pc:spChg chg="mod">
          <ac:chgData name="Rajiv singh" userId="6c8baa24b5e1da97" providerId="LiveId" clId="{E9C4562E-51FC-4E63-A3E7-3518E1692601}" dt="2023-02-24T03:42:04.747" v="26" actId="20577"/>
          <ac:spMkLst>
            <pc:docMk/>
            <pc:sldMk cId="1353015121" sldId="377"/>
            <ac:spMk id="6" creationId="{00000000-0000-0000-0000-000000000000}"/>
          </ac:spMkLst>
        </pc:spChg>
      </pc:sldChg>
      <pc:sldChg chg="modSp mod">
        <pc:chgData name="Rajiv singh" userId="6c8baa24b5e1da97" providerId="LiveId" clId="{E9C4562E-51FC-4E63-A3E7-3518E1692601}" dt="2023-02-24T03:42:14.724" v="29" actId="20577"/>
        <pc:sldMkLst>
          <pc:docMk/>
          <pc:sldMk cId="497128738" sldId="378"/>
        </pc:sldMkLst>
        <pc:spChg chg="mod">
          <ac:chgData name="Rajiv singh" userId="6c8baa24b5e1da97" providerId="LiveId" clId="{E9C4562E-51FC-4E63-A3E7-3518E1692601}" dt="2023-02-24T03:42:14.724" v="29" actId="20577"/>
          <ac:spMkLst>
            <pc:docMk/>
            <pc:sldMk cId="497128738" sldId="378"/>
            <ac:spMk id="6" creationId="{00000000-0000-0000-0000-000000000000}"/>
          </ac:spMkLst>
        </pc:spChg>
      </pc:sldChg>
      <pc:sldChg chg="modSp mod">
        <pc:chgData name="Rajiv singh" userId="6c8baa24b5e1da97" providerId="LiveId" clId="{E9C4562E-51FC-4E63-A3E7-3518E1692601}" dt="2023-02-24T03:58:41.807" v="170" actId="20577"/>
        <pc:sldMkLst>
          <pc:docMk/>
          <pc:sldMk cId="3046896076" sldId="379"/>
        </pc:sldMkLst>
        <pc:spChg chg="mod">
          <ac:chgData name="Rajiv singh" userId="6c8baa24b5e1da97" providerId="LiveId" clId="{E9C4562E-51FC-4E63-A3E7-3518E1692601}" dt="2023-02-24T03:42:20.495" v="32" actId="20577"/>
          <ac:spMkLst>
            <pc:docMk/>
            <pc:sldMk cId="3046896076" sldId="379"/>
            <ac:spMk id="6" creationId="{00000000-0000-0000-0000-000000000000}"/>
          </ac:spMkLst>
        </pc:spChg>
        <pc:spChg chg="mod">
          <ac:chgData name="Rajiv singh" userId="6c8baa24b5e1da97" providerId="LiveId" clId="{E9C4562E-51FC-4E63-A3E7-3518E1692601}" dt="2023-02-24T03:58:41.807" v="170" actId="20577"/>
          <ac:spMkLst>
            <pc:docMk/>
            <pc:sldMk cId="3046896076" sldId="379"/>
            <ac:spMk id="8" creationId="{3CE6021B-D987-958A-356C-B9AB7D1E20B2}"/>
          </ac:spMkLst>
        </pc:spChg>
      </pc:sldChg>
      <pc:sldChg chg="modSp mod">
        <pc:chgData name="Rajiv singh" userId="6c8baa24b5e1da97" providerId="LiveId" clId="{E9C4562E-51FC-4E63-A3E7-3518E1692601}" dt="2023-02-24T03:46:33.757" v="76"/>
        <pc:sldMkLst>
          <pc:docMk/>
          <pc:sldMk cId="1260987500" sldId="385"/>
        </pc:sldMkLst>
        <pc:spChg chg="mod">
          <ac:chgData name="Rajiv singh" userId="6c8baa24b5e1da97" providerId="LiveId" clId="{E9C4562E-51FC-4E63-A3E7-3518E1692601}" dt="2023-02-24T03:46:33.757" v="76"/>
          <ac:spMkLst>
            <pc:docMk/>
            <pc:sldMk cId="1260987500" sldId="385"/>
            <ac:spMk id="6" creationId="{00000000-0000-0000-0000-000000000000}"/>
          </ac:spMkLst>
        </pc:spChg>
      </pc:sldChg>
    </pc:docChg>
  </pc:docChgLst>
  <pc:docChgLst>
    <pc:chgData name="Rajiv singh" userId="6c8baa24b5e1da97" providerId="LiveId" clId="{1C8D4432-8570-42BD-A8AD-990799A4F754}"/>
    <pc:docChg chg="undo custSel addSld delSld modSld sldOrd">
      <pc:chgData name="Rajiv singh" userId="6c8baa24b5e1da97" providerId="LiveId" clId="{1C8D4432-8570-42BD-A8AD-990799A4F754}" dt="2023-06-02T17:54:24.629" v="7261" actId="20577"/>
      <pc:docMkLst>
        <pc:docMk/>
      </pc:docMkLst>
      <pc:sldChg chg="modSp mod">
        <pc:chgData name="Rajiv singh" userId="6c8baa24b5e1da97" providerId="LiveId" clId="{1C8D4432-8570-42BD-A8AD-990799A4F754}" dt="2023-06-02T10:47:35.892" v="2382" actId="2711"/>
        <pc:sldMkLst>
          <pc:docMk/>
          <pc:sldMk cId="31049972" sldId="256"/>
        </pc:sldMkLst>
        <pc:spChg chg="mod">
          <ac:chgData name="Rajiv singh" userId="6c8baa24b5e1da97" providerId="LiveId" clId="{1C8D4432-8570-42BD-A8AD-990799A4F754}" dt="2023-06-02T10:47:35.892" v="2382" actId="2711"/>
          <ac:spMkLst>
            <pc:docMk/>
            <pc:sldMk cId="31049972" sldId="256"/>
            <ac:spMk id="6" creationId="{00000000-0000-0000-0000-000000000000}"/>
          </ac:spMkLst>
        </pc:spChg>
      </pc:sldChg>
      <pc:sldChg chg="addSp delSp modSp mod">
        <pc:chgData name="Rajiv singh" userId="6c8baa24b5e1da97" providerId="LiveId" clId="{1C8D4432-8570-42BD-A8AD-990799A4F754}" dt="2023-06-02T10:46:56.974" v="2362" actId="14100"/>
        <pc:sldMkLst>
          <pc:docMk/>
          <pc:sldMk cId="718207629" sldId="272"/>
        </pc:sldMkLst>
        <pc:spChg chg="mod">
          <ac:chgData name="Rajiv singh" userId="6c8baa24b5e1da97" providerId="LiveId" clId="{1C8D4432-8570-42BD-A8AD-990799A4F754}" dt="2023-06-02T10:42:06.798" v="2353" actId="20577"/>
          <ac:spMkLst>
            <pc:docMk/>
            <pc:sldMk cId="718207629" sldId="272"/>
            <ac:spMk id="5" creationId="{00000000-0000-0000-0000-000000000000}"/>
          </ac:spMkLst>
        </pc:spChg>
        <pc:picChg chg="add mod">
          <ac:chgData name="Rajiv singh" userId="6c8baa24b5e1da97" providerId="LiveId" clId="{1C8D4432-8570-42BD-A8AD-990799A4F754}" dt="2023-06-02T10:46:56.974" v="2362" actId="14100"/>
          <ac:picMkLst>
            <pc:docMk/>
            <pc:sldMk cId="718207629" sldId="272"/>
            <ac:picMk id="4" creationId="{63C7A876-566D-7FCE-25F6-3D113C7CA3B4}"/>
          </ac:picMkLst>
        </pc:picChg>
        <pc:picChg chg="del mod">
          <ac:chgData name="Rajiv singh" userId="6c8baa24b5e1da97" providerId="LiveId" clId="{1C8D4432-8570-42BD-A8AD-990799A4F754}" dt="2023-06-02T10:42:23.885" v="2355" actId="21"/>
          <ac:picMkLst>
            <pc:docMk/>
            <pc:sldMk cId="718207629" sldId="272"/>
            <ac:picMk id="7" creationId="{00000000-0000-0000-0000-000000000000}"/>
          </ac:picMkLst>
        </pc:picChg>
      </pc:sldChg>
      <pc:sldChg chg="addSp delSp modSp mod ord">
        <pc:chgData name="Rajiv singh" userId="6c8baa24b5e1da97" providerId="LiveId" clId="{1C8D4432-8570-42BD-A8AD-990799A4F754}" dt="2023-06-02T15:46:54.695" v="5354"/>
        <pc:sldMkLst>
          <pc:docMk/>
          <pc:sldMk cId="2043308526" sldId="373"/>
        </pc:sldMkLst>
        <pc:spChg chg="mod">
          <ac:chgData name="Rajiv singh" userId="6c8baa24b5e1da97" providerId="LiveId" clId="{1C8D4432-8570-42BD-A8AD-990799A4F754}" dt="2023-06-02T11:39:45.965" v="2708" actId="20577"/>
          <ac:spMkLst>
            <pc:docMk/>
            <pc:sldMk cId="2043308526" sldId="373"/>
            <ac:spMk id="6" creationId="{00000000-0000-0000-0000-000000000000}"/>
          </ac:spMkLst>
        </pc:spChg>
        <pc:spChg chg="del mod">
          <ac:chgData name="Rajiv singh" userId="6c8baa24b5e1da97" providerId="LiveId" clId="{1C8D4432-8570-42BD-A8AD-990799A4F754}" dt="2023-06-02T11:38:40.147" v="2644" actId="21"/>
          <ac:spMkLst>
            <pc:docMk/>
            <pc:sldMk cId="2043308526" sldId="373"/>
            <ac:spMk id="8" creationId="{3CE6021B-D987-958A-356C-B9AB7D1E20B2}"/>
          </ac:spMkLst>
        </pc:spChg>
        <pc:picChg chg="add del">
          <ac:chgData name="Rajiv singh" userId="6c8baa24b5e1da97" providerId="LiveId" clId="{1C8D4432-8570-42BD-A8AD-990799A4F754}" dt="2023-06-02T11:37:07.738" v="2637"/>
          <ac:picMkLst>
            <pc:docMk/>
            <pc:sldMk cId="2043308526" sldId="373"/>
            <ac:picMk id="2" creationId="{3842E79B-DD2A-0736-C722-5D0AFEC5882A}"/>
          </ac:picMkLst>
        </pc:picChg>
        <pc:picChg chg="add mod">
          <ac:chgData name="Rajiv singh" userId="6c8baa24b5e1da97" providerId="LiveId" clId="{1C8D4432-8570-42BD-A8AD-990799A4F754}" dt="2023-06-02T11:39:09.197" v="2650" actId="14100"/>
          <ac:picMkLst>
            <pc:docMk/>
            <pc:sldMk cId="2043308526" sldId="373"/>
            <ac:picMk id="5" creationId="{671FBCC7-FF41-30E3-18E0-E596B8185323}"/>
          </ac:picMkLst>
        </pc:picChg>
        <pc:picChg chg="add del">
          <ac:chgData name="Rajiv singh" userId="6c8baa24b5e1da97" providerId="LiveId" clId="{1C8D4432-8570-42BD-A8AD-990799A4F754}" dt="2023-06-02T11:36:56.680" v="2635"/>
          <ac:picMkLst>
            <pc:docMk/>
            <pc:sldMk cId="2043308526" sldId="373"/>
            <ac:picMk id="1026" creationId="{76CBF79F-A698-DCE3-C002-6F1F6CC7F3D5}"/>
          </ac:picMkLst>
        </pc:picChg>
      </pc:sldChg>
      <pc:sldChg chg="del">
        <pc:chgData name="Rajiv singh" userId="6c8baa24b5e1da97" providerId="LiveId" clId="{1C8D4432-8570-42BD-A8AD-990799A4F754}" dt="2023-06-02T15:12:52.948" v="4993" actId="47"/>
        <pc:sldMkLst>
          <pc:docMk/>
          <pc:sldMk cId="3637180992" sldId="386"/>
        </pc:sldMkLst>
      </pc:sldChg>
      <pc:sldChg chg="addSp delSp modSp mod">
        <pc:chgData name="Rajiv singh" userId="6c8baa24b5e1da97" providerId="LiveId" clId="{1C8D4432-8570-42BD-A8AD-990799A4F754}" dt="2023-06-02T17:45:14.601" v="7213" actId="20577"/>
        <pc:sldMkLst>
          <pc:docMk/>
          <pc:sldMk cId="3815288382" sldId="387"/>
        </pc:sldMkLst>
        <pc:spChg chg="del mod">
          <ac:chgData name="Rajiv singh" userId="6c8baa24b5e1da97" providerId="LiveId" clId="{1C8D4432-8570-42BD-A8AD-990799A4F754}" dt="2023-06-02T17:19:24.564" v="5650"/>
          <ac:spMkLst>
            <pc:docMk/>
            <pc:sldMk cId="3815288382" sldId="387"/>
            <ac:spMk id="4" creationId="{A8671CC0-1150-077D-F76B-2FD54BAE9767}"/>
          </ac:spMkLst>
        </pc:spChg>
        <pc:spChg chg="mod">
          <ac:chgData name="Rajiv singh" userId="6c8baa24b5e1da97" providerId="LiveId" clId="{1C8D4432-8570-42BD-A8AD-990799A4F754}" dt="2023-06-02T17:45:14.601" v="7213" actId="20577"/>
          <ac:spMkLst>
            <pc:docMk/>
            <pc:sldMk cId="3815288382" sldId="387"/>
            <ac:spMk id="6" creationId="{00000000-0000-0000-0000-000000000000}"/>
          </ac:spMkLst>
        </pc:spChg>
        <pc:picChg chg="add mod">
          <ac:chgData name="Rajiv singh" userId="6c8baa24b5e1da97" providerId="LiveId" clId="{1C8D4432-8570-42BD-A8AD-990799A4F754}" dt="2023-06-02T17:19:43.470" v="5657" actId="14100"/>
          <ac:picMkLst>
            <pc:docMk/>
            <pc:sldMk cId="3815288382" sldId="387"/>
            <ac:picMk id="5" creationId="{12627AF0-B9B6-32FB-2296-F27A03D75B80}"/>
          </ac:picMkLst>
        </pc:picChg>
      </pc:sldChg>
      <pc:sldChg chg="modSp mod">
        <pc:chgData name="Rajiv singh" userId="6c8baa24b5e1da97" providerId="LiveId" clId="{1C8D4432-8570-42BD-A8AD-990799A4F754}" dt="2023-06-02T17:49:28.503" v="7225" actId="20577"/>
        <pc:sldMkLst>
          <pc:docMk/>
          <pc:sldMk cId="1191520615" sldId="390"/>
        </pc:sldMkLst>
        <pc:spChg chg="mod">
          <ac:chgData name="Rajiv singh" userId="6c8baa24b5e1da97" providerId="LiveId" clId="{1C8D4432-8570-42BD-A8AD-990799A4F754}" dt="2023-06-02T17:49:28.503" v="7225" actId="20577"/>
          <ac:spMkLst>
            <pc:docMk/>
            <pc:sldMk cId="1191520615" sldId="390"/>
            <ac:spMk id="4" creationId="{A8671CC0-1150-077D-F76B-2FD54BAE9767}"/>
          </ac:spMkLst>
        </pc:spChg>
      </pc:sldChg>
      <pc:sldChg chg="modSp mod">
        <pc:chgData name="Rajiv singh" userId="6c8baa24b5e1da97" providerId="LiveId" clId="{1C8D4432-8570-42BD-A8AD-990799A4F754}" dt="2023-06-02T17:50:23.513" v="7234" actId="20577"/>
        <pc:sldMkLst>
          <pc:docMk/>
          <pc:sldMk cId="4123030314" sldId="393"/>
        </pc:sldMkLst>
        <pc:spChg chg="mod">
          <ac:chgData name="Rajiv singh" userId="6c8baa24b5e1da97" providerId="LiveId" clId="{1C8D4432-8570-42BD-A8AD-990799A4F754}" dt="2023-06-02T17:50:23.513" v="7234" actId="20577"/>
          <ac:spMkLst>
            <pc:docMk/>
            <pc:sldMk cId="4123030314" sldId="393"/>
            <ac:spMk id="4" creationId="{A8671CC0-1150-077D-F76B-2FD54BAE9767}"/>
          </ac:spMkLst>
        </pc:spChg>
      </pc:sldChg>
      <pc:sldChg chg="modSp mod">
        <pc:chgData name="Rajiv singh" userId="6c8baa24b5e1da97" providerId="LiveId" clId="{1C8D4432-8570-42BD-A8AD-990799A4F754}" dt="2023-06-02T17:51:23.611" v="7238" actId="20577"/>
        <pc:sldMkLst>
          <pc:docMk/>
          <pc:sldMk cId="2920174578" sldId="394"/>
        </pc:sldMkLst>
        <pc:spChg chg="mod">
          <ac:chgData name="Rajiv singh" userId="6c8baa24b5e1da97" providerId="LiveId" clId="{1C8D4432-8570-42BD-A8AD-990799A4F754}" dt="2023-06-02T17:51:23.611" v="7238" actId="20577"/>
          <ac:spMkLst>
            <pc:docMk/>
            <pc:sldMk cId="2920174578" sldId="394"/>
            <ac:spMk id="2" creationId="{D1BF647B-BE1B-E266-18C4-3B8884423E98}"/>
          </ac:spMkLst>
        </pc:spChg>
      </pc:sldChg>
      <pc:sldChg chg="del">
        <pc:chgData name="Rajiv singh" userId="6c8baa24b5e1da97" providerId="LiveId" clId="{1C8D4432-8570-42BD-A8AD-990799A4F754}" dt="2023-06-02T17:53:40.489" v="7239" actId="2696"/>
        <pc:sldMkLst>
          <pc:docMk/>
          <pc:sldMk cId="1312543750" sldId="399"/>
        </pc:sldMkLst>
      </pc:sldChg>
      <pc:sldChg chg="del">
        <pc:chgData name="Rajiv singh" userId="6c8baa24b5e1da97" providerId="LiveId" clId="{1C8D4432-8570-42BD-A8AD-990799A4F754}" dt="2023-06-02T15:12:32.782" v="4991" actId="47"/>
        <pc:sldMkLst>
          <pc:docMk/>
          <pc:sldMk cId="70556151" sldId="400"/>
        </pc:sldMkLst>
      </pc:sldChg>
      <pc:sldChg chg="del">
        <pc:chgData name="Rajiv singh" userId="6c8baa24b5e1da97" providerId="LiveId" clId="{1C8D4432-8570-42BD-A8AD-990799A4F754}" dt="2023-06-02T15:12:34.723" v="4992" actId="47"/>
        <pc:sldMkLst>
          <pc:docMk/>
          <pc:sldMk cId="2665405129" sldId="401"/>
        </pc:sldMkLst>
      </pc:sldChg>
      <pc:sldChg chg="modSp mod">
        <pc:chgData name="Rajiv singh" userId="6c8baa24b5e1da97" providerId="LiveId" clId="{1C8D4432-8570-42BD-A8AD-990799A4F754}" dt="2023-06-02T12:21:30.399" v="2934" actId="20577"/>
        <pc:sldMkLst>
          <pc:docMk/>
          <pc:sldMk cId="3890308469" sldId="405"/>
        </pc:sldMkLst>
        <pc:spChg chg="mod">
          <ac:chgData name="Rajiv singh" userId="6c8baa24b5e1da97" providerId="LiveId" clId="{1C8D4432-8570-42BD-A8AD-990799A4F754}" dt="2023-06-02T10:09:19.946" v="738" actId="5793"/>
          <ac:spMkLst>
            <pc:docMk/>
            <pc:sldMk cId="3890308469" sldId="405"/>
            <ac:spMk id="6" creationId="{00000000-0000-0000-0000-000000000000}"/>
          </ac:spMkLst>
        </pc:spChg>
        <pc:spChg chg="mod">
          <ac:chgData name="Rajiv singh" userId="6c8baa24b5e1da97" providerId="LiveId" clId="{1C8D4432-8570-42BD-A8AD-990799A4F754}" dt="2023-06-02T12:21:30.399" v="2934" actId="20577"/>
          <ac:spMkLst>
            <pc:docMk/>
            <pc:sldMk cId="3890308469" sldId="405"/>
            <ac:spMk id="8" creationId="{3CE6021B-D987-958A-356C-B9AB7D1E20B2}"/>
          </ac:spMkLst>
        </pc:spChg>
      </pc:sldChg>
      <pc:sldChg chg="addSp delSp modSp del mod">
        <pc:chgData name="Rajiv singh" userId="6c8baa24b5e1da97" providerId="LiveId" clId="{1C8D4432-8570-42BD-A8AD-990799A4F754}" dt="2023-06-02T10:31:39.324" v="1937" actId="2696"/>
        <pc:sldMkLst>
          <pc:docMk/>
          <pc:sldMk cId="1057409475" sldId="406"/>
        </pc:sldMkLst>
        <pc:spChg chg="add del">
          <ac:chgData name="Rajiv singh" userId="6c8baa24b5e1da97" providerId="LiveId" clId="{1C8D4432-8570-42BD-A8AD-990799A4F754}" dt="2023-06-02T10:14:57.100" v="852" actId="11529"/>
          <ac:spMkLst>
            <pc:docMk/>
            <pc:sldMk cId="1057409475" sldId="406"/>
            <ac:spMk id="2" creationId="{B1D32119-7F17-9841-8913-D15708C871A9}"/>
          </ac:spMkLst>
        </pc:spChg>
        <pc:spChg chg="mod">
          <ac:chgData name="Rajiv singh" userId="6c8baa24b5e1da97" providerId="LiveId" clId="{1C8D4432-8570-42BD-A8AD-990799A4F754}" dt="2023-06-02T10:19:54.085" v="1058" actId="20577"/>
          <ac:spMkLst>
            <pc:docMk/>
            <pc:sldMk cId="1057409475" sldId="406"/>
            <ac:spMk id="6" creationId="{00000000-0000-0000-0000-000000000000}"/>
          </ac:spMkLst>
        </pc:spChg>
        <pc:spChg chg="mod">
          <ac:chgData name="Rajiv singh" userId="6c8baa24b5e1da97" providerId="LiveId" clId="{1C8D4432-8570-42BD-A8AD-990799A4F754}" dt="2023-06-02T10:31:26.072" v="1936" actId="20577"/>
          <ac:spMkLst>
            <pc:docMk/>
            <pc:sldMk cId="1057409475" sldId="406"/>
            <ac:spMk id="8" creationId="{3CE6021B-D987-958A-356C-B9AB7D1E20B2}"/>
          </ac:spMkLst>
        </pc:spChg>
      </pc:sldChg>
      <pc:sldChg chg="addSp modSp mod">
        <pc:chgData name="Rajiv singh" userId="6c8baa24b5e1da97" providerId="LiveId" clId="{1C8D4432-8570-42BD-A8AD-990799A4F754}" dt="2023-06-02T12:28:06.893" v="3161" actId="14100"/>
        <pc:sldMkLst>
          <pc:docMk/>
          <pc:sldMk cId="2985918731" sldId="406"/>
        </pc:sldMkLst>
        <pc:spChg chg="mod">
          <ac:chgData name="Rajiv singh" userId="6c8baa24b5e1da97" providerId="LiveId" clId="{1C8D4432-8570-42BD-A8AD-990799A4F754}" dt="2023-06-02T12:24:53.919" v="2938" actId="20577"/>
          <ac:spMkLst>
            <pc:docMk/>
            <pc:sldMk cId="2985918731" sldId="406"/>
            <ac:spMk id="8" creationId="{3CE6021B-D987-958A-356C-B9AB7D1E20B2}"/>
          </ac:spMkLst>
        </pc:spChg>
        <pc:graphicFrameChg chg="add mod modGraphic">
          <ac:chgData name="Rajiv singh" userId="6c8baa24b5e1da97" providerId="LiveId" clId="{1C8D4432-8570-42BD-A8AD-990799A4F754}" dt="2023-06-02T12:28:06.893" v="3161" actId="14100"/>
          <ac:graphicFrameMkLst>
            <pc:docMk/>
            <pc:sldMk cId="2985918731" sldId="406"/>
            <ac:graphicFrameMk id="2" creationId="{8D60521A-42F0-BAB3-B84A-74C84536C7B2}"/>
          </ac:graphicFrameMkLst>
        </pc:graphicFrameChg>
      </pc:sldChg>
      <pc:sldChg chg="modSp del mod">
        <pc:chgData name="Rajiv singh" userId="6c8baa24b5e1da97" providerId="LiveId" clId="{1C8D4432-8570-42BD-A8AD-990799A4F754}" dt="2023-06-02T10:37:35.419" v="2136" actId="2696"/>
        <pc:sldMkLst>
          <pc:docMk/>
          <pc:sldMk cId="3531362525" sldId="406"/>
        </pc:sldMkLst>
        <pc:spChg chg="mod">
          <ac:chgData name="Rajiv singh" userId="6c8baa24b5e1da97" providerId="LiveId" clId="{1C8D4432-8570-42BD-A8AD-990799A4F754}" dt="2023-06-02T10:32:07.926" v="1960" actId="20577"/>
          <ac:spMkLst>
            <pc:docMk/>
            <pc:sldMk cId="3531362525" sldId="406"/>
            <ac:spMk id="8" creationId="{3CE6021B-D987-958A-356C-B9AB7D1E20B2}"/>
          </ac:spMkLst>
        </pc:spChg>
      </pc:sldChg>
      <pc:sldChg chg="modSp mod">
        <pc:chgData name="Rajiv singh" userId="6c8baa24b5e1da97" providerId="LiveId" clId="{1C8D4432-8570-42BD-A8AD-990799A4F754}" dt="2023-06-02T17:23:32.964" v="5664" actId="20577"/>
        <pc:sldMkLst>
          <pc:docMk/>
          <pc:sldMk cId="1808793113" sldId="407"/>
        </pc:sldMkLst>
        <pc:spChg chg="mod">
          <ac:chgData name="Rajiv singh" userId="6c8baa24b5e1da97" providerId="LiveId" clId="{1C8D4432-8570-42BD-A8AD-990799A4F754}" dt="2023-06-02T10:47:56.378" v="2383" actId="2711"/>
          <ac:spMkLst>
            <pc:docMk/>
            <pc:sldMk cId="1808793113" sldId="407"/>
            <ac:spMk id="6" creationId="{00000000-0000-0000-0000-000000000000}"/>
          </ac:spMkLst>
        </pc:spChg>
        <pc:spChg chg="mod">
          <ac:chgData name="Rajiv singh" userId="6c8baa24b5e1da97" providerId="LiveId" clId="{1C8D4432-8570-42BD-A8AD-990799A4F754}" dt="2023-06-02T17:23:32.964" v="5664" actId="20577"/>
          <ac:spMkLst>
            <pc:docMk/>
            <pc:sldMk cId="1808793113" sldId="407"/>
            <ac:spMk id="8" creationId="{3CE6021B-D987-958A-356C-B9AB7D1E20B2}"/>
          </ac:spMkLst>
        </pc:spChg>
      </pc:sldChg>
      <pc:sldChg chg="addSp delSp modSp mod">
        <pc:chgData name="Rajiv singh" userId="6c8baa24b5e1da97" providerId="LiveId" clId="{1C8D4432-8570-42BD-A8AD-990799A4F754}" dt="2023-06-02T17:24:42.317" v="5713" actId="20577"/>
        <pc:sldMkLst>
          <pc:docMk/>
          <pc:sldMk cId="1044115222" sldId="408"/>
        </pc:sldMkLst>
        <pc:spChg chg="mod">
          <ac:chgData name="Rajiv singh" userId="6c8baa24b5e1da97" providerId="LiveId" clId="{1C8D4432-8570-42BD-A8AD-990799A4F754}" dt="2023-06-02T17:24:42.317" v="5713" actId="20577"/>
          <ac:spMkLst>
            <pc:docMk/>
            <pc:sldMk cId="1044115222" sldId="408"/>
            <ac:spMk id="6" creationId="{00000000-0000-0000-0000-000000000000}"/>
          </ac:spMkLst>
        </pc:spChg>
        <pc:spChg chg="mod">
          <ac:chgData name="Rajiv singh" userId="6c8baa24b5e1da97" providerId="LiveId" clId="{1C8D4432-8570-42BD-A8AD-990799A4F754}" dt="2023-06-02T15:45:08.307" v="5352" actId="20577"/>
          <ac:spMkLst>
            <pc:docMk/>
            <pc:sldMk cId="1044115222" sldId="408"/>
            <ac:spMk id="8" creationId="{3CE6021B-D987-958A-356C-B9AB7D1E20B2}"/>
          </ac:spMkLst>
        </pc:spChg>
        <pc:picChg chg="add del mod">
          <ac:chgData name="Rajiv singh" userId="6c8baa24b5e1da97" providerId="LiveId" clId="{1C8D4432-8570-42BD-A8AD-990799A4F754}" dt="2023-06-02T12:53:54.275" v="3355" actId="21"/>
          <ac:picMkLst>
            <pc:docMk/>
            <pc:sldMk cId="1044115222" sldId="408"/>
            <ac:picMk id="2" creationId="{FC843B87-B7DD-C847-3D24-2446379C450E}"/>
          </ac:picMkLst>
        </pc:picChg>
      </pc:sldChg>
      <pc:sldChg chg="addSp delSp modSp mod">
        <pc:chgData name="Rajiv singh" userId="6c8baa24b5e1da97" providerId="LiveId" clId="{1C8D4432-8570-42BD-A8AD-990799A4F754}" dt="2023-06-02T17:26:09.505" v="5809" actId="20577"/>
        <pc:sldMkLst>
          <pc:docMk/>
          <pc:sldMk cId="130828807" sldId="409"/>
        </pc:sldMkLst>
        <pc:spChg chg="add mod">
          <ac:chgData name="Rajiv singh" userId="6c8baa24b5e1da97" providerId="LiveId" clId="{1C8D4432-8570-42BD-A8AD-990799A4F754}" dt="2023-06-02T17:26:09.505" v="5809" actId="20577"/>
          <ac:spMkLst>
            <pc:docMk/>
            <pc:sldMk cId="130828807" sldId="409"/>
            <ac:spMk id="4" creationId="{447980A6-6BC5-FBEF-A8AF-9CF535056B43}"/>
          </ac:spMkLst>
        </pc:spChg>
        <pc:spChg chg="mod">
          <ac:chgData name="Rajiv singh" userId="6c8baa24b5e1da97" providerId="LiveId" clId="{1C8D4432-8570-42BD-A8AD-990799A4F754}" dt="2023-06-02T17:25:49.070" v="5805" actId="20577"/>
          <ac:spMkLst>
            <pc:docMk/>
            <pc:sldMk cId="130828807" sldId="409"/>
            <ac:spMk id="6" creationId="{00000000-0000-0000-0000-000000000000}"/>
          </ac:spMkLst>
        </pc:spChg>
        <pc:spChg chg="del mod">
          <ac:chgData name="Rajiv singh" userId="6c8baa24b5e1da97" providerId="LiveId" clId="{1C8D4432-8570-42BD-A8AD-990799A4F754}" dt="2023-06-02T12:54:15.102" v="3361" actId="21"/>
          <ac:spMkLst>
            <pc:docMk/>
            <pc:sldMk cId="130828807" sldId="409"/>
            <ac:spMk id="8" creationId="{3CE6021B-D987-958A-356C-B9AB7D1E20B2}"/>
          </ac:spMkLst>
        </pc:spChg>
        <pc:picChg chg="mod">
          <ac:chgData name="Rajiv singh" userId="6c8baa24b5e1da97" providerId="LiveId" clId="{1C8D4432-8570-42BD-A8AD-990799A4F754}" dt="2023-06-02T12:55:18.275" v="3371" actId="14100"/>
          <ac:picMkLst>
            <pc:docMk/>
            <pc:sldMk cId="130828807" sldId="409"/>
            <ac:picMk id="2" creationId="{FC843B87-B7DD-C847-3D24-2446379C450E}"/>
          </ac:picMkLst>
        </pc:picChg>
      </pc:sldChg>
      <pc:sldChg chg="modSp mod">
        <pc:chgData name="Rajiv singh" userId="6c8baa24b5e1da97" providerId="LiveId" clId="{1C8D4432-8570-42BD-A8AD-990799A4F754}" dt="2023-06-02T17:27:10.097" v="5897" actId="207"/>
        <pc:sldMkLst>
          <pc:docMk/>
          <pc:sldMk cId="511865710" sldId="410"/>
        </pc:sldMkLst>
        <pc:spChg chg="mod">
          <ac:chgData name="Rajiv singh" userId="6c8baa24b5e1da97" providerId="LiveId" clId="{1C8D4432-8570-42BD-A8AD-990799A4F754}" dt="2023-06-02T17:26:55.279" v="5896" actId="20577"/>
          <ac:spMkLst>
            <pc:docMk/>
            <pc:sldMk cId="511865710" sldId="410"/>
            <ac:spMk id="6" creationId="{00000000-0000-0000-0000-000000000000}"/>
          </ac:spMkLst>
        </pc:spChg>
        <pc:spChg chg="mod">
          <ac:chgData name="Rajiv singh" userId="6c8baa24b5e1da97" providerId="LiveId" clId="{1C8D4432-8570-42BD-A8AD-990799A4F754}" dt="2023-06-02T17:27:10.097" v="5897" actId="207"/>
          <ac:spMkLst>
            <pc:docMk/>
            <pc:sldMk cId="511865710" sldId="410"/>
            <ac:spMk id="8" creationId="{3CE6021B-D987-958A-356C-B9AB7D1E20B2}"/>
          </ac:spMkLst>
        </pc:spChg>
      </pc:sldChg>
      <pc:sldChg chg="addSp modSp mod">
        <pc:chgData name="Rajiv singh" userId="6c8baa24b5e1da97" providerId="LiveId" clId="{1C8D4432-8570-42BD-A8AD-990799A4F754}" dt="2023-06-02T17:28:10.378" v="5974" actId="20577"/>
        <pc:sldMkLst>
          <pc:docMk/>
          <pc:sldMk cId="3088672359" sldId="411"/>
        </pc:sldMkLst>
        <pc:spChg chg="mod">
          <ac:chgData name="Rajiv singh" userId="6c8baa24b5e1da97" providerId="LiveId" clId="{1C8D4432-8570-42BD-A8AD-990799A4F754}" dt="2023-06-02T17:28:10.378" v="5974" actId="20577"/>
          <ac:spMkLst>
            <pc:docMk/>
            <pc:sldMk cId="3088672359" sldId="411"/>
            <ac:spMk id="6" creationId="{00000000-0000-0000-0000-000000000000}"/>
          </ac:spMkLst>
        </pc:spChg>
        <pc:spChg chg="mod">
          <ac:chgData name="Rajiv singh" userId="6c8baa24b5e1da97" providerId="LiveId" clId="{1C8D4432-8570-42BD-A8AD-990799A4F754}" dt="2023-06-02T13:19:58.994" v="4553" actId="6549"/>
          <ac:spMkLst>
            <pc:docMk/>
            <pc:sldMk cId="3088672359" sldId="411"/>
            <ac:spMk id="8" creationId="{3CE6021B-D987-958A-356C-B9AB7D1E20B2}"/>
          </ac:spMkLst>
        </pc:spChg>
        <pc:picChg chg="add mod">
          <ac:chgData name="Rajiv singh" userId="6c8baa24b5e1da97" providerId="LiveId" clId="{1C8D4432-8570-42BD-A8AD-990799A4F754}" dt="2023-06-02T13:22:31.065" v="4560" actId="14100"/>
          <ac:picMkLst>
            <pc:docMk/>
            <pc:sldMk cId="3088672359" sldId="411"/>
            <ac:picMk id="4" creationId="{2750FEE7-BB66-2B33-2203-E327DD7ACDA2}"/>
          </ac:picMkLst>
        </pc:picChg>
      </pc:sldChg>
      <pc:sldChg chg="addSp modSp mod">
        <pc:chgData name="Rajiv singh" userId="6c8baa24b5e1da97" providerId="LiveId" clId="{1C8D4432-8570-42BD-A8AD-990799A4F754}" dt="2023-06-02T17:28:42.511" v="6040" actId="20577"/>
        <pc:sldMkLst>
          <pc:docMk/>
          <pc:sldMk cId="437588133" sldId="412"/>
        </pc:sldMkLst>
        <pc:spChg chg="mod">
          <ac:chgData name="Rajiv singh" userId="6c8baa24b5e1da97" providerId="LiveId" clId="{1C8D4432-8570-42BD-A8AD-990799A4F754}" dt="2023-06-02T17:28:42.511" v="6040" actId="20577"/>
          <ac:spMkLst>
            <pc:docMk/>
            <pc:sldMk cId="437588133" sldId="412"/>
            <ac:spMk id="6" creationId="{00000000-0000-0000-0000-000000000000}"/>
          </ac:spMkLst>
        </pc:spChg>
        <pc:spChg chg="mod">
          <ac:chgData name="Rajiv singh" userId="6c8baa24b5e1da97" providerId="LiveId" clId="{1C8D4432-8570-42BD-A8AD-990799A4F754}" dt="2023-06-02T13:24:15.137" v="4561" actId="6549"/>
          <ac:spMkLst>
            <pc:docMk/>
            <pc:sldMk cId="437588133" sldId="412"/>
            <ac:spMk id="8" creationId="{3CE6021B-D987-958A-356C-B9AB7D1E20B2}"/>
          </ac:spMkLst>
        </pc:spChg>
        <pc:picChg chg="add mod">
          <ac:chgData name="Rajiv singh" userId="6c8baa24b5e1da97" providerId="LiveId" clId="{1C8D4432-8570-42BD-A8AD-990799A4F754}" dt="2023-06-02T13:25:02.863" v="4568" actId="14100"/>
          <ac:picMkLst>
            <pc:docMk/>
            <pc:sldMk cId="437588133" sldId="412"/>
            <ac:picMk id="4" creationId="{D0BD98F5-7F60-3127-8506-D29432DD0395}"/>
          </ac:picMkLst>
        </pc:picChg>
      </pc:sldChg>
      <pc:sldChg chg="addSp modSp mod">
        <pc:chgData name="Rajiv singh" userId="6c8baa24b5e1da97" providerId="LiveId" clId="{1C8D4432-8570-42BD-A8AD-990799A4F754}" dt="2023-06-02T17:29:29.985" v="6123" actId="20577"/>
        <pc:sldMkLst>
          <pc:docMk/>
          <pc:sldMk cId="3818836345" sldId="413"/>
        </pc:sldMkLst>
        <pc:spChg chg="mod">
          <ac:chgData name="Rajiv singh" userId="6c8baa24b5e1da97" providerId="LiveId" clId="{1C8D4432-8570-42BD-A8AD-990799A4F754}" dt="2023-06-02T17:29:29.985" v="6123" actId="20577"/>
          <ac:spMkLst>
            <pc:docMk/>
            <pc:sldMk cId="3818836345" sldId="413"/>
            <ac:spMk id="6" creationId="{00000000-0000-0000-0000-000000000000}"/>
          </ac:spMkLst>
        </pc:spChg>
        <pc:spChg chg="mod">
          <ac:chgData name="Rajiv singh" userId="6c8baa24b5e1da97" providerId="LiveId" clId="{1C8D4432-8570-42BD-A8AD-990799A4F754}" dt="2023-06-02T13:27:51.650" v="4630" actId="113"/>
          <ac:spMkLst>
            <pc:docMk/>
            <pc:sldMk cId="3818836345" sldId="413"/>
            <ac:spMk id="8" creationId="{3CE6021B-D987-958A-356C-B9AB7D1E20B2}"/>
          </ac:spMkLst>
        </pc:spChg>
        <pc:picChg chg="add mod">
          <ac:chgData name="Rajiv singh" userId="6c8baa24b5e1da97" providerId="LiveId" clId="{1C8D4432-8570-42BD-A8AD-990799A4F754}" dt="2023-06-02T14:05:54.782" v="4837" actId="1076"/>
          <ac:picMkLst>
            <pc:docMk/>
            <pc:sldMk cId="3818836345" sldId="413"/>
            <ac:picMk id="4" creationId="{EFEA346D-72B9-2066-1484-1AA3965C8FD1}"/>
          </ac:picMkLst>
        </pc:picChg>
      </pc:sldChg>
      <pc:sldChg chg="addSp modSp mod">
        <pc:chgData name="Rajiv singh" userId="6c8baa24b5e1da97" providerId="LiveId" clId="{1C8D4432-8570-42BD-A8AD-990799A4F754}" dt="2023-06-02T13:42:25.572" v="4688" actId="20577"/>
        <pc:sldMkLst>
          <pc:docMk/>
          <pc:sldMk cId="3850780606" sldId="414"/>
        </pc:sldMkLst>
        <pc:spChg chg="mod">
          <ac:chgData name="Rajiv singh" userId="6c8baa24b5e1da97" providerId="LiveId" clId="{1C8D4432-8570-42BD-A8AD-990799A4F754}" dt="2023-06-02T13:42:25.572" v="4688" actId="20577"/>
          <ac:spMkLst>
            <pc:docMk/>
            <pc:sldMk cId="3850780606" sldId="414"/>
            <ac:spMk id="6" creationId="{00000000-0000-0000-0000-000000000000}"/>
          </ac:spMkLst>
        </pc:spChg>
        <pc:spChg chg="mod">
          <ac:chgData name="Rajiv singh" userId="6c8baa24b5e1da97" providerId="LiveId" clId="{1C8D4432-8570-42BD-A8AD-990799A4F754}" dt="2023-06-02T13:40:27.007" v="4637" actId="6549"/>
          <ac:spMkLst>
            <pc:docMk/>
            <pc:sldMk cId="3850780606" sldId="414"/>
            <ac:spMk id="8" creationId="{3CE6021B-D987-958A-356C-B9AB7D1E20B2}"/>
          </ac:spMkLst>
        </pc:spChg>
        <pc:picChg chg="add mod">
          <ac:chgData name="Rajiv singh" userId="6c8baa24b5e1da97" providerId="LiveId" clId="{1C8D4432-8570-42BD-A8AD-990799A4F754}" dt="2023-06-02T13:41:18.008" v="4646" actId="14100"/>
          <ac:picMkLst>
            <pc:docMk/>
            <pc:sldMk cId="3850780606" sldId="414"/>
            <ac:picMk id="4" creationId="{E235BB11-03D3-5C1F-F3D0-E37307661334}"/>
          </ac:picMkLst>
        </pc:picChg>
      </pc:sldChg>
      <pc:sldChg chg="add del">
        <pc:chgData name="Rajiv singh" userId="6c8baa24b5e1da97" providerId="LiveId" clId="{1C8D4432-8570-42BD-A8AD-990799A4F754}" dt="2023-06-02T13:27:43.908" v="4629"/>
        <pc:sldMkLst>
          <pc:docMk/>
          <pc:sldMk cId="4152693314" sldId="414"/>
        </pc:sldMkLst>
      </pc:sldChg>
      <pc:sldChg chg="add del">
        <pc:chgData name="Rajiv singh" userId="6c8baa24b5e1da97" providerId="LiveId" clId="{1C8D4432-8570-42BD-A8AD-990799A4F754}" dt="2023-06-02T13:40:38.216" v="4639"/>
        <pc:sldMkLst>
          <pc:docMk/>
          <pc:sldMk cId="792407012" sldId="415"/>
        </pc:sldMkLst>
      </pc:sldChg>
      <pc:sldChg chg="addSp delSp modSp mod">
        <pc:chgData name="Rajiv singh" userId="6c8baa24b5e1da97" providerId="LiveId" clId="{1C8D4432-8570-42BD-A8AD-990799A4F754}" dt="2023-06-02T17:30:56.188" v="6247" actId="20577"/>
        <pc:sldMkLst>
          <pc:docMk/>
          <pc:sldMk cId="1126850154" sldId="415"/>
        </pc:sldMkLst>
        <pc:spChg chg="mod">
          <ac:chgData name="Rajiv singh" userId="6c8baa24b5e1da97" providerId="LiveId" clId="{1C8D4432-8570-42BD-A8AD-990799A4F754}" dt="2023-06-02T17:30:56.188" v="6247" actId="20577"/>
          <ac:spMkLst>
            <pc:docMk/>
            <pc:sldMk cId="1126850154" sldId="415"/>
            <ac:spMk id="6" creationId="{00000000-0000-0000-0000-000000000000}"/>
          </ac:spMkLst>
        </pc:spChg>
        <pc:spChg chg="del mod">
          <ac:chgData name="Rajiv singh" userId="6c8baa24b5e1da97" providerId="LiveId" clId="{1C8D4432-8570-42BD-A8AD-990799A4F754}" dt="2023-06-02T14:06:22.899" v="4838" actId="21"/>
          <ac:spMkLst>
            <pc:docMk/>
            <pc:sldMk cId="1126850154" sldId="415"/>
            <ac:spMk id="8" creationId="{3CE6021B-D987-958A-356C-B9AB7D1E20B2}"/>
          </ac:spMkLst>
        </pc:spChg>
        <pc:picChg chg="add del mod">
          <ac:chgData name="Rajiv singh" userId="6c8baa24b5e1da97" providerId="LiveId" clId="{1C8D4432-8570-42BD-A8AD-990799A4F754}" dt="2023-06-02T14:05:18.087" v="4833" actId="21"/>
          <ac:picMkLst>
            <pc:docMk/>
            <pc:sldMk cId="1126850154" sldId="415"/>
            <ac:picMk id="4" creationId="{E0730039-7F93-E80D-89EF-172B03D23083}"/>
          </ac:picMkLst>
        </pc:picChg>
        <pc:picChg chg="add mod">
          <ac:chgData name="Rajiv singh" userId="6c8baa24b5e1da97" providerId="LiveId" clId="{1C8D4432-8570-42BD-A8AD-990799A4F754}" dt="2023-06-02T14:37:23.523" v="4922" actId="14100"/>
          <ac:picMkLst>
            <pc:docMk/>
            <pc:sldMk cId="1126850154" sldId="415"/>
            <ac:picMk id="7" creationId="{D7706575-5E89-C7AA-98FF-A191A0BC3ED3}"/>
          </ac:picMkLst>
        </pc:picChg>
      </pc:sldChg>
      <pc:sldChg chg="addSp delSp modSp mod">
        <pc:chgData name="Rajiv singh" userId="6c8baa24b5e1da97" providerId="LiveId" clId="{1C8D4432-8570-42BD-A8AD-990799A4F754}" dt="2023-06-02T17:29:58.029" v="6155" actId="20577"/>
        <pc:sldMkLst>
          <pc:docMk/>
          <pc:sldMk cId="3553212864" sldId="416"/>
        </pc:sldMkLst>
        <pc:spChg chg="mod">
          <ac:chgData name="Rajiv singh" userId="6c8baa24b5e1da97" providerId="LiveId" clId="{1C8D4432-8570-42BD-A8AD-990799A4F754}" dt="2023-06-02T17:29:58.029" v="6155" actId="20577"/>
          <ac:spMkLst>
            <pc:docMk/>
            <pc:sldMk cId="3553212864" sldId="416"/>
            <ac:spMk id="6" creationId="{00000000-0000-0000-0000-000000000000}"/>
          </ac:spMkLst>
        </pc:spChg>
        <pc:picChg chg="del">
          <ac:chgData name="Rajiv singh" userId="6c8baa24b5e1da97" providerId="LiveId" clId="{1C8D4432-8570-42BD-A8AD-990799A4F754}" dt="2023-06-02T14:29:49.045" v="4907" actId="21"/>
          <ac:picMkLst>
            <pc:docMk/>
            <pc:sldMk cId="3553212864" sldId="416"/>
            <ac:picMk id="4" creationId="{E235BB11-03D3-5C1F-F3D0-E37307661334}"/>
          </ac:picMkLst>
        </pc:picChg>
        <pc:picChg chg="add mod">
          <ac:chgData name="Rajiv singh" userId="6c8baa24b5e1da97" providerId="LiveId" clId="{1C8D4432-8570-42BD-A8AD-990799A4F754}" dt="2023-06-02T14:37:03.642" v="4917" actId="14100"/>
          <ac:picMkLst>
            <pc:docMk/>
            <pc:sldMk cId="3553212864" sldId="416"/>
            <ac:picMk id="5" creationId="{D06E2D93-3AEF-D1F2-8E53-6256CBD5F49F}"/>
          </ac:picMkLst>
        </pc:picChg>
      </pc:sldChg>
      <pc:sldChg chg="addSp delSp modSp mod">
        <pc:chgData name="Rajiv singh" userId="6c8baa24b5e1da97" providerId="LiveId" clId="{1C8D4432-8570-42BD-A8AD-990799A4F754}" dt="2023-06-02T14:47:26.970" v="4983" actId="20577"/>
        <pc:sldMkLst>
          <pc:docMk/>
          <pc:sldMk cId="3219588448" sldId="417"/>
        </pc:sldMkLst>
        <pc:spChg chg="del mod">
          <ac:chgData name="Rajiv singh" userId="6c8baa24b5e1da97" providerId="LiveId" clId="{1C8D4432-8570-42BD-A8AD-990799A4F754}" dt="2023-06-02T14:46:52.999" v="4933"/>
          <ac:spMkLst>
            <pc:docMk/>
            <pc:sldMk cId="3219588448" sldId="417"/>
            <ac:spMk id="5" creationId="{66525FC4-3C16-333E-3123-E50DEFE562FE}"/>
          </ac:spMkLst>
        </pc:spChg>
        <pc:spChg chg="mod">
          <ac:chgData name="Rajiv singh" userId="6c8baa24b5e1da97" providerId="LiveId" clId="{1C8D4432-8570-42BD-A8AD-990799A4F754}" dt="2023-06-02T14:47:26.970" v="4983" actId="20577"/>
          <ac:spMkLst>
            <pc:docMk/>
            <pc:sldMk cId="3219588448" sldId="417"/>
            <ac:spMk id="6" creationId="{00000000-0000-0000-0000-000000000000}"/>
          </ac:spMkLst>
        </pc:spChg>
        <pc:picChg chg="add mod">
          <ac:chgData name="Rajiv singh" userId="6c8baa24b5e1da97" providerId="LiveId" clId="{1C8D4432-8570-42BD-A8AD-990799A4F754}" dt="2023-06-02T14:46:51.748" v="4931" actId="14100"/>
          <ac:picMkLst>
            <pc:docMk/>
            <pc:sldMk cId="3219588448" sldId="417"/>
            <ac:picMk id="4" creationId="{B05932C1-AED3-B8F3-20DF-FF4CBCE3B930}"/>
          </ac:picMkLst>
        </pc:picChg>
      </pc:sldChg>
      <pc:sldChg chg="addSp modSp mod ord">
        <pc:chgData name="Rajiv singh" userId="6c8baa24b5e1da97" providerId="LiveId" clId="{1C8D4432-8570-42BD-A8AD-990799A4F754}" dt="2023-06-02T17:31:39.626" v="6305" actId="20577"/>
        <pc:sldMkLst>
          <pc:docMk/>
          <pc:sldMk cId="558608751" sldId="418"/>
        </pc:sldMkLst>
        <pc:spChg chg="mod">
          <ac:chgData name="Rajiv singh" userId="6c8baa24b5e1da97" providerId="LiveId" clId="{1C8D4432-8570-42BD-A8AD-990799A4F754}" dt="2023-06-02T17:31:39.626" v="6305" actId="20577"/>
          <ac:spMkLst>
            <pc:docMk/>
            <pc:sldMk cId="558608751" sldId="418"/>
            <ac:spMk id="6" creationId="{00000000-0000-0000-0000-000000000000}"/>
          </ac:spMkLst>
        </pc:spChg>
        <pc:spChg chg="mod">
          <ac:chgData name="Rajiv singh" userId="6c8baa24b5e1da97" providerId="LiveId" clId="{1C8D4432-8570-42BD-A8AD-990799A4F754}" dt="2023-06-02T14:56:54.012" v="4984" actId="6549"/>
          <ac:spMkLst>
            <pc:docMk/>
            <pc:sldMk cId="558608751" sldId="418"/>
            <ac:spMk id="8" creationId="{3CE6021B-D987-958A-356C-B9AB7D1E20B2}"/>
          </ac:spMkLst>
        </pc:spChg>
        <pc:picChg chg="add mod">
          <ac:chgData name="Rajiv singh" userId="6c8baa24b5e1da97" providerId="LiveId" clId="{1C8D4432-8570-42BD-A8AD-990799A4F754}" dt="2023-06-02T14:57:52.954" v="4990" actId="14100"/>
          <ac:picMkLst>
            <pc:docMk/>
            <pc:sldMk cId="558608751" sldId="418"/>
            <ac:picMk id="2" creationId="{153F2E45-3FFE-EF97-76C8-EDC2781EE3D8}"/>
          </ac:picMkLst>
        </pc:picChg>
      </pc:sldChg>
      <pc:sldChg chg="delSp modSp mod">
        <pc:chgData name="Rajiv singh" userId="6c8baa24b5e1da97" providerId="LiveId" clId="{1C8D4432-8570-42BD-A8AD-990799A4F754}" dt="2023-06-02T15:28:00.584" v="5276" actId="20577"/>
        <pc:sldMkLst>
          <pc:docMk/>
          <pc:sldMk cId="2300941086" sldId="419"/>
        </pc:sldMkLst>
        <pc:spChg chg="del">
          <ac:chgData name="Rajiv singh" userId="6c8baa24b5e1da97" providerId="LiveId" clId="{1C8D4432-8570-42BD-A8AD-990799A4F754}" dt="2023-06-02T15:13:10.490" v="4994" actId="21"/>
          <ac:spMkLst>
            <pc:docMk/>
            <pc:sldMk cId="2300941086" sldId="419"/>
            <ac:spMk id="2" creationId="{D1BF647B-BE1B-E266-18C4-3B8884423E98}"/>
          </ac:spMkLst>
        </pc:spChg>
        <pc:spChg chg="mod">
          <ac:chgData name="Rajiv singh" userId="6c8baa24b5e1da97" providerId="LiveId" clId="{1C8D4432-8570-42BD-A8AD-990799A4F754}" dt="2023-06-02T15:17:07.204" v="5121" actId="20577"/>
          <ac:spMkLst>
            <pc:docMk/>
            <pc:sldMk cId="2300941086" sldId="419"/>
            <ac:spMk id="6" creationId="{00000000-0000-0000-0000-000000000000}"/>
          </ac:spMkLst>
        </pc:spChg>
        <pc:spChg chg="mod">
          <ac:chgData name="Rajiv singh" userId="6c8baa24b5e1da97" providerId="LiveId" clId="{1C8D4432-8570-42BD-A8AD-990799A4F754}" dt="2023-06-02T15:28:00.584" v="5276" actId="20577"/>
          <ac:spMkLst>
            <pc:docMk/>
            <pc:sldMk cId="2300941086" sldId="419"/>
            <ac:spMk id="7" creationId="{A804D528-3E4D-EC5F-622A-2EBC7AD46B8E}"/>
          </ac:spMkLst>
        </pc:spChg>
      </pc:sldChg>
      <pc:sldChg chg="addSp modSp mod">
        <pc:chgData name="Rajiv singh" userId="6c8baa24b5e1da97" providerId="LiveId" clId="{1C8D4432-8570-42BD-A8AD-990799A4F754}" dt="2023-06-02T17:54:24.629" v="7261" actId="20577"/>
        <pc:sldMkLst>
          <pc:docMk/>
          <pc:sldMk cId="2502665821" sldId="420"/>
        </pc:sldMkLst>
        <pc:spChg chg="mod">
          <ac:chgData name="Rajiv singh" userId="6c8baa24b5e1da97" providerId="LiveId" clId="{1C8D4432-8570-42BD-A8AD-990799A4F754}" dt="2023-06-02T17:54:24.629" v="7261" actId="20577"/>
          <ac:spMkLst>
            <pc:docMk/>
            <pc:sldMk cId="2502665821" sldId="420"/>
            <ac:spMk id="6" creationId="{00000000-0000-0000-0000-000000000000}"/>
          </ac:spMkLst>
        </pc:spChg>
        <pc:spChg chg="mod">
          <ac:chgData name="Rajiv singh" userId="6c8baa24b5e1da97" providerId="LiveId" clId="{1C8D4432-8570-42BD-A8AD-990799A4F754}" dt="2023-06-02T15:20:13.124" v="5165" actId="6549"/>
          <ac:spMkLst>
            <pc:docMk/>
            <pc:sldMk cId="2502665821" sldId="420"/>
            <ac:spMk id="7" creationId="{A804D528-3E4D-EC5F-622A-2EBC7AD46B8E}"/>
          </ac:spMkLst>
        </pc:spChg>
        <pc:picChg chg="add mod">
          <ac:chgData name="Rajiv singh" userId="6c8baa24b5e1da97" providerId="LiveId" clId="{1C8D4432-8570-42BD-A8AD-990799A4F754}" dt="2023-06-02T15:21:47.366" v="5171" actId="14100"/>
          <ac:picMkLst>
            <pc:docMk/>
            <pc:sldMk cId="2502665821" sldId="420"/>
            <ac:picMk id="4" creationId="{223592DE-1BB6-718C-82DD-87C6438A8164}"/>
          </ac:picMkLst>
        </pc:picChg>
      </pc:sldChg>
      <pc:sldChg chg="addSp delSp modSp mod">
        <pc:chgData name="Rajiv singh" userId="6c8baa24b5e1da97" providerId="LiveId" clId="{1C8D4432-8570-42BD-A8AD-990799A4F754}" dt="2023-06-02T17:35:34.968" v="6583" actId="20577"/>
        <pc:sldMkLst>
          <pc:docMk/>
          <pc:sldMk cId="3054203820" sldId="421"/>
        </pc:sldMkLst>
        <pc:spChg chg="del mod">
          <ac:chgData name="Rajiv singh" userId="6c8baa24b5e1da97" providerId="LiveId" clId="{1C8D4432-8570-42BD-A8AD-990799A4F754}" dt="2023-06-02T15:48:39.399" v="5365"/>
          <ac:spMkLst>
            <pc:docMk/>
            <pc:sldMk cId="3054203820" sldId="421"/>
            <ac:spMk id="4" creationId="{A8671CC0-1150-077D-F76B-2FD54BAE9767}"/>
          </ac:spMkLst>
        </pc:spChg>
        <pc:spChg chg="add del mod">
          <ac:chgData name="Rajiv singh" userId="6c8baa24b5e1da97" providerId="LiveId" clId="{1C8D4432-8570-42BD-A8AD-990799A4F754}" dt="2023-06-02T17:35:34.968" v="6583" actId="20577"/>
          <ac:spMkLst>
            <pc:docMk/>
            <pc:sldMk cId="3054203820" sldId="421"/>
            <ac:spMk id="6" creationId="{00000000-0000-0000-0000-000000000000}"/>
          </ac:spMkLst>
        </pc:spChg>
        <pc:picChg chg="add mod">
          <ac:chgData name="Rajiv singh" userId="6c8baa24b5e1da97" providerId="LiveId" clId="{1C8D4432-8570-42BD-A8AD-990799A4F754}" dt="2023-06-02T15:48:38.294" v="5363" actId="14100"/>
          <ac:picMkLst>
            <pc:docMk/>
            <pc:sldMk cId="3054203820" sldId="421"/>
            <ac:picMk id="5" creationId="{E4D212AF-C5BE-FE43-D729-94D0C6DDEC09}"/>
          </ac:picMkLst>
        </pc:picChg>
      </pc:sldChg>
      <pc:sldChg chg="addSp delSp modSp mod">
        <pc:chgData name="Rajiv singh" userId="6c8baa24b5e1da97" providerId="LiveId" clId="{1C8D4432-8570-42BD-A8AD-990799A4F754}" dt="2023-06-02T17:35:13.080" v="6566" actId="20577"/>
        <pc:sldMkLst>
          <pc:docMk/>
          <pc:sldMk cId="1694525827" sldId="422"/>
        </pc:sldMkLst>
        <pc:spChg chg="del mod">
          <ac:chgData name="Rajiv singh" userId="6c8baa24b5e1da97" providerId="LiveId" clId="{1C8D4432-8570-42BD-A8AD-990799A4F754}" dt="2023-06-02T15:52:59.046" v="5373"/>
          <ac:spMkLst>
            <pc:docMk/>
            <pc:sldMk cId="1694525827" sldId="422"/>
            <ac:spMk id="4" creationId="{A8671CC0-1150-077D-F76B-2FD54BAE9767}"/>
          </ac:spMkLst>
        </pc:spChg>
        <pc:spChg chg="mod">
          <ac:chgData name="Rajiv singh" userId="6c8baa24b5e1da97" providerId="LiveId" clId="{1C8D4432-8570-42BD-A8AD-990799A4F754}" dt="2023-06-02T17:35:13.080" v="6566" actId="20577"/>
          <ac:spMkLst>
            <pc:docMk/>
            <pc:sldMk cId="1694525827" sldId="422"/>
            <ac:spMk id="6" creationId="{00000000-0000-0000-0000-000000000000}"/>
          </ac:spMkLst>
        </pc:spChg>
        <pc:picChg chg="add mod">
          <ac:chgData name="Rajiv singh" userId="6c8baa24b5e1da97" providerId="LiveId" clId="{1C8D4432-8570-42BD-A8AD-990799A4F754}" dt="2023-06-02T15:50:10.650" v="5371" actId="14100"/>
          <ac:picMkLst>
            <pc:docMk/>
            <pc:sldMk cId="1694525827" sldId="422"/>
            <ac:picMk id="5" creationId="{953C4284-A18C-2D4E-27A8-8CFD0FF9B8F3}"/>
          </ac:picMkLst>
        </pc:picChg>
      </pc:sldChg>
      <pc:sldChg chg="addSp delSp modSp mod">
        <pc:chgData name="Rajiv singh" userId="6c8baa24b5e1da97" providerId="LiveId" clId="{1C8D4432-8570-42BD-A8AD-990799A4F754}" dt="2023-06-02T17:34:57.238" v="6550" actId="20577"/>
        <pc:sldMkLst>
          <pc:docMk/>
          <pc:sldMk cId="1556157123" sldId="423"/>
        </pc:sldMkLst>
        <pc:spChg chg="del mod">
          <ac:chgData name="Rajiv singh" userId="6c8baa24b5e1da97" providerId="LiveId" clId="{1C8D4432-8570-42BD-A8AD-990799A4F754}" dt="2023-06-02T15:53:15.851" v="5377"/>
          <ac:spMkLst>
            <pc:docMk/>
            <pc:sldMk cId="1556157123" sldId="423"/>
            <ac:spMk id="4" creationId="{A8671CC0-1150-077D-F76B-2FD54BAE9767}"/>
          </ac:spMkLst>
        </pc:spChg>
        <pc:spChg chg="mod">
          <ac:chgData name="Rajiv singh" userId="6c8baa24b5e1da97" providerId="LiveId" clId="{1C8D4432-8570-42BD-A8AD-990799A4F754}" dt="2023-06-02T17:34:57.238" v="6550" actId="20577"/>
          <ac:spMkLst>
            <pc:docMk/>
            <pc:sldMk cId="1556157123" sldId="423"/>
            <ac:spMk id="6" creationId="{00000000-0000-0000-0000-000000000000}"/>
          </ac:spMkLst>
        </pc:spChg>
        <pc:picChg chg="add mod">
          <ac:chgData name="Rajiv singh" userId="6c8baa24b5e1da97" providerId="LiveId" clId="{1C8D4432-8570-42BD-A8AD-990799A4F754}" dt="2023-06-02T15:54:04.313" v="5384" actId="1076"/>
          <ac:picMkLst>
            <pc:docMk/>
            <pc:sldMk cId="1556157123" sldId="423"/>
            <ac:picMk id="5" creationId="{3EB6BCEA-C614-B0FA-A55C-6F8ED9D5BDBD}"/>
          </ac:picMkLst>
        </pc:picChg>
      </pc:sldChg>
      <pc:sldChg chg="addSp delSp modSp add mod">
        <pc:chgData name="Rajiv singh" userId="6c8baa24b5e1da97" providerId="LiveId" clId="{1C8D4432-8570-42BD-A8AD-990799A4F754}" dt="2023-06-02T17:43:39.263" v="7052" actId="20577"/>
        <pc:sldMkLst>
          <pc:docMk/>
          <pc:sldMk cId="17901344" sldId="424"/>
        </pc:sldMkLst>
        <pc:spChg chg="del mod">
          <ac:chgData name="Rajiv singh" userId="6c8baa24b5e1da97" providerId="LiveId" clId="{1C8D4432-8570-42BD-A8AD-990799A4F754}" dt="2023-06-02T17:11:08.280" v="5629"/>
          <ac:spMkLst>
            <pc:docMk/>
            <pc:sldMk cId="17901344" sldId="424"/>
            <ac:spMk id="4" creationId="{A8671CC0-1150-077D-F76B-2FD54BAE9767}"/>
          </ac:spMkLst>
        </pc:spChg>
        <pc:spChg chg="mod">
          <ac:chgData name="Rajiv singh" userId="6c8baa24b5e1da97" providerId="LiveId" clId="{1C8D4432-8570-42BD-A8AD-990799A4F754}" dt="2023-06-02T17:43:39.263" v="7052" actId="20577"/>
          <ac:spMkLst>
            <pc:docMk/>
            <pc:sldMk cId="17901344" sldId="424"/>
            <ac:spMk id="6" creationId="{00000000-0000-0000-0000-000000000000}"/>
          </ac:spMkLst>
        </pc:spChg>
        <pc:picChg chg="add mod">
          <ac:chgData name="Rajiv singh" userId="6c8baa24b5e1da97" providerId="LiveId" clId="{1C8D4432-8570-42BD-A8AD-990799A4F754}" dt="2023-06-02T17:43:18.077" v="6999" actId="14100"/>
          <ac:picMkLst>
            <pc:docMk/>
            <pc:sldMk cId="17901344" sldId="424"/>
            <ac:picMk id="5" creationId="{A32888BF-51A8-C25E-7D72-47D5D8B3B1A5}"/>
          </ac:picMkLst>
        </pc:picChg>
      </pc:sldChg>
      <pc:sldChg chg="addSp delSp modSp mod">
        <pc:chgData name="Rajiv singh" userId="6c8baa24b5e1da97" providerId="LiveId" clId="{1C8D4432-8570-42BD-A8AD-990799A4F754}" dt="2023-06-02T17:36:38.581" v="6685" actId="20577"/>
        <pc:sldMkLst>
          <pc:docMk/>
          <pc:sldMk cId="1145991367" sldId="425"/>
        </pc:sldMkLst>
        <pc:spChg chg="del mod">
          <ac:chgData name="Rajiv singh" userId="6c8baa24b5e1da97" providerId="LiveId" clId="{1C8D4432-8570-42BD-A8AD-990799A4F754}" dt="2023-06-02T15:58:45.489" v="5388"/>
          <ac:spMkLst>
            <pc:docMk/>
            <pc:sldMk cId="1145991367" sldId="425"/>
            <ac:spMk id="4" creationId="{A8671CC0-1150-077D-F76B-2FD54BAE9767}"/>
          </ac:spMkLst>
        </pc:spChg>
        <pc:spChg chg="mod">
          <ac:chgData name="Rajiv singh" userId="6c8baa24b5e1da97" providerId="LiveId" clId="{1C8D4432-8570-42BD-A8AD-990799A4F754}" dt="2023-06-02T17:36:38.581" v="6685" actId="20577"/>
          <ac:spMkLst>
            <pc:docMk/>
            <pc:sldMk cId="1145991367" sldId="425"/>
            <ac:spMk id="6" creationId="{00000000-0000-0000-0000-000000000000}"/>
          </ac:spMkLst>
        </pc:spChg>
        <pc:picChg chg="add mod">
          <ac:chgData name="Rajiv singh" userId="6c8baa24b5e1da97" providerId="LiveId" clId="{1C8D4432-8570-42BD-A8AD-990799A4F754}" dt="2023-06-02T15:59:15.755" v="5393" actId="14100"/>
          <ac:picMkLst>
            <pc:docMk/>
            <pc:sldMk cId="1145991367" sldId="425"/>
            <ac:picMk id="5" creationId="{6CA57A6E-978D-54FE-4AC9-55C76D37EA26}"/>
          </ac:picMkLst>
        </pc:picChg>
      </pc:sldChg>
      <pc:sldChg chg="modSp mod">
        <pc:chgData name="Rajiv singh" userId="6c8baa24b5e1da97" providerId="LiveId" clId="{1C8D4432-8570-42BD-A8AD-990799A4F754}" dt="2023-06-02T17:38:05.997" v="6746" actId="20577"/>
        <pc:sldMkLst>
          <pc:docMk/>
          <pc:sldMk cId="470247053" sldId="426"/>
        </pc:sldMkLst>
        <pc:spChg chg="mod">
          <ac:chgData name="Rajiv singh" userId="6c8baa24b5e1da97" providerId="LiveId" clId="{1C8D4432-8570-42BD-A8AD-990799A4F754}" dt="2023-06-02T17:38:05.997" v="6746" actId="20577"/>
          <ac:spMkLst>
            <pc:docMk/>
            <pc:sldMk cId="470247053" sldId="426"/>
            <ac:spMk id="6" creationId="{00000000-0000-0000-0000-000000000000}"/>
          </ac:spMkLst>
        </pc:spChg>
      </pc:sldChg>
      <pc:sldChg chg="addSp delSp modSp add del mod">
        <pc:chgData name="Rajiv singh" userId="6c8baa24b5e1da97" providerId="LiveId" clId="{1C8D4432-8570-42BD-A8AD-990799A4F754}" dt="2023-06-02T17:37:14.906" v="6745" actId="2696"/>
        <pc:sldMkLst>
          <pc:docMk/>
          <pc:sldMk cId="2226480508" sldId="426"/>
        </pc:sldMkLst>
        <pc:spChg chg="del mod">
          <ac:chgData name="Rajiv singh" userId="6c8baa24b5e1da97" providerId="LiveId" clId="{1C8D4432-8570-42BD-A8AD-990799A4F754}" dt="2023-06-02T16:04:22.599" v="5400" actId="21"/>
          <ac:spMkLst>
            <pc:docMk/>
            <pc:sldMk cId="2226480508" sldId="426"/>
            <ac:spMk id="4" creationId="{A8671CC0-1150-077D-F76B-2FD54BAE9767}"/>
          </ac:spMkLst>
        </pc:spChg>
        <pc:spChg chg="mod">
          <ac:chgData name="Rajiv singh" userId="6c8baa24b5e1da97" providerId="LiveId" clId="{1C8D4432-8570-42BD-A8AD-990799A4F754}" dt="2023-06-02T17:37:08.953" v="6744" actId="20577"/>
          <ac:spMkLst>
            <pc:docMk/>
            <pc:sldMk cId="2226480508" sldId="426"/>
            <ac:spMk id="6" creationId="{00000000-0000-0000-0000-000000000000}"/>
          </ac:spMkLst>
        </pc:spChg>
        <pc:picChg chg="add mod">
          <ac:chgData name="Rajiv singh" userId="6c8baa24b5e1da97" providerId="LiveId" clId="{1C8D4432-8570-42BD-A8AD-990799A4F754}" dt="2023-06-02T16:04:31.044" v="5403" actId="14100"/>
          <ac:picMkLst>
            <pc:docMk/>
            <pc:sldMk cId="2226480508" sldId="426"/>
            <ac:picMk id="5" creationId="{30CFAA88-5C0E-7118-0549-5E92247B699F}"/>
          </ac:picMkLst>
        </pc:picChg>
      </pc:sldChg>
      <pc:sldChg chg="addSp delSp modSp mod">
        <pc:chgData name="Rajiv singh" userId="6c8baa24b5e1da97" providerId="LiveId" clId="{1C8D4432-8570-42BD-A8AD-990799A4F754}" dt="2023-06-02T17:39:42.903" v="6796" actId="20577"/>
        <pc:sldMkLst>
          <pc:docMk/>
          <pc:sldMk cId="330826077" sldId="427"/>
        </pc:sldMkLst>
        <pc:spChg chg="del mod">
          <ac:chgData name="Rajiv singh" userId="6c8baa24b5e1da97" providerId="LiveId" clId="{1C8D4432-8570-42BD-A8AD-990799A4F754}" dt="2023-06-02T16:06:24.926" v="5413"/>
          <ac:spMkLst>
            <pc:docMk/>
            <pc:sldMk cId="330826077" sldId="427"/>
            <ac:spMk id="4" creationId="{A8671CC0-1150-077D-F76B-2FD54BAE9767}"/>
          </ac:spMkLst>
        </pc:spChg>
        <pc:spChg chg="mod">
          <ac:chgData name="Rajiv singh" userId="6c8baa24b5e1da97" providerId="LiveId" clId="{1C8D4432-8570-42BD-A8AD-990799A4F754}" dt="2023-06-02T17:39:42.903" v="6796" actId="20577"/>
          <ac:spMkLst>
            <pc:docMk/>
            <pc:sldMk cId="330826077" sldId="427"/>
            <ac:spMk id="6" creationId="{00000000-0000-0000-0000-000000000000}"/>
          </ac:spMkLst>
        </pc:spChg>
        <pc:picChg chg="add mod">
          <ac:chgData name="Rajiv singh" userId="6c8baa24b5e1da97" providerId="LiveId" clId="{1C8D4432-8570-42BD-A8AD-990799A4F754}" dt="2023-06-02T16:06:23.765" v="5411" actId="14100"/>
          <ac:picMkLst>
            <pc:docMk/>
            <pc:sldMk cId="330826077" sldId="427"/>
            <ac:picMk id="5" creationId="{85FB9D4C-33C5-CB8A-83D5-786F999A0CE8}"/>
          </ac:picMkLst>
        </pc:picChg>
      </pc:sldChg>
      <pc:sldChg chg="addSp delSp modSp mod">
        <pc:chgData name="Rajiv singh" userId="6c8baa24b5e1da97" providerId="LiveId" clId="{1C8D4432-8570-42BD-A8AD-990799A4F754}" dt="2023-06-02T17:42:40.731" v="6987" actId="14100"/>
        <pc:sldMkLst>
          <pc:docMk/>
          <pc:sldMk cId="1032322388" sldId="428"/>
        </pc:sldMkLst>
        <pc:spChg chg="del mod">
          <ac:chgData name="Rajiv singh" userId="6c8baa24b5e1da97" providerId="LiveId" clId="{1C8D4432-8570-42BD-A8AD-990799A4F754}" dt="2023-06-02T17:07:08.575" v="5612"/>
          <ac:spMkLst>
            <pc:docMk/>
            <pc:sldMk cId="1032322388" sldId="428"/>
            <ac:spMk id="4" creationId="{A8671CC0-1150-077D-F76B-2FD54BAE9767}"/>
          </ac:spMkLst>
        </pc:spChg>
        <pc:spChg chg="mod">
          <ac:chgData name="Rajiv singh" userId="6c8baa24b5e1da97" providerId="LiveId" clId="{1C8D4432-8570-42BD-A8AD-990799A4F754}" dt="2023-06-02T17:42:16.478" v="6981" actId="20577"/>
          <ac:spMkLst>
            <pc:docMk/>
            <pc:sldMk cId="1032322388" sldId="428"/>
            <ac:spMk id="6" creationId="{00000000-0000-0000-0000-000000000000}"/>
          </ac:spMkLst>
        </pc:spChg>
        <pc:picChg chg="add mod">
          <ac:chgData name="Rajiv singh" userId="6c8baa24b5e1da97" providerId="LiveId" clId="{1C8D4432-8570-42BD-A8AD-990799A4F754}" dt="2023-06-02T17:42:36.363" v="6986" actId="14100"/>
          <ac:picMkLst>
            <pc:docMk/>
            <pc:sldMk cId="1032322388" sldId="428"/>
            <ac:picMk id="5" creationId="{B227F9DE-5B8B-A800-4121-C7A729048FA0}"/>
          </ac:picMkLst>
        </pc:picChg>
        <pc:picChg chg="add mod">
          <ac:chgData name="Rajiv singh" userId="6c8baa24b5e1da97" providerId="LiveId" clId="{1C8D4432-8570-42BD-A8AD-990799A4F754}" dt="2023-06-02T17:42:40.731" v="6987" actId="14100"/>
          <ac:picMkLst>
            <pc:docMk/>
            <pc:sldMk cId="1032322388" sldId="428"/>
            <ac:picMk id="9" creationId="{C07F027B-FED1-F9FB-E8F5-66EAC0434795}"/>
          </ac:picMkLst>
        </pc:picChg>
      </pc:sldChg>
      <pc:sldChg chg="addSp delSp modSp mod">
        <pc:chgData name="Rajiv singh" userId="6c8baa24b5e1da97" providerId="LiveId" clId="{1C8D4432-8570-42BD-A8AD-990799A4F754}" dt="2023-06-02T17:40:45.137" v="6877" actId="20577"/>
        <pc:sldMkLst>
          <pc:docMk/>
          <pc:sldMk cId="2294552145" sldId="429"/>
        </pc:sldMkLst>
        <pc:spChg chg="del mod">
          <ac:chgData name="Rajiv singh" userId="6c8baa24b5e1da97" providerId="LiveId" clId="{1C8D4432-8570-42BD-A8AD-990799A4F754}" dt="2023-06-02T16:40:18.317" v="5418"/>
          <ac:spMkLst>
            <pc:docMk/>
            <pc:sldMk cId="2294552145" sldId="429"/>
            <ac:spMk id="4" creationId="{A8671CC0-1150-077D-F76B-2FD54BAE9767}"/>
          </ac:spMkLst>
        </pc:spChg>
        <pc:spChg chg="mod">
          <ac:chgData name="Rajiv singh" userId="6c8baa24b5e1da97" providerId="LiveId" clId="{1C8D4432-8570-42BD-A8AD-990799A4F754}" dt="2023-06-02T17:40:45.137" v="6877" actId="20577"/>
          <ac:spMkLst>
            <pc:docMk/>
            <pc:sldMk cId="2294552145" sldId="429"/>
            <ac:spMk id="6" creationId="{00000000-0000-0000-0000-000000000000}"/>
          </ac:spMkLst>
        </pc:spChg>
        <pc:spChg chg="del">
          <ac:chgData name="Rajiv singh" userId="6c8baa24b5e1da97" providerId="LiveId" clId="{1C8D4432-8570-42BD-A8AD-990799A4F754}" dt="2023-06-02T16:40:18.256" v="5416" actId="21"/>
          <ac:spMkLst>
            <pc:docMk/>
            <pc:sldMk cId="2294552145" sldId="429"/>
            <ac:spMk id="8" creationId="{3CE6021B-D987-958A-356C-B9AB7D1E20B2}"/>
          </ac:spMkLst>
        </pc:spChg>
        <pc:picChg chg="add mod">
          <ac:chgData name="Rajiv singh" userId="6c8baa24b5e1da97" providerId="LiveId" clId="{1C8D4432-8570-42BD-A8AD-990799A4F754}" dt="2023-06-02T16:40:30.162" v="5422" actId="14100"/>
          <ac:picMkLst>
            <pc:docMk/>
            <pc:sldMk cId="2294552145" sldId="429"/>
            <ac:picMk id="5" creationId="{09A07663-84AE-AA01-647F-57DBFDC2AF2D}"/>
          </ac:picMkLst>
        </pc:picChg>
      </pc:sldChg>
      <pc:sldChg chg="addSp delSp modSp mod">
        <pc:chgData name="Rajiv singh" userId="6c8baa24b5e1da97" providerId="LiveId" clId="{1C8D4432-8570-42BD-A8AD-990799A4F754}" dt="2023-06-02T17:41:20.265" v="6930" actId="20577"/>
        <pc:sldMkLst>
          <pc:docMk/>
          <pc:sldMk cId="3930738750" sldId="430"/>
        </pc:sldMkLst>
        <pc:spChg chg="del mod">
          <ac:chgData name="Rajiv singh" userId="6c8baa24b5e1da97" providerId="LiveId" clId="{1C8D4432-8570-42BD-A8AD-990799A4F754}" dt="2023-06-02T16:59:15.636" v="5425"/>
          <ac:spMkLst>
            <pc:docMk/>
            <pc:sldMk cId="3930738750" sldId="430"/>
            <ac:spMk id="4" creationId="{A8671CC0-1150-077D-F76B-2FD54BAE9767}"/>
          </ac:spMkLst>
        </pc:spChg>
        <pc:spChg chg="mod">
          <ac:chgData name="Rajiv singh" userId="6c8baa24b5e1da97" providerId="LiveId" clId="{1C8D4432-8570-42BD-A8AD-990799A4F754}" dt="2023-06-02T17:41:20.265" v="6930" actId="20577"/>
          <ac:spMkLst>
            <pc:docMk/>
            <pc:sldMk cId="3930738750" sldId="430"/>
            <ac:spMk id="6" creationId="{00000000-0000-0000-0000-000000000000}"/>
          </ac:spMkLst>
        </pc:spChg>
        <pc:spChg chg="add mod">
          <ac:chgData name="Rajiv singh" userId="6c8baa24b5e1da97" providerId="LiveId" clId="{1C8D4432-8570-42BD-A8AD-990799A4F754}" dt="2023-06-02T17:04:09.947" v="5609" actId="20577"/>
          <ac:spMkLst>
            <pc:docMk/>
            <pc:sldMk cId="3930738750" sldId="430"/>
            <ac:spMk id="7" creationId="{B37626B0-10A2-D1AC-48D8-A14F8D16AF84}"/>
          </ac:spMkLst>
        </pc:spChg>
        <pc:spChg chg="del">
          <ac:chgData name="Rajiv singh" userId="6c8baa24b5e1da97" providerId="LiveId" clId="{1C8D4432-8570-42BD-A8AD-990799A4F754}" dt="2023-06-02T16:59:22.866" v="5427" actId="21"/>
          <ac:spMkLst>
            <pc:docMk/>
            <pc:sldMk cId="3930738750" sldId="430"/>
            <ac:spMk id="8" creationId="{3CE6021B-D987-958A-356C-B9AB7D1E20B2}"/>
          </ac:spMkLst>
        </pc:spChg>
        <pc:picChg chg="add mod">
          <ac:chgData name="Rajiv singh" userId="6c8baa24b5e1da97" providerId="LiveId" clId="{1C8D4432-8570-42BD-A8AD-990799A4F754}" dt="2023-06-02T16:59:40.496" v="5433" actId="14100"/>
          <ac:picMkLst>
            <pc:docMk/>
            <pc:sldMk cId="3930738750" sldId="430"/>
            <ac:picMk id="5" creationId="{E493335A-078B-63A1-4F46-681FC0C41828}"/>
          </ac:picMkLst>
        </pc:picChg>
      </pc:sldChg>
      <pc:sldChg chg="modSp del mod">
        <pc:chgData name="Rajiv singh" userId="6c8baa24b5e1da97" providerId="LiveId" clId="{1C8D4432-8570-42BD-A8AD-990799A4F754}" dt="2023-06-02T17:47:58.427" v="7220" actId="2696"/>
        <pc:sldMkLst>
          <pc:docMk/>
          <pc:sldMk cId="3448733241" sldId="431"/>
        </pc:sldMkLst>
        <pc:spChg chg="mod">
          <ac:chgData name="Rajiv singh" userId="6c8baa24b5e1da97" providerId="LiveId" clId="{1C8D4432-8570-42BD-A8AD-990799A4F754}" dt="2023-06-02T17:46:45.857" v="7219" actId="20577"/>
          <ac:spMkLst>
            <pc:docMk/>
            <pc:sldMk cId="3448733241" sldId="431"/>
            <ac:spMk id="4" creationId="{A8671CC0-1150-077D-F76B-2FD54BAE9767}"/>
          </ac:spMkLst>
        </pc:spChg>
      </pc:sldChg>
      <pc:sldChg chg="del">
        <pc:chgData name="Rajiv singh" userId="6c8baa24b5e1da97" providerId="LiveId" clId="{1C8D4432-8570-42BD-A8AD-990799A4F754}" dt="2023-06-02T17:48:03.996" v="7221" actId="2696"/>
        <pc:sldMkLst>
          <pc:docMk/>
          <pc:sldMk cId="1366865368" sldId="432"/>
        </pc:sldMkLst>
      </pc:sldChg>
      <pc:sldChg chg="addSp delSp modSp add mod">
        <pc:chgData name="Rajiv singh" userId="6c8baa24b5e1da97" providerId="LiveId" clId="{1C8D4432-8570-42BD-A8AD-990799A4F754}" dt="2023-06-02T17:44:29.705" v="7137" actId="1076"/>
        <pc:sldMkLst>
          <pc:docMk/>
          <pc:sldMk cId="3895484585" sldId="433"/>
        </pc:sldMkLst>
        <pc:spChg chg="del mod">
          <ac:chgData name="Rajiv singh" userId="6c8baa24b5e1da97" providerId="LiveId" clId="{1C8D4432-8570-42BD-A8AD-990799A4F754}" dt="2023-06-02T17:20:32.017" v="5660"/>
          <ac:spMkLst>
            <pc:docMk/>
            <pc:sldMk cId="3895484585" sldId="433"/>
            <ac:spMk id="4" creationId="{A8671CC0-1150-077D-F76B-2FD54BAE9767}"/>
          </ac:spMkLst>
        </pc:spChg>
        <pc:spChg chg="mod">
          <ac:chgData name="Rajiv singh" userId="6c8baa24b5e1da97" providerId="LiveId" clId="{1C8D4432-8570-42BD-A8AD-990799A4F754}" dt="2023-06-02T17:44:16.249" v="7133" actId="20577"/>
          <ac:spMkLst>
            <pc:docMk/>
            <pc:sldMk cId="3895484585" sldId="433"/>
            <ac:spMk id="6" creationId="{00000000-0000-0000-0000-000000000000}"/>
          </ac:spMkLst>
        </pc:spChg>
        <pc:picChg chg="add mod">
          <ac:chgData name="Rajiv singh" userId="6c8baa24b5e1da97" providerId="LiveId" clId="{1C8D4432-8570-42BD-A8AD-990799A4F754}" dt="2023-06-02T17:44:29.705" v="7137" actId="1076"/>
          <ac:picMkLst>
            <pc:docMk/>
            <pc:sldMk cId="3895484585" sldId="433"/>
            <ac:picMk id="5" creationId="{700724F1-4EA8-44B2-198E-54EF8B3581B4}"/>
          </ac:picMkLst>
        </pc:picChg>
      </pc:sldChg>
      <pc:sldChg chg="modSp del mod">
        <pc:chgData name="Rajiv singh" userId="6c8baa24b5e1da97" providerId="LiveId" clId="{1C8D4432-8570-42BD-A8AD-990799A4F754}" dt="2023-06-02T17:32:13.204" v="6306" actId="2696"/>
        <pc:sldMkLst>
          <pc:docMk/>
          <pc:sldMk cId="3696859035" sldId="434"/>
        </pc:sldMkLst>
        <pc:spChg chg="mod">
          <ac:chgData name="Rajiv singh" userId="6c8baa24b5e1da97" providerId="LiveId" clId="{1C8D4432-8570-42BD-A8AD-990799A4F754}" dt="2023-06-02T17:16:10.922" v="5633" actId="6549"/>
          <ac:spMkLst>
            <pc:docMk/>
            <pc:sldMk cId="3696859035" sldId="434"/>
            <ac:spMk id="8" creationId="{3CE6021B-D987-958A-356C-B9AB7D1E20B2}"/>
          </ac:spMkLst>
        </pc:spChg>
      </pc:sldChg>
      <pc:sldChg chg="addSp modSp add mod">
        <pc:chgData name="Rajiv singh" userId="6c8baa24b5e1da97" providerId="LiveId" clId="{1C8D4432-8570-42BD-A8AD-990799A4F754}" dt="2023-06-02T17:33:02.930" v="6378" actId="20577"/>
        <pc:sldMkLst>
          <pc:docMk/>
          <pc:sldMk cId="2363100083" sldId="435"/>
        </pc:sldMkLst>
        <pc:spChg chg="mod">
          <ac:chgData name="Rajiv singh" userId="6c8baa24b5e1da97" providerId="LiveId" clId="{1C8D4432-8570-42BD-A8AD-990799A4F754}" dt="2023-06-02T17:33:02.930" v="6378" actId="20577"/>
          <ac:spMkLst>
            <pc:docMk/>
            <pc:sldMk cId="2363100083" sldId="435"/>
            <ac:spMk id="6" creationId="{00000000-0000-0000-0000-000000000000}"/>
          </ac:spMkLst>
        </pc:spChg>
        <pc:spChg chg="mod">
          <ac:chgData name="Rajiv singh" userId="6c8baa24b5e1da97" providerId="LiveId" clId="{1C8D4432-8570-42BD-A8AD-990799A4F754}" dt="2023-06-02T17:16:19.599" v="5635" actId="6549"/>
          <ac:spMkLst>
            <pc:docMk/>
            <pc:sldMk cId="2363100083" sldId="435"/>
            <ac:spMk id="8" creationId="{3CE6021B-D987-958A-356C-B9AB7D1E20B2}"/>
          </ac:spMkLst>
        </pc:spChg>
        <pc:picChg chg="add mod">
          <ac:chgData name="Rajiv singh" userId="6c8baa24b5e1da97" providerId="LiveId" clId="{1C8D4432-8570-42BD-A8AD-990799A4F754}" dt="2023-06-02T17:17:06.188" v="5647" actId="14100"/>
          <ac:picMkLst>
            <pc:docMk/>
            <pc:sldMk cId="2363100083" sldId="435"/>
            <ac:picMk id="4" creationId="{C620DB8A-AF53-DAFE-3073-D363A70CBE8B}"/>
          </ac:picMkLst>
        </pc:picChg>
      </pc:sldChg>
    </pc:docChg>
  </pc:docChgLst>
  <pc:docChgLst>
    <pc:chgData name="Rajiv singh" userId="6c8baa24b5e1da97" providerId="LiveId" clId="{77EDE9F2-C9CB-4204-9100-F58674EC2270}"/>
    <pc:docChg chg="modSld">
      <pc:chgData name="Rajiv singh" userId="6c8baa24b5e1da97" providerId="LiveId" clId="{77EDE9F2-C9CB-4204-9100-F58674EC2270}" dt="2023-02-25T04:25:27.974" v="147" actId="20577"/>
      <pc:docMkLst>
        <pc:docMk/>
      </pc:docMkLst>
      <pc:sldChg chg="modSp mod">
        <pc:chgData name="Rajiv singh" userId="6c8baa24b5e1da97" providerId="LiveId" clId="{77EDE9F2-C9CB-4204-9100-F58674EC2270}" dt="2023-02-25T04:08:13.912" v="2" actId="14100"/>
        <pc:sldMkLst>
          <pc:docMk/>
          <pc:sldMk cId="1260987500" sldId="385"/>
        </pc:sldMkLst>
        <pc:picChg chg="mod">
          <ac:chgData name="Rajiv singh" userId="6c8baa24b5e1da97" providerId="LiveId" clId="{77EDE9F2-C9CB-4204-9100-F58674EC2270}" dt="2023-02-25T04:08:13.912" v="2" actId="14100"/>
          <ac:picMkLst>
            <pc:docMk/>
            <pc:sldMk cId="1260987500" sldId="385"/>
            <ac:picMk id="5" creationId="{7A5EA507-382F-4A43-D9A0-2BA75A05F0B9}"/>
          </ac:picMkLst>
        </pc:picChg>
      </pc:sldChg>
      <pc:sldChg chg="modSp mod">
        <pc:chgData name="Rajiv singh" userId="6c8baa24b5e1da97" providerId="LiveId" clId="{77EDE9F2-C9CB-4204-9100-F58674EC2270}" dt="2023-02-25T04:12:23.598" v="30" actId="20577"/>
        <pc:sldMkLst>
          <pc:docMk/>
          <pc:sldMk cId="3815288382" sldId="387"/>
        </pc:sldMkLst>
        <pc:spChg chg="mod">
          <ac:chgData name="Rajiv singh" userId="6c8baa24b5e1da97" providerId="LiveId" clId="{77EDE9F2-C9CB-4204-9100-F58674EC2270}" dt="2023-02-25T04:12:23.598" v="30" actId="20577"/>
          <ac:spMkLst>
            <pc:docMk/>
            <pc:sldMk cId="3815288382" sldId="387"/>
            <ac:spMk id="4" creationId="{A8671CC0-1150-077D-F76B-2FD54BAE9767}"/>
          </ac:spMkLst>
        </pc:spChg>
      </pc:sldChg>
      <pc:sldChg chg="modSp mod">
        <pc:chgData name="Rajiv singh" userId="6c8baa24b5e1da97" providerId="LiveId" clId="{77EDE9F2-C9CB-4204-9100-F58674EC2270}" dt="2023-02-25T04:13:48.880" v="36" actId="6549"/>
        <pc:sldMkLst>
          <pc:docMk/>
          <pc:sldMk cId="3738209764" sldId="388"/>
        </pc:sldMkLst>
        <pc:spChg chg="mod">
          <ac:chgData name="Rajiv singh" userId="6c8baa24b5e1da97" providerId="LiveId" clId="{77EDE9F2-C9CB-4204-9100-F58674EC2270}" dt="2023-02-25T04:13:48.880" v="36" actId="6549"/>
          <ac:spMkLst>
            <pc:docMk/>
            <pc:sldMk cId="3738209764" sldId="388"/>
            <ac:spMk id="4" creationId="{A8671CC0-1150-077D-F76B-2FD54BAE9767}"/>
          </ac:spMkLst>
        </pc:spChg>
      </pc:sldChg>
      <pc:sldChg chg="modSp mod">
        <pc:chgData name="Rajiv singh" userId="6c8baa24b5e1da97" providerId="LiveId" clId="{77EDE9F2-C9CB-4204-9100-F58674EC2270}" dt="2023-02-25T04:14:53.407" v="37" actId="207"/>
        <pc:sldMkLst>
          <pc:docMk/>
          <pc:sldMk cId="3232052187" sldId="389"/>
        </pc:sldMkLst>
        <pc:spChg chg="mod">
          <ac:chgData name="Rajiv singh" userId="6c8baa24b5e1da97" providerId="LiveId" clId="{77EDE9F2-C9CB-4204-9100-F58674EC2270}" dt="2023-02-25T04:14:53.407" v="37" actId="207"/>
          <ac:spMkLst>
            <pc:docMk/>
            <pc:sldMk cId="3232052187" sldId="389"/>
            <ac:spMk id="4" creationId="{A8671CC0-1150-077D-F76B-2FD54BAE9767}"/>
          </ac:spMkLst>
        </pc:spChg>
      </pc:sldChg>
      <pc:sldChg chg="modSp mod">
        <pc:chgData name="Rajiv singh" userId="6c8baa24b5e1da97" providerId="LiveId" clId="{77EDE9F2-C9CB-4204-9100-F58674EC2270}" dt="2023-02-25T04:16:46.077" v="65" actId="123"/>
        <pc:sldMkLst>
          <pc:docMk/>
          <pc:sldMk cId="2134745147" sldId="392"/>
        </pc:sldMkLst>
        <pc:spChg chg="mod">
          <ac:chgData name="Rajiv singh" userId="6c8baa24b5e1da97" providerId="LiveId" clId="{77EDE9F2-C9CB-4204-9100-F58674EC2270}" dt="2023-02-25T04:16:46.077" v="65" actId="123"/>
          <ac:spMkLst>
            <pc:docMk/>
            <pc:sldMk cId="2134745147" sldId="392"/>
            <ac:spMk id="4" creationId="{A8671CC0-1150-077D-F76B-2FD54BAE9767}"/>
          </ac:spMkLst>
        </pc:spChg>
      </pc:sldChg>
      <pc:sldChg chg="modSp mod">
        <pc:chgData name="Rajiv singh" userId="6c8baa24b5e1da97" providerId="LiveId" clId="{77EDE9F2-C9CB-4204-9100-F58674EC2270}" dt="2023-02-25T04:17:44.926" v="76" actId="20577"/>
        <pc:sldMkLst>
          <pc:docMk/>
          <pc:sldMk cId="4123030314" sldId="393"/>
        </pc:sldMkLst>
        <pc:spChg chg="mod">
          <ac:chgData name="Rajiv singh" userId="6c8baa24b5e1da97" providerId="LiveId" clId="{77EDE9F2-C9CB-4204-9100-F58674EC2270}" dt="2023-02-25T04:17:44.926" v="76" actId="20577"/>
          <ac:spMkLst>
            <pc:docMk/>
            <pc:sldMk cId="4123030314" sldId="393"/>
            <ac:spMk id="4" creationId="{A8671CC0-1150-077D-F76B-2FD54BAE9767}"/>
          </ac:spMkLst>
        </pc:spChg>
      </pc:sldChg>
      <pc:sldChg chg="modSp mod">
        <pc:chgData name="Rajiv singh" userId="6c8baa24b5e1da97" providerId="LiveId" clId="{77EDE9F2-C9CB-4204-9100-F58674EC2270}" dt="2023-02-25T04:18:50.629" v="78" actId="20577"/>
        <pc:sldMkLst>
          <pc:docMk/>
          <pc:sldMk cId="2920174578" sldId="394"/>
        </pc:sldMkLst>
        <pc:spChg chg="mod">
          <ac:chgData name="Rajiv singh" userId="6c8baa24b5e1da97" providerId="LiveId" clId="{77EDE9F2-C9CB-4204-9100-F58674EC2270}" dt="2023-02-25T04:18:50.629" v="78" actId="20577"/>
          <ac:spMkLst>
            <pc:docMk/>
            <pc:sldMk cId="2920174578" sldId="394"/>
            <ac:spMk id="2" creationId="{D1BF647B-BE1B-E266-18C4-3B8884423E98}"/>
          </ac:spMkLst>
        </pc:spChg>
      </pc:sldChg>
      <pc:sldChg chg="modSp mod">
        <pc:chgData name="Rajiv singh" userId="6c8baa24b5e1da97" providerId="LiveId" clId="{77EDE9F2-C9CB-4204-9100-F58674EC2270}" dt="2023-02-25T04:21:08.014" v="94" actId="20577"/>
        <pc:sldMkLst>
          <pc:docMk/>
          <pc:sldMk cId="1366212636" sldId="396"/>
        </pc:sldMkLst>
        <pc:spChg chg="mod">
          <ac:chgData name="Rajiv singh" userId="6c8baa24b5e1da97" providerId="LiveId" clId="{77EDE9F2-C9CB-4204-9100-F58674EC2270}" dt="2023-02-25T04:21:08.014" v="94" actId="20577"/>
          <ac:spMkLst>
            <pc:docMk/>
            <pc:sldMk cId="1366212636" sldId="396"/>
            <ac:spMk id="2" creationId="{D1BF647B-BE1B-E266-18C4-3B8884423E98}"/>
          </ac:spMkLst>
        </pc:spChg>
      </pc:sldChg>
      <pc:sldChg chg="modSp mod">
        <pc:chgData name="Rajiv singh" userId="6c8baa24b5e1da97" providerId="LiveId" clId="{77EDE9F2-C9CB-4204-9100-F58674EC2270}" dt="2023-02-25T04:23:45.359" v="97" actId="5793"/>
        <pc:sldMkLst>
          <pc:docMk/>
          <pc:sldMk cId="1312543750" sldId="399"/>
        </pc:sldMkLst>
        <pc:spChg chg="mod">
          <ac:chgData name="Rajiv singh" userId="6c8baa24b5e1da97" providerId="LiveId" clId="{77EDE9F2-C9CB-4204-9100-F58674EC2270}" dt="2023-02-25T04:23:45.359" v="97" actId="5793"/>
          <ac:spMkLst>
            <pc:docMk/>
            <pc:sldMk cId="1312543750" sldId="399"/>
            <ac:spMk id="2" creationId="{D1BF647B-BE1B-E266-18C4-3B8884423E98}"/>
          </ac:spMkLst>
        </pc:spChg>
      </pc:sldChg>
      <pc:sldChg chg="modSp mod">
        <pc:chgData name="Rajiv singh" userId="6c8baa24b5e1da97" providerId="LiveId" clId="{77EDE9F2-C9CB-4204-9100-F58674EC2270}" dt="2023-02-25T04:25:27.974" v="147" actId="20577"/>
        <pc:sldMkLst>
          <pc:docMk/>
          <pc:sldMk cId="70556151" sldId="400"/>
        </pc:sldMkLst>
        <pc:spChg chg="mod">
          <ac:chgData name="Rajiv singh" userId="6c8baa24b5e1da97" providerId="LiveId" clId="{77EDE9F2-C9CB-4204-9100-F58674EC2270}" dt="2023-02-25T04:25:27.974" v="147" actId="20577"/>
          <ac:spMkLst>
            <pc:docMk/>
            <pc:sldMk cId="70556151" sldId="400"/>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B17830-050C-45FE-AD59-63BA89EB7BDA}" type="datetimeFigureOut">
              <a:rPr lang="en-US" smtClean="0"/>
              <a:t>6/2/2023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668BCD-D0E7-4818-8010-B46B47F44C39}" type="slidenum">
              <a:rPr lang="en-US" smtClean="0"/>
              <a:t>‹#›</a:t>
            </a:fld>
            <a:endParaRPr lang="en-US" dirty="0"/>
          </a:p>
        </p:txBody>
      </p:sp>
    </p:spTree>
    <p:extLst>
      <p:ext uri="{BB962C8B-B14F-4D97-AF65-F5344CB8AC3E}">
        <p14:creationId xmlns:p14="http://schemas.microsoft.com/office/powerpoint/2010/main" val="614653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668BCD-D0E7-4818-8010-B46B47F44C39}" type="slidenum">
              <a:rPr lang="en-US" smtClean="0"/>
              <a:t>2</a:t>
            </a:fld>
            <a:endParaRPr lang="en-US" dirty="0"/>
          </a:p>
        </p:txBody>
      </p:sp>
    </p:spTree>
    <p:extLst>
      <p:ext uri="{BB962C8B-B14F-4D97-AF65-F5344CB8AC3E}">
        <p14:creationId xmlns:p14="http://schemas.microsoft.com/office/powerpoint/2010/main" val="143223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20668BCD-D0E7-4818-8010-B46B47F44C39}" type="slidenum">
              <a:rPr lang="en-US" smtClean="0"/>
              <a:t>42</a:t>
            </a:fld>
            <a:endParaRPr lang="en-US" dirty="0"/>
          </a:p>
        </p:txBody>
      </p:sp>
    </p:spTree>
    <p:extLst>
      <p:ext uri="{BB962C8B-B14F-4D97-AF65-F5344CB8AC3E}">
        <p14:creationId xmlns:p14="http://schemas.microsoft.com/office/powerpoint/2010/main" val="237130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67C287F-C4EB-4D76-B9CE-43641A4DFBAF}" type="datetime1">
              <a:rPr lang="en-US" smtClean="0"/>
              <a:t>6/2/2023</a:t>
            </a:fld>
            <a:endParaRPr lang="en-US" dirty="0"/>
          </a:p>
        </p:txBody>
      </p:sp>
      <p:sp>
        <p:nvSpPr>
          <p:cNvPr id="5" name="Footer Placeholder 4"/>
          <p:cNvSpPr>
            <a:spLocks noGrp="1"/>
          </p:cNvSpPr>
          <p:nvPr>
            <p:ph type="ftr" sz="quarter" idx="11"/>
          </p:nvPr>
        </p:nvSpPr>
        <p:spPr/>
        <p:txBody>
          <a:bodyPr/>
          <a:lstStyle/>
          <a:p>
            <a:r>
              <a:rPr lang="en-US" dirty="0"/>
              <a:t>1</a:t>
            </a:r>
          </a:p>
        </p:txBody>
      </p:sp>
      <p:sp>
        <p:nvSpPr>
          <p:cNvPr id="6" name="Slide Number Placeholder 5"/>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2941563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A25BDE-643A-4A9A-8A52-151E2D3047A2}" type="datetime1">
              <a:rPr lang="en-US" smtClean="0"/>
              <a:t>6/2/2023</a:t>
            </a:fld>
            <a:endParaRPr lang="en-US" dirty="0"/>
          </a:p>
        </p:txBody>
      </p:sp>
      <p:sp>
        <p:nvSpPr>
          <p:cNvPr id="5" name="Footer Placeholder 4"/>
          <p:cNvSpPr>
            <a:spLocks noGrp="1"/>
          </p:cNvSpPr>
          <p:nvPr>
            <p:ph type="ftr" sz="quarter" idx="11"/>
          </p:nvPr>
        </p:nvSpPr>
        <p:spPr/>
        <p:txBody>
          <a:bodyPr/>
          <a:lstStyle/>
          <a:p>
            <a:r>
              <a:rPr lang="en-US" dirty="0"/>
              <a:t>1</a:t>
            </a:r>
          </a:p>
        </p:txBody>
      </p:sp>
      <p:sp>
        <p:nvSpPr>
          <p:cNvPr id="6" name="Slide Number Placeholder 5"/>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405764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90B252-865D-48EB-9C4D-5886AAE15765}" type="datetime1">
              <a:rPr lang="en-US" smtClean="0"/>
              <a:t>6/2/2023</a:t>
            </a:fld>
            <a:endParaRPr lang="en-US" dirty="0"/>
          </a:p>
        </p:txBody>
      </p:sp>
      <p:sp>
        <p:nvSpPr>
          <p:cNvPr id="5" name="Footer Placeholder 4"/>
          <p:cNvSpPr>
            <a:spLocks noGrp="1"/>
          </p:cNvSpPr>
          <p:nvPr>
            <p:ph type="ftr" sz="quarter" idx="11"/>
          </p:nvPr>
        </p:nvSpPr>
        <p:spPr/>
        <p:txBody>
          <a:bodyPr/>
          <a:lstStyle/>
          <a:p>
            <a:r>
              <a:rPr lang="en-US" dirty="0"/>
              <a:t>1</a:t>
            </a:r>
          </a:p>
        </p:txBody>
      </p:sp>
      <p:sp>
        <p:nvSpPr>
          <p:cNvPr id="6" name="Slide Number Placeholder 5"/>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2892676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02C68B4-AB9A-4FB3-B996-02E51CB2C2EA}" type="datetime1">
              <a:rPr lang="en-US" smtClean="0"/>
              <a:t>6/2/2023</a:t>
            </a:fld>
            <a:endParaRPr lang="en-US" dirty="0"/>
          </a:p>
        </p:txBody>
      </p:sp>
      <p:sp>
        <p:nvSpPr>
          <p:cNvPr id="5" name="Footer Placeholder 4"/>
          <p:cNvSpPr>
            <a:spLocks noGrp="1"/>
          </p:cNvSpPr>
          <p:nvPr>
            <p:ph type="ftr" sz="quarter" idx="11"/>
          </p:nvPr>
        </p:nvSpPr>
        <p:spPr/>
        <p:txBody>
          <a:bodyPr/>
          <a:lstStyle/>
          <a:p>
            <a:r>
              <a:rPr lang="en-US" dirty="0"/>
              <a:t>1</a:t>
            </a:r>
          </a:p>
        </p:txBody>
      </p:sp>
      <p:sp>
        <p:nvSpPr>
          <p:cNvPr id="6" name="Slide Number Placeholder 5"/>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2692148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01CF10-F9B1-4CFE-8760-D995F57CB94F}" type="datetime1">
              <a:rPr lang="en-US" smtClean="0"/>
              <a:t>6/2/2023</a:t>
            </a:fld>
            <a:endParaRPr lang="en-US" dirty="0"/>
          </a:p>
        </p:txBody>
      </p:sp>
      <p:sp>
        <p:nvSpPr>
          <p:cNvPr id="5" name="Footer Placeholder 4"/>
          <p:cNvSpPr>
            <a:spLocks noGrp="1"/>
          </p:cNvSpPr>
          <p:nvPr>
            <p:ph type="ftr" sz="quarter" idx="11"/>
          </p:nvPr>
        </p:nvSpPr>
        <p:spPr/>
        <p:txBody>
          <a:bodyPr/>
          <a:lstStyle/>
          <a:p>
            <a:r>
              <a:rPr lang="en-US" dirty="0"/>
              <a:t>1</a:t>
            </a:r>
          </a:p>
        </p:txBody>
      </p:sp>
      <p:sp>
        <p:nvSpPr>
          <p:cNvPr id="6" name="Slide Number Placeholder 5"/>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192703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9D9C4E7-A03D-4BBF-B312-8F0316BF6DCA}" type="datetime1">
              <a:rPr lang="en-US" smtClean="0"/>
              <a:t>6/2/2023</a:t>
            </a:fld>
            <a:endParaRPr lang="en-US" dirty="0"/>
          </a:p>
        </p:txBody>
      </p:sp>
      <p:sp>
        <p:nvSpPr>
          <p:cNvPr id="6" name="Footer Placeholder 5"/>
          <p:cNvSpPr>
            <a:spLocks noGrp="1"/>
          </p:cNvSpPr>
          <p:nvPr>
            <p:ph type="ftr" sz="quarter" idx="11"/>
          </p:nvPr>
        </p:nvSpPr>
        <p:spPr/>
        <p:txBody>
          <a:bodyPr/>
          <a:lstStyle/>
          <a:p>
            <a:r>
              <a:rPr lang="en-US" dirty="0"/>
              <a:t>1</a:t>
            </a:r>
          </a:p>
        </p:txBody>
      </p:sp>
      <p:sp>
        <p:nvSpPr>
          <p:cNvPr id="7" name="Slide Number Placeholder 6"/>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84602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E25488A-2D83-4D49-A765-20C136948976}" type="datetime1">
              <a:rPr lang="en-US" smtClean="0"/>
              <a:t>6/2/2023</a:t>
            </a:fld>
            <a:endParaRPr lang="en-US" dirty="0"/>
          </a:p>
        </p:txBody>
      </p:sp>
      <p:sp>
        <p:nvSpPr>
          <p:cNvPr id="8" name="Footer Placeholder 7"/>
          <p:cNvSpPr>
            <a:spLocks noGrp="1"/>
          </p:cNvSpPr>
          <p:nvPr>
            <p:ph type="ftr" sz="quarter" idx="11"/>
          </p:nvPr>
        </p:nvSpPr>
        <p:spPr/>
        <p:txBody>
          <a:bodyPr/>
          <a:lstStyle/>
          <a:p>
            <a:r>
              <a:rPr lang="en-US" dirty="0"/>
              <a:t>1</a:t>
            </a:r>
          </a:p>
        </p:txBody>
      </p:sp>
      <p:sp>
        <p:nvSpPr>
          <p:cNvPr id="9" name="Slide Number Placeholder 8"/>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2716789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8CF9D01-EC06-4384-9574-9FEB62D52EBC}" type="datetime1">
              <a:rPr lang="en-US" smtClean="0"/>
              <a:t>6/2/2023</a:t>
            </a:fld>
            <a:endParaRPr lang="en-US" dirty="0"/>
          </a:p>
        </p:txBody>
      </p:sp>
      <p:sp>
        <p:nvSpPr>
          <p:cNvPr id="4" name="Footer Placeholder 3"/>
          <p:cNvSpPr>
            <a:spLocks noGrp="1"/>
          </p:cNvSpPr>
          <p:nvPr>
            <p:ph type="ftr" sz="quarter" idx="11"/>
          </p:nvPr>
        </p:nvSpPr>
        <p:spPr/>
        <p:txBody>
          <a:bodyPr/>
          <a:lstStyle/>
          <a:p>
            <a:r>
              <a:rPr lang="en-US" dirty="0"/>
              <a:t>1</a:t>
            </a:r>
          </a:p>
        </p:txBody>
      </p:sp>
      <p:sp>
        <p:nvSpPr>
          <p:cNvPr id="5" name="Slide Number Placeholder 4"/>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1277009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C70F0E-2861-4927-B63D-0FC6D059D363}" type="datetime1">
              <a:rPr lang="en-US" smtClean="0"/>
              <a:t>6/2/2023</a:t>
            </a:fld>
            <a:endParaRPr lang="en-US" dirty="0"/>
          </a:p>
        </p:txBody>
      </p:sp>
      <p:sp>
        <p:nvSpPr>
          <p:cNvPr id="3" name="Footer Placeholder 2"/>
          <p:cNvSpPr>
            <a:spLocks noGrp="1"/>
          </p:cNvSpPr>
          <p:nvPr>
            <p:ph type="ftr" sz="quarter" idx="11"/>
          </p:nvPr>
        </p:nvSpPr>
        <p:spPr/>
        <p:txBody>
          <a:bodyPr/>
          <a:lstStyle/>
          <a:p>
            <a:r>
              <a:rPr lang="en-US" dirty="0"/>
              <a:t>1</a:t>
            </a:r>
          </a:p>
        </p:txBody>
      </p:sp>
      <p:sp>
        <p:nvSpPr>
          <p:cNvPr id="4" name="Slide Number Placeholder 3"/>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416155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4C07BD-EED8-4C04-A581-62169A50F2AA}" type="datetime1">
              <a:rPr lang="en-US" smtClean="0"/>
              <a:t>6/2/2023</a:t>
            </a:fld>
            <a:endParaRPr lang="en-US" dirty="0"/>
          </a:p>
        </p:txBody>
      </p:sp>
      <p:sp>
        <p:nvSpPr>
          <p:cNvPr id="6" name="Footer Placeholder 5"/>
          <p:cNvSpPr>
            <a:spLocks noGrp="1"/>
          </p:cNvSpPr>
          <p:nvPr>
            <p:ph type="ftr" sz="quarter" idx="11"/>
          </p:nvPr>
        </p:nvSpPr>
        <p:spPr/>
        <p:txBody>
          <a:bodyPr/>
          <a:lstStyle/>
          <a:p>
            <a:r>
              <a:rPr lang="en-US" dirty="0"/>
              <a:t>1</a:t>
            </a:r>
          </a:p>
        </p:txBody>
      </p:sp>
      <p:sp>
        <p:nvSpPr>
          <p:cNvPr id="7" name="Slide Number Placeholder 6"/>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3402533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E7DD07D-39B5-463F-8F8E-2B4D69B5D056}" type="datetime1">
              <a:rPr lang="en-US" smtClean="0"/>
              <a:t>6/2/2023</a:t>
            </a:fld>
            <a:endParaRPr lang="en-US" dirty="0"/>
          </a:p>
        </p:txBody>
      </p:sp>
      <p:sp>
        <p:nvSpPr>
          <p:cNvPr id="6" name="Footer Placeholder 5"/>
          <p:cNvSpPr>
            <a:spLocks noGrp="1"/>
          </p:cNvSpPr>
          <p:nvPr>
            <p:ph type="ftr" sz="quarter" idx="11"/>
          </p:nvPr>
        </p:nvSpPr>
        <p:spPr/>
        <p:txBody>
          <a:bodyPr/>
          <a:lstStyle/>
          <a:p>
            <a:r>
              <a:rPr lang="en-US" dirty="0"/>
              <a:t>1</a:t>
            </a:r>
          </a:p>
        </p:txBody>
      </p:sp>
      <p:sp>
        <p:nvSpPr>
          <p:cNvPr id="7" name="Slide Number Placeholder 6"/>
          <p:cNvSpPr>
            <a:spLocks noGrp="1"/>
          </p:cNvSpPr>
          <p:nvPr>
            <p:ph type="sldNum" sz="quarter" idx="12"/>
          </p:nvPr>
        </p:nvSpPr>
        <p:spPr/>
        <p:txBody>
          <a:bodyPr/>
          <a:lstStyle/>
          <a:p>
            <a:fld id="{AD435F75-68A0-45B1-B8A1-26FFFA4FEC76}" type="slidenum">
              <a:rPr lang="en-US" smtClean="0"/>
              <a:t>‹#›</a:t>
            </a:fld>
            <a:endParaRPr lang="en-US" dirty="0"/>
          </a:p>
        </p:txBody>
      </p:sp>
    </p:spTree>
    <p:extLst>
      <p:ext uri="{BB962C8B-B14F-4D97-AF65-F5344CB8AC3E}">
        <p14:creationId xmlns:p14="http://schemas.microsoft.com/office/powerpoint/2010/main" val="949153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86C696-7DE9-4942-81BD-F9A4BB49E1CC}" type="datetime1">
              <a:rPr lang="en-US" smtClean="0"/>
              <a:t>6/2/2023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435F75-68A0-45B1-B8A1-26FFFA4FEC76}" type="slidenum">
              <a:rPr lang="en-US" smtClean="0"/>
              <a:t>‹#›</a:t>
            </a:fld>
            <a:endParaRPr lang="en-US" dirty="0"/>
          </a:p>
        </p:txBody>
      </p:sp>
    </p:spTree>
    <p:extLst>
      <p:ext uri="{BB962C8B-B14F-4D97-AF65-F5344CB8AC3E}">
        <p14:creationId xmlns:p14="http://schemas.microsoft.com/office/powerpoint/2010/main" val="3539995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14399" y="5271969"/>
            <a:ext cx="7762672" cy="1200329"/>
          </a:xfrm>
          <a:prstGeom prst="rect">
            <a:avLst/>
          </a:prstGeom>
          <a:noFill/>
        </p:spPr>
        <p:txBody>
          <a:bodyPr wrap="square" rtlCol="0">
            <a:spAutoFit/>
          </a:bodyPr>
          <a:lstStyle/>
          <a:p>
            <a:r>
              <a:rPr lang="en-US" dirty="0"/>
              <a:t>Rajiv Singh</a:t>
            </a:r>
          </a:p>
          <a:p>
            <a:r>
              <a:rPr lang="en-US" dirty="0"/>
              <a:t>FCA, CISA(USA), Registered Valuer</a:t>
            </a:r>
          </a:p>
          <a:p>
            <a:r>
              <a:rPr lang="en-US" dirty="0"/>
              <a:t>Founder|| RS Valuation Services Private Limited</a:t>
            </a:r>
          </a:p>
          <a:p>
            <a:r>
              <a:rPr lang="en-US" dirty="0"/>
              <a:t>Former Director Union Bank of India</a:t>
            </a:r>
          </a:p>
        </p:txBody>
      </p:sp>
      <p:sp>
        <p:nvSpPr>
          <p:cNvPr id="6" name="TextBox 5"/>
          <p:cNvSpPr txBox="1"/>
          <p:nvPr/>
        </p:nvSpPr>
        <p:spPr>
          <a:xfrm>
            <a:off x="914399" y="308113"/>
            <a:ext cx="4651514" cy="2215991"/>
          </a:xfrm>
          <a:prstGeom prst="rect">
            <a:avLst/>
          </a:prstGeom>
          <a:noFill/>
        </p:spPr>
        <p:txBody>
          <a:bodyPr wrap="square" rtlCol="0">
            <a:spAutoFit/>
          </a:bodyPr>
          <a:lstStyle/>
          <a:p>
            <a:pPr algn="ctr"/>
            <a:r>
              <a:rPr lang="en-US" sz="13800" b="1" dirty="0">
                <a:solidFill>
                  <a:srgbClr val="002060"/>
                </a:solidFill>
              </a:rPr>
              <a:t>RSV</a:t>
            </a:r>
          </a:p>
        </p:txBody>
      </p:sp>
      <p:sp>
        <p:nvSpPr>
          <p:cNvPr id="3" name="Slide Number Placeholder 2"/>
          <p:cNvSpPr>
            <a:spLocks noGrp="1"/>
          </p:cNvSpPr>
          <p:nvPr>
            <p:ph type="sldNum" sz="quarter" idx="12"/>
          </p:nvPr>
        </p:nvSpPr>
        <p:spPr/>
        <p:txBody>
          <a:bodyPr/>
          <a:lstStyle/>
          <a:p>
            <a:fld id="{AD435F75-68A0-45B1-B8A1-26FFFA4FEC76}" type="slidenum">
              <a:rPr lang="en-US" smtClean="0"/>
              <a:t>1</a:t>
            </a:fld>
            <a:endParaRPr lang="en-US" dirty="0"/>
          </a:p>
        </p:txBody>
      </p:sp>
      <p:pic>
        <p:nvPicPr>
          <p:cNvPr id="4" name="Picture 3">
            <a:extLst>
              <a:ext uri="{FF2B5EF4-FFF2-40B4-BE49-F238E27FC236}">
                <a16:creationId xmlns:a16="http://schemas.microsoft.com/office/drawing/2014/main" id="{63C7A876-566D-7FCE-25F6-3D113C7CA3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92271" y="385702"/>
            <a:ext cx="4392891" cy="3356739"/>
          </a:xfrm>
          <a:prstGeom prst="rect">
            <a:avLst/>
          </a:prstGeom>
        </p:spPr>
      </p:pic>
    </p:spTree>
    <p:extLst>
      <p:ext uri="{BB962C8B-B14F-4D97-AF65-F5344CB8AC3E}">
        <p14:creationId xmlns:p14="http://schemas.microsoft.com/office/powerpoint/2010/main" val="718207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Historical Rise of Debt </a:t>
            </a:r>
            <a:r>
              <a:rPr lang="en-US" sz="2100" dirty="0" err="1">
                <a:latin typeface="Verdana" panose="020B0604030504040204" pitchFamily="34" charset="0"/>
                <a:ea typeface="Verdana" panose="020B0604030504040204" pitchFamily="34" charset="0"/>
              </a:rPr>
              <a:t>Celing</a:t>
            </a:r>
            <a:r>
              <a:rPr lang="en-US" sz="2100" dirty="0">
                <a:latin typeface="Verdana" panose="020B0604030504040204" pitchFamily="34" charset="0"/>
                <a:ea typeface="Verdana" panose="020B0604030504040204" pitchFamily="34" charset="0"/>
              </a:rPr>
              <a:t> </a:t>
            </a:r>
          </a:p>
        </p:txBody>
      </p:sp>
      <p:sp>
        <p:nvSpPr>
          <p:cNvPr id="3" name="Slide Number Placeholder 2"/>
          <p:cNvSpPr>
            <a:spLocks noGrp="1"/>
          </p:cNvSpPr>
          <p:nvPr>
            <p:ph type="sldNum" sz="quarter" idx="12"/>
          </p:nvPr>
        </p:nvSpPr>
        <p:spPr/>
        <p:txBody>
          <a:bodyPr/>
          <a:lstStyle/>
          <a:p>
            <a:fld id="{AD435F75-68A0-45B1-B8A1-26FFFA4FEC76}" type="slidenum">
              <a:rPr lang="en-US" smtClean="0"/>
              <a:t>10</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838200" y="982936"/>
            <a:ext cx="10515600" cy="1590564"/>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lnSpc>
                <a:spcPct val="150000"/>
              </a:lnSpc>
              <a:spcBef>
                <a:spcPts val="1200"/>
              </a:spcBef>
              <a:buClr>
                <a:srgbClr val="00B050"/>
              </a:buClr>
              <a:buSzPct val="120000"/>
            </a:pPr>
            <a:r>
              <a:rPr lang="en-US" b="1" dirty="0">
                <a:solidFill>
                  <a:srgbClr val="002060"/>
                </a:solidFill>
                <a:latin typeface="Arial" panose="020B0604020202020204" pitchFamily="34" charset="0"/>
                <a:cs typeface="Arial" panose="020B0604020202020204" pitchFamily="34" charset="0"/>
              </a:rPr>
              <a:t>A recent history of the US Debt Ceiling </a:t>
            </a:r>
          </a:p>
          <a:p>
            <a:pPr marL="285750" indent="-285750" algn="just">
              <a:lnSpc>
                <a:spcPct val="150000"/>
              </a:lnSpc>
              <a:spcBef>
                <a:spcPts val="1200"/>
              </a:spcBef>
              <a:buClr>
                <a:srgbClr val="00B050"/>
              </a:buClr>
              <a:buSzPct val="120000"/>
              <a:buFont typeface="Arial" panose="020B0604020202020204" pitchFamily="34" charset="0"/>
              <a:buChar char="•"/>
            </a:pPr>
            <a:endParaRPr lang="en-US" b="1" dirty="0">
              <a:solidFill>
                <a:srgbClr val="002060"/>
              </a:solidFill>
              <a:latin typeface="Arial" panose="020B0604020202020204" pitchFamily="34" charset="0"/>
              <a:cs typeface="Arial" panose="020B0604020202020204" pitchFamily="34" charset="0"/>
            </a:endParaRPr>
          </a:p>
          <a:p>
            <a:pPr algn="just">
              <a:lnSpc>
                <a:spcPct val="150000"/>
              </a:lnSpc>
              <a:spcBef>
                <a:spcPts val="1200"/>
              </a:spcBef>
              <a:buClr>
                <a:srgbClr val="00B050"/>
              </a:buClr>
              <a:buSzPct val="120000"/>
            </a:pPr>
            <a:endParaRPr lang="en-US" b="1" dirty="0">
              <a:solidFill>
                <a:srgbClr val="002060"/>
              </a:solidFill>
            </a:endParaRPr>
          </a:p>
        </p:txBody>
      </p:sp>
      <p:pic>
        <p:nvPicPr>
          <p:cNvPr id="4" name="Picture 3">
            <a:extLst>
              <a:ext uri="{FF2B5EF4-FFF2-40B4-BE49-F238E27FC236}">
                <a16:creationId xmlns:a16="http://schemas.microsoft.com/office/drawing/2014/main" id="{EFEA346D-72B9-2066-1484-1AA3965C8FD1}"/>
              </a:ext>
            </a:extLst>
          </p:cNvPr>
          <p:cNvPicPr>
            <a:picLocks noChangeAspect="1"/>
          </p:cNvPicPr>
          <p:nvPr/>
        </p:nvPicPr>
        <p:blipFill>
          <a:blip r:embed="rId2"/>
          <a:stretch>
            <a:fillRect/>
          </a:stretch>
        </p:blipFill>
        <p:spPr>
          <a:xfrm>
            <a:off x="970961" y="1778218"/>
            <a:ext cx="9162852" cy="4168813"/>
          </a:xfrm>
          <a:prstGeom prst="rect">
            <a:avLst/>
          </a:prstGeom>
        </p:spPr>
      </p:pic>
    </p:spTree>
    <p:extLst>
      <p:ext uri="{BB962C8B-B14F-4D97-AF65-F5344CB8AC3E}">
        <p14:creationId xmlns:p14="http://schemas.microsoft.com/office/powerpoint/2010/main" val="3818836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The US -Credit Rating</a:t>
            </a:r>
          </a:p>
        </p:txBody>
      </p:sp>
      <p:sp>
        <p:nvSpPr>
          <p:cNvPr id="3" name="Slide Number Placeholder 2"/>
          <p:cNvSpPr>
            <a:spLocks noGrp="1"/>
          </p:cNvSpPr>
          <p:nvPr>
            <p:ph type="sldNum" sz="quarter" idx="12"/>
          </p:nvPr>
        </p:nvSpPr>
        <p:spPr/>
        <p:txBody>
          <a:bodyPr/>
          <a:lstStyle/>
          <a:p>
            <a:fld id="{AD435F75-68A0-45B1-B8A1-26FFFA4FEC76}" type="slidenum">
              <a:rPr lang="en-US" smtClean="0"/>
              <a:t>11</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3035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4" name="Picture 3">
            <a:extLst>
              <a:ext uri="{FF2B5EF4-FFF2-40B4-BE49-F238E27FC236}">
                <a16:creationId xmlns:a16="http://schemas.microsoft.com/office/drawing/2014/main" id="{E235BB11-03D3-5C1F-F3D0-E373076613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791852"/>
            <a:ext cx="8974318" cy="5467546"/>
          </a:xfrm>
          <a:prstGeom prst="rect">
            <a:avLst/>
          </a:prstGeom>
        </p:spPr>
      </p:pic>
    </p:spTree>
    <p:extLst>
      <p:ext uri="{BB962C8B-B14F-4D97-AF65-F5344CB8AC3E}">
        <p14:creationId xmlns:p14="http://schemas.microsoft.com/office/powerpoint/2010/main" val="3850780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The US –Cash Balance</a:t>
            </a:r>
          </a:p>
        </p:txBody>
      </p:sp>
      <p:sp>
        <p:nvSpPr>
          <p:cNvPr id="3" name="Slide Number Placeholder 2"/>
          <p:cNvSpPr>
            <a:spLocks noGrp="1"/>
          </p:cNvSpPr>
          <p:nvPr>
            <p:ph type="sldNum" sz="quarter" idx="12"/>
          </p:nvPr>
        </p:nvSpPr>
        <p:spPr/>
        <p:txBody>
          <a:bodyPr/>
          <a:lstStyle/>
          <a:p>
            <a:fld id="{AD435F75-68A0-45B1-B8A1-26FFFA4FEC76}" type="slidenum">
              <a:rPr lang="en-US" smtClean="0"/>
              <a:t>12</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3035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D06E2D93-3AEF-D1F2-8E53-6256CBD5F49F}"/>
              </a:ext>
            </a:extLst>
          </p:cNvPr>
          <p:cNvPicPr>
            <a:picLocks noChangeAspect="1"/>
          </p:cNvPicPr>
          <p:nvPr/>
        </p:nvPicPr>
        <p:blipFill>
          <a:blip r:embed="rId2"/>
          <a:stretch>
            <a:fillRect/>
          </a:stretch>
        </p:blipFill>
        <p:spPr>
          <a:xfrm>
            <a:off x="1206631" y="982936"/>
            <a:ext cx="9918569" cy="4892128"/>
          </a:xfrm>
          <a:prstGeom prst="rect">
            <a:avLst/>
          </a:prstGeom>
        </p:spPr>
      </p:pic>
    </p:spTree>
    <p:extLst>
      <p:ext uri="{BB962C8B-B14F-4D97-AF65-F5344CB8AC3E}">
        <p14:creationId xmlns:p14="http://schemas.microsoft.com/office/powerpoint/2010/main" val="3553212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Debt Ceiling Events-Price Movement</a:t>
            </a:r>
          </a:p>
        </p:txBody>
      </p:sp>
      <p:sp>
        <p:nvSpPr>
          <p:cNvPr id="3" name="Slide Number Placeholder 2"/>
          <p:cNvSpPr>
            <a:spLocks noGrp="1"/>
          </p:cNvSpPr>
          <p:nvPr>
            <p:ph type="sldNum" sz="quarter" idx="12"/>
          </p:nvPr>
        </p:nvSpPr>
        <p:spPr/>
        <p:txBody>
          <a:bodyPr/>
          <a:lstStyle/>
          <a:p>
            <a:fld id="{AD435F75-68A0-45B1-B8A1-26FFFA4FEC76}" type="slidenum">
              <a:rPr lang="en-US" smtClean="0"/>
              <a:t>13</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pic>
        <p:nvPicPr>
          <p:cNvPr id="7" name="Picture 6">
            <a:extLst>
              <a:ext uri="{FF2B5EF4-FFF2-40B4-BE49-F238E27FC236}">
                <a16:creationId xmlns:a16="http://schemas.microsoft.com/office/drawing/2014/main" id="{D7706575-5E89-C7AA-98FF-A191A0BC3ED3}"/>
              </a:ext>
            </a:extLst>
          </p:cNvPr>
          <p:cNvPicPr>
            <a:picLocks noChangeAspect="1"/>
          </p:cNvPicPr>
          <p:nvPr/>
        </p:nvPicPr>
        <p:blipFill>
          <a:blip r:embed="rId2"/>
          <a:stretch>
            <a:fillRect/>
          </a:stretch>
        </p:blipFill>
        <p:spPr>
          <a:xfrm>
            <a:off x="1357460" y="1084082"/>
            <a:ext cx="9539926" cy="5024487"/>
          </a:xfrm>
          <a:prstGeom prst="rect">
            <a:avLst/>
          </a:prstGeom>
        </p:spPr>
      </p:pic>
    </p:spTree>
    <p:extLst>
      <p:ext uri="{BB962C8B-B14F-4D97-AF65-F5344CB8AC3E}">
        <p14:creationId xmlns:p14="http://schemas.microsoft.com/office/powerpoint/2010/main" val="1126850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Basic Foundation of Asset Valuation</a:t>
            </a:r>
          </a:p>
        </p:txBody>
      </p:sp>
      <p:sp>
        <p:nvSpPr>
          <p:cNvPr id="3" name="Slide Number Placeholder 2"/>
          <p:cNvSpPr>
            <a:spLocks noGrp="1"/>
          </p:cNvSpPr>
          <p:nvPr>
            <p:ph type="sldNum" sz="quarter" idx="12"/>
          </p:nvPr>
        </p:nvSpPr>
        <p:spPr/>
        <p:txBody>
          <a:bodyPr/>
          <a:lstStyle/>
          <a:p>
            <a:fld id="{AD435F75-68A0-45B1-B8A1-26FFFA4FEC76}" type="slidenum">
              <a:rPr lang="en-US" smtClean="0"/>
              <a:t>14</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303568" cy="5683992"/>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US Treasury bonds provide the financial world with its “risk–free rate”</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US Treasury bonds are treated as the </a:t>
            </a:r>
            <a:r>
              <a:rPr lang="en-US" dirty="0">
                <a:solidFill>
                  <a:srgbClr val="FF0000"/>
                </a:solidFill>
              </a:rPr>
              <a:t>safest risk-free financial asset </a:t>
            </a:r>
            <a:r>
              <a:rPr lang="en-US" dirty="0">
                <a:solidFill>
                  <a:srgbClr val="002060"/>
                </a:solidFill>
              </a:rPr>
              <a:t>in the world</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A threat to its status would spill over into re-pricing of every other asset</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  QTP (Quantitative tightening policy) – synchronized monetary policy tightening to contain inflation</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Central banks are overtightening – they are driven by looking into the “rearview”  because inflation is a lagging indicator and monetary policy is a leading indicator </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Implication of QTP- Either expensive money or no money available for expansion</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Premium on risk-free asset- Selling default protection on the US Treasury earns a premium </a:t>
            </a:r>
          </a:p>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Tree>
    <p:extLst>
      <p:ext uri="{BB962C8B-B14F-4D97-AF65-F5344CB8AC3E}">
        <p14:creationId xmlns:p14="http://schemas.microsoft.com/office/powerpoint/2010/main" val="3890308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US Health Spend</a:t>
            </a:r>
          </a:p>
        </p:txBody>
      </p:sp>
      <p:sp>
        <p:nvSpPr>
          <p:cNvPr id="3" name="Slide Number Placeholder 2"/>
          <p:cNvSpPr>
            <a:spLocks noGrp="1"/>
          </p:cNvSpPr>
          <p:nvPr>
            <p:ph type="sldNum" sz="quarter" idx="12"/>
          </p:nvPr>
        </p:nvSpPr>
        <p:spPr/>
        <p:txBody>
          <a:bodyPr/>
          <a:lstStyle/>
          <a:p>
            <a:fld id="{AD435F75-68A0-45B1-B8A1-26FFFA4FEC76}" type="slidenum">
              <a:rPr lang="en-US" smtClean="0"/>
              <a:t>15</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3035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2" name="Picture 1">
            <a:extLst>
              <a:ext uri="{FF2B5EF4-FFF2-40B4-BE49-F238E27FC236}">
                <a16:creationId xmlns:a16="http://schemas.microsoft.com/office/drawing/2014/main" id="{153F2E45-3FFE-EF97-76C8-EDC2781EE3D8}"/>
              </a:ext>
            </a:extLst>
          </p:cNvPr>
          <p:cNvPicPr>
            <a:picLocks noChangeAspect="1"/>
          </p:cNvPicPr>
          <p:nvPr/>
        </p:nvPicPr>
        <p:blipFill rotWithShape="1">
          <a:blip r:embed="rId2"/>
          <a:srcRect l="11566" t="23400" r="29537" b="7347"/>
          <a:stretch/>
        </p:blipFill>
        <p:spPr bwMode="auto">
          <a:xfrm>
            <a:off x="1282045" y="644085"/>
            <a:ext cx="8955464" cy="499314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8608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Foreign Reserves in the USA </a:t>
            </a:r>
          </a:p>
        </p:txBody>
      </p:sp>
      <p:sp>
        <p:nvSpPr>
          <p:cNvPr id="3" name="Slide Number Placeholder 2"/>
          <p:cNvSpPr>
            <a:spLocks noGrp="1"/>
          </p:cNvSpPr>
          <p:nvPr>
            <p:ph type="sldNum" sz="quarter" idx="12"/>
          </p:nvPr>
        </p:nvSpPr>
        <p:spPr/>
        <p:txBody>
          <a:bodyPr/>
          <a:lstStyle/>
          <a:p>
            <a:fld id="{AD435F75-68A0-45B1-B8A1-26FFFA4FEC76}" type="slidenum">
              <a:rPr lang="en-US" smtClean="0"/>
              <a:t>16</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pic>
        <p:nvPicPr>
          <p:cNvPr id="5" name="Picture 4">
            <a:extLst>
              <a:ext uri="{FF2B5EF4-FFF2-40B4-BE49-F238E27FC236}">
                <a16:creationId xmlns:a16="http://schemas.microsoft.com/office/drawing/2014/main" id="{671FBCC7-FF41-30E3-18E0-E596B8185323}"/>
              </a:ext>
            </a:extLst>
          </p:cNvPr>
          <p:cNvPicPr>
            <a:picLocks noChangeAspect="1"/>
          </p:cNvPicPr>
          <p:nvPr/>
        </p:nvPicPr>
        <p:blipFill>
          <a:blip r:embed="rId2"/>
          <a:stretch>
            <a:fillRect/>
          </a:stretch>
        </p:blipFill>
        <p:spPr>
          <a:xfrm>
            <a:off x="1050232" y="598924"/>
            <a:ext cx="10074968" cy="5909826"/>
          </a:xfrm>
          <a:prstGeom prst="rect">
            <a:avLst/>
          </a:prstGeom>
        </p:spPr>
      </p:pic>
    </p:spTree>
    <p:extLst>
      <p:ext uri="{BB962C8B-B14F-4D97-AF65-F5344CB8AC3E}">
        <p14:creationId xmlns:p14="http://schemas.microsoft.com/office/powerpoint/2010/main" val="2043308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outerShdw blurRad="50800" dist="38100" dir="2700000" algn="t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Debt and Equity price Behaviour</a:t>
            </a:r>
          </a:p>
        </p:txBody>
      </p:sp>
      <p:sp>
        <p:nvSpPr>
          <p:cNvPr id="3" name="Slide Number Placeholder 2"/>
          <p:cNvSpPr>
            <a:spLocks noGrp="1"/>
          </p:cNvSpPr>
          <p:nvPr>
            <p:ph type="sldNum" sz="quarter" idx="12"/>
          </p:nvPr>
        </p:nvSpPr>
        <p:spPr/>
        <p:txBody>
          <a:bodyPr/>
          <a:lstStyle/>
          <a:p>
            <a:fld id="{AD435F75-68A0-45B1-B8A1-26FFFA4FEC76}" type="slidenum">
              <a:rPr lang="en-US" smtClean="0"/>
              <a:t>17</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pic>
        <p:nvPicPr>
          <p:cNvPr id="5" name="Picture 4">
            <a:extLst>
              <a:ext uri="{FF2B5EF4-FFF2-40B4-BE49-F238E27FC236}">
                <a16:creationId xmlns:a16="http://schemas.microsoft.com/office/drawing/2014/main" id="{7A5EA507-382F-4A43-D9A0-2BA75A05F0B9}"/>
              </a:ext>
            </a:extLst>
          </p:cNvPr>
          <p:cNvPicPr>
            <a:picLocks noChangeAspect="1"/>
          </p:cNvPicPr>
          <p:nvPr/>
        </p:nvPicPr>
        <p:blipFill>
          <a:blip r:embed="rId2"/>
          <a:stretch>
            <a:fillRect/>
          </a:stretch>
        </p:blipFill>
        <p:spPr>
          <a:xfrm>
            <a:off x="650449" y="914399"/>
            <a:ext cx="11199044" cy="5665509"/>
          </a:xfrm>
          <a:prstGeom prst="rect">
            <a:avLst/>
          </a:prstGeom>
        </p:spPr>
      </p:pic>
    </p:spTree>
    <p:extLst>
      <p:ext uri="{BB962C8B-B14F-4D97-AF65-F5344CB8AC3E}">
        <p14:creationId xmlns:p14="http://schemas.microsoft.com/office/powerpoint/2010/main" val="1260987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Fiscal Deficit and Gross Debt of G-20</a:t>
            </a:r>
          </a:p>
        </p:txBody>
      </p:sp>
      <p:sp>
        <p:nvSpPr>
          <p:cNvPr id="3" name="Slide Number Placeholder 2"/>
          <p:cNvSpPr>
            <a:spLocks noGrp="1"/>
          </p:cNvSpPr>
          <p:nvPr>
            <p:ph type="sldNum" sz="quarter" idx="12"/>
          </p:nvPr>
        </p:nvSpPr>
        <p:spPr/>
        <p:txBody>
          <a:bodyPr/>
          <a:lstStyle/>
          <a:p>
            <a:fld id="{AD435F75-68A0-45B1-B8A1-26FFFA4FEC76}" type="slidenum">
              <a:rPr lang="en-US" smtClean="0"/>
              <a:t>18</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3035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4" name="Picture 3">
            <a:extLst>
              <a:ext uri="{FF2B5EF4-FFF2-40B4-BE49-F238E27FC236}">
                <a16:creationId xmlns:a16="http://schemas.microsoft.com/office/drawing/2014/main" id="{C620DB8A-AF53-DAFE-3073-D363A70CBE8B}"/>
              </a:ext>
            </a:extLst>
          </p:cNvPr>
          <p:cNvPicPr>
            <a:picLocks noChangeAspect="1"/>
          </p:cNvPicPr>
          <p:nvPr/>
        </p:nvPicPr>
        <p:blipFill>
          <a:blip r:embed="rId2"/>
          <a:stretch>
            <a:fillRect/>
          </a:stretch>
        </p:blipFill>
        <p:spPr>
          <a:xfrm>
            <a:off x="786078" y="895546"/>
            <a:ext cx="10724049" cy="4817097"/>
          </a:xfrm>
          <a:prstGeom prst="rect">
            <a:avLst/>
          </a:prstGeom>
        </p:spPr>
      </p:pic>
    </p:spTree>
    <p:extLst>
      <p:ext uri="{BB962C8B-B14F-4D97-AF65-F5344CB8AC3E}">
        <p14:creationId xmlns:p14="http://schemas.microsoft.com/office/powerpoint/2010/main" val="2363100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Credit-Deposit Growth and Liquidity - India</a:t>
            </a:r>
          </a:p>
        </p:txBody>
      </p:sp>
      <p:sp>
        <p:nvSpPr>
          <p:cNvPr id="3" name="Slide Number Placeholder 2"/>
          <p:cNvSpPr>
            <a:spLocks noGrp="1"/>
          </p:cNvSpPr>
          <p:nvPr>
            <p:ph type="sldNum" sz="quarter" idx="12"/>
          </p:nvPr>
        </p:nvSpPr>
        <p:spPr/>
        <p:txBody>
          <a:bodyPr/>
          <a:lstStyle/>
          <a:p>
            <a:fld id="{AD435F75-68A0-45B1-B8A1-26FFFA4FEC76}" type="slidenum">
              <a:rPr lang="en-US" smtClean="0"/>
              <a:t>19</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E4D212AF-C5BE-FE43-D729-94D0C6DDEC09}"/>
              </a:ext>
            </a:extLst>
          </p:cNvPr>
          <p:cNvPicPr>
            <a:picLocks noChangeAspect="1"/>
          </p:cNvPicPr>
          <p:nvPr/>
        </p:nvPicPr>
        <p:blipFill>
          <a:blip r:embed="rId2"/>
          <a:stretch>
            <a:fillRect/>
          </a:stretch>
        </p:blipFill>
        <p:spPr>
          <a:xfrm>
            <a:off x="896808" y="810706"/>
            <a:ext cx="10330516" cy="5064358"/>
          </a:xfrm>
          <a:prstGeom prst="rect">
            <a:avLst/>
          </a:prstGeom>
        </p:spPr>
      </p:pic>
    </p:spTree>
    <p:extLst>
      <p:ext uri="{BB962C8B-B14F-4D97-AF65-F5344CB8AC3E}">
        <p14:creationId xmlns:p14="http://schemas.microsoft.com/office/powerpoint/2010/main" val="3054203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50">
            <a:alpha val="75000"/>
          </a:srgbClr>
        </a:solidFill>
        <a:effectLst/>
      </p:bgPr>
    </p:bg>
    <p:spTree>
      <p:nvGrpSpPr>
        <p:cNvPr id="1" name=""/>
        <p:cNvGrpSpPr/>
        <p:nvPr/>
      </p:nvGrpSpPr>
      <p:grpSpPr>
        <a:xfrm>
          <a:off x="0" y="0"/>
          <a:ext cx="0" cy="0"/>
          <a:chOff x="0" y="0"/>
          <a:chExt cx="0" cy="0"/>
        </a:xfrm>
      </p:grpSpPr>
      <p:sp>
        <p:nvSpPr>
          <p:cNvPr id="6" name="Rectangle 5"/>
          <p:cNvSpPr/>
          <p:nvPr/>
        </p:nvSpPr>
        <p:spPr>
          <a:xfrm>
            <a:off x="0" y="2312567"/>
            <a:ext cx="12192000" cy="1246710"/>
          </a:xfrm>
          <a:prstGeom prst="rect">
            <a:avLst/>
          </a:prstGeom>
          <a:solidFill>
            <a:schemeClr val="bg1">
              <a:alpha val="90000"/>
            </a:schemeClr>
          </a:solidFill>
          <a:ln>
            <a:noFill/>
          </a:ln>
          <a:effectLst>
            <a:innerShdw blurRad="9525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0070C0"/>
                </a:solidFill>
                <a:latin typeface="Arial" panose="020B0604020202020204" pitchFamily="34" charset="0"/>
                <a:cs typeface="Arial" panose="020B0604020202020204" pitchFamily="34" charset="0"/>
              </a:rPr>
              <a:t>Linkages between Debt and Equity Market</a:t>
            </a:r>
          </a:p>
        </p:txBody>
      </p:sp>
      <p:sp>
        <p:nvSpPr>
          <p:cNvPr id="27" name="Footer Placeholder 3"/>
          <p:cNvSpPr txBox="1">
            <a:spLocks/>
          </p:cNvSpPr>
          <p:nvPr/>
        </p:nvSpPr>
        <p:spPr>
          <a:xfrm>
            <a:off x="11150278" y="0"/>
            <a:ext cx="1041722"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endParaRPr lang="en-US" sz="1000" dirty="0">
              <a:solidFill>
                <a:srgbClr val="FF0000"/>
              </a:solidFill>
              <a:latin typeface="Engravers MT" panose="02090707080505020304" pitchFamily="18" charset="0"/>
            </a:endParaRPr>
          </a:p>
        </p:txBody>
      </p:sp>
      <p:sp>
        <p:nvSpPr>
          <p:cNvPr id="7" name="Slide Number Placeholder 6"/>
          <p:cNvSpPr>
            <a:spLocks noGrp="1"/>
          </p:cNvSpPr>
          <p:nvPr>
            <p:ph type="sldNum" sz="quarter" idx="12"/>
          </p:nvPr>
        </p:nvSpPr>
        <p:spPr/>
        <p:txBody>
          <a:bodyPr/>
          <a:lstStyle/>
          <a:p>
            <a:fld id="{AD435F75-68A0-45B1-B8A1-26FFFA4FEC76}" type="slidenum">
              <a:rPr lang="en-US" smtClean="0"/>
              <a:t>2</a:t>
            </a:fld>
            <a:endParaRPr lang="en-US" dirty="0"/>
          </a:p>
        </p:txBody>
      </p:sp>
    </p:spTree>
    <p:extLst>
      <p:ext uri="{BB962C8B-B14F-4D97-AF65-F5344CB8AC3E}">
        <p14:creationId xmlns:p14="http://schemas.microsoft.com/office/powerpoint/2010/main" val="310499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100" dirty="0">
                <a:solidFill>
                  <a:prstClr val="white"/>
                </a:solidFill>
                <a:latin typeface="Verdana" panose="020B0604030504040204" pitchFamily="34" charset="0"/>
                <a:ea typeface="Verdana" panose="020B0604030504040204" pitchFamily="34" charset="0"/>
              </a:rPr>
              <a:t>Credit–Deposit Ratio -India</a:t>
            </a:r>
            <a:endParaRPr kumimoji="0" lang="en-US" sz="21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435F75-68A0-45B1-B8A1-26FFFA4FEC76}" type="slidenum">
              <a:rPr kumimoji="0" lang="en-US" sz="1200" b="0" i="0" u="none" strike="noStrike" kern="1200" cap="none" spc="0" normalizeH="0" baseline="0" noProof="0" smtClean="0">
                <a:ln>
                  <a:noFill/>
                </a:ln>
                <a:solidFill>
                  <a:prstClr val="black">
                    <a:tint val="75000"/>
                  </a:prstClr>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Verdana"/>
              <a:ea typeface="+mn-ea"/>
              <a:cs typeface="+mn-cs"/>
            </a:endParaRPr>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Engravers MT" panose="02090707080505020304" pitchFamily="18" charset="0"/>
                <a:ea typeface="+mn-ea"/>
                <a:cs typeface="+mn-cs"/>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marR="0" lvl="0" indent="-285750" algn="just" defTabSz="914400" rtl="0" eaLnBrk="1" fontAlgn="auto" latinLnBrk="0" hangingPunct="1">
              <a:lnSpc>
                <a:spcPct val="150000"/>
              </a:lnSpc>
              <a:spcBef>
                <a:spcPts val="1200"/>
              </a:spcBef>
              <a:spcAft>
                <a:spcPts val="0"/>
              </a:spcAft>
              <a:buClr>
                <a:srgbClr val="00B050"/>
              </a:buClr>
              <a:buSzPct val="120000"/>
              <a:buFont typeface="Wingdings" panose="05000000000000000000" pitchFamily="2" charset="2"/>
              <a:buChar char="§"/>
              <a:tabLst/>
              <a:defRPr/>
            </a:pPr>
            <a:endParaRPr kumimoji="0" lang="en-US" sz="1800" b="0" i="0" u="none" strike="noStrike" kern="1200" cap="none" spc="0" normalizeH="0" baseline="0" noProof="0" dirty="0">
              <a:ln>
                <a:noFill/>
              </a:ln>
              <a:solidFill>
                <a:srgbClr val="002060"/>
              </a:solidFill>
              <a:effectLst/>
              <a:uLnTx/>
              <a:uFillTx/>
              <a:latin typeface="Verdana"/>
              <a:ea typeface="+mn-ea"/>
              <a:cs typeface="+mn-cs"/>
            </a:endParaRPr>
          </a:p>
        </p:txBody>
      </p:sp>
      <p:pic>
        <p:nvPicPr>
          <p:cNvPr id="5" name="Picture 4">
            <a:extLst>
              <a:ext uri="{FF2B5EF4-FFF2-40B4-BE49-F238E27FC236}">
                <a16:creationId xmlns:a16="http://schemas.microsoft.com/office/drawing/2014/main" id="{30CFAA88-5C0E-7118-0549-5E92247B699F}"/>
              </a:ext>
            </a:extLst>
          </p:cNvPr>
          <p:cNvPicPr>
            <a:picLocks noChangeAspect="1"/>
          </p:cNvPicPr>
          <p:nvPr/>
        </p:nvPicPr>
        <p:blipFill>
          <a:blip r:embed="rId2"/>
          <a:stretch>
            <a:fillRect/>
          </a:stretch>
        </p:blipFill>
        <p:spPr>
          <a:xfrm>
            <a:off x="872392" y="895545"/>
            <a:ext cx="10364359" cy="4741683"/>
          </a:xfrm>
          <a:prstGeom prst="rect">
            <a:avLst/>
          </a:prstGeom>
        </p:spPr>
      </p:pic>
    </p:spTree>
    <p:extLst>
      <p:ext uri="{BB962C8B-B14F-4D97-AF65-F5344CB8AC3E}">
        <p14:creationId xmlns:p14="http://schemas.microsoft.com/office/powerpoint/2010/main" val="4702470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Weighted Average Lending Rate (WALR)-India</a:t>
            </a:r>
          </a:p>
        </p:txBody>
      </p:sp>
      <p:sp>
        <p:nvSpPr>
          <p:cNvPr id="3" name="Slide Number Placeholder 2"/>
          <p:cNvSpPr>
            <a:spLocks noGrp="1"/>
          </p:cNvSpPr>
          <p:nvPr>
            <p:ph type="sldNum" sz="quarter" idx="12"/>
          </p:nvPr>
        </p:nvSpPr>
        <p:spPr/>
        <p:txBody>
          <a:bodyPr/>
          <a:lstStyle/>
          <a:p>
            <a:fld id="{AD435F75-68A0-45B1-B8A1-26FFFA4FEC76}" type="slidenum">
              <a:rPr lang="en-US" smtClean="0"/>
              <a:t>21</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953C4284-A18C-2D4E-27A8-8CFD0FF9B8F3}"/>
              </a:ext>
            </a:extLst>
          </p:cNvPr>
          <p:cNvPicPr>
            <a:picLocks noChangeAspect="1"/>
          </p:cNvPicPr>
          <p:nvPr/>
        </p:nvPicPr>
        <p:blipFill>
          <a:blip r:embed="rId2"/>
          <a:stretch>
            <a:fillRect/>
          </a:stretch>
        </p:blipFill>
        <p:spPr>
          <a:xfrm>
            <a:off x="936981" y="1055802"/>
            <a:ext cx="10074968" cy="4336526"/>
          </a:xfrm>
          <a:prstGeom prst="rect">
            <a:avLst/>
          </a:prstGeom>
        </p:spPr>
      </p:pic>
    </p:spTree>
    <p:extLst>
      <p:ext uri="{BB962C8B-B14F-4D97-AF65-F5344CB8AC3E}">
        <p14:creationId xmlns:p14="http://schemas.microsoft.com/office/powerpoint/2010/main" val="16945258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Interest Rate India</a:t>
            </a:r>
          </a:p>
        </p:txBody>
      </p:sp>
      <p:sp>
        <p:nvSpPr>
          <p:cNvPr id="3" name="Slide Number Placeholder 2"/>
          <p:cNvSpPr>
            <a:spLocks noGrp="1"/>
          </p:cNvSpPr>
          <p:nvPr>
            <p:ph type="sldNum" sz="quarter" idx="12"/>
          </p:nvPr>
        </p:nvSpPr>
        <p:spPr/>
        <p:txBody>
          <a:bodyPr/>
          <a:lstStyle/>
          <a:p>
            <a:fld id="{AD435F75-68A0-45B1-B8A1-26FFFA4FEC76}" type="slidenum">
              <a:rPr lang="en-US" smtClean="0"/>
              <a:t>22</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3EB6BCEA-C614-B0FA-A55C-6F8ED9D5BDBD}"/>
              </a:ext>
            </a:extLst>
          </p:cNvPr>
          <p:cNvPicPr>
            <a:picLocks noChangeAspect="1"/>
          </p:cNvPicPr>
          <p:nvPr/>
        </p:nvPicPr>
        <p:blipFill>
          <a:blip r:embed="rId2"/>
          <a:stretch>
            <a:fillRect/>
          </a:stretch>
        </p:blipFill>
        <p:spPr>
          <a:xfrm>
            <a:off x="838201" y="838986"/>
            <a:ext cx="10303567" cy="5364964"/>
          </a:xfrm>
          <a:prstGeom prst="rect">
            <a:avLst/>
          </a:prstGeom>
        </p:spPr>
      </p:pic>
    </p:spTree>
    <p:extLst>
      <p:ext uri="{BB962C8B-B14F-4D97-AF65-F5344CB8AC3E}">
        <p14:creationId xmlns:p14="http://schemas.microsoft.com/office/powerpoint/2010/main" val="1556157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Weighted Average Domestic Term Deposit Rate (WADTDR)</a:t>
            </a:r>
          </a:p>
        </p:txBody>
      </p:sp>
      <p:sp>
        <p:nvSpPr>
          <p:cNvPr id="3" name="Slide Number Placeholder 2"/>
          <p:cNvSpPr>
            <a:spLocks noGrp="1"/>
          </p:cNvSpPr>
          <p:nvPr>
            <p:ph type="sldNum" sz="quarter" idx="12"/>
          </p:nvPr>
        </p:nvSpPr>
        <p:spPr/>
        <p:txBody>
          <a:bodyPr/>
          <a:lstStyle/>
          <a:p>
            <a:fld id="{AD435F75-68A0-45B1-B8A1-26FFFA4FEC76}" type="slidenum">
              <a:rPr lang="en-US" smtClean="0"/>
              <a:t>23</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6CA57A6E-978D-54FE-4AC9-55C76D37EA26}"/>
              </a:ext>
            </a:extLst>
          </p:cNvPr>
          <p:cNvPicPr>
            <a:picLocks noChangeAspect="1"/>
          </p:cNvPicPr>
          <p:nvPr/>
        </p:nvPicPr>
        <p:blipFill>
          <a:blip r:embed="rId2"/>
          <a:stretch>
            <a:fillRect/>
          </a:stretch>
        </p:blipFill>
        <p:spPr>
          <a:xfrm>
            <a:off x="1059425" y="886120"/>
            <a:ext cx="9762546" cy="4883083"/>
          </a:xfrm>
          <a:prstGeom prst="rect">
            <a:avLst/>
          </a:prstGeom>
        </p:spPr>
      </p:pic>
    </p:spTree>
    <p:extLst>
      <p:ext uri="{BB962C8B-B14F-4D97-AF65-F5344CB8AC3E}">
        <p14:creationId xmlns:p14="http://schemas.microsoft.com/office/powerpoint/2010/main" val="11459913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Credit Growth -India</a:t>
            </a:r>
          </a:p>
        </p:txBody>
      </p:sp>
      <p:sp>
        <p:nvSpPr>
          <p:cNvPr id="3" name="Slide Number Placeholder 2"/>
          <p:cNvSpPr>
            <a:spLocks noGrp="1"/>
          </p:cNvSpPr>
          <p:nvPr>
            <p:ph type="sldNum" sz="quarter" idx="12"/>
          </p:nvPr>
        </p:nvSpPr>
        <p:spPr/>
        <p:txBody>
          <a:bodyPr/>
          <a:lstStyle/>
          <a:p>
            <a:fld id="{AD435F75-68A0-45B1-B8A1-26FFFA4FEC76}" type="slidenum">
              <a:rPr lang="en-US" smtClean="0"/>
              <a:t>24</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85FB9D4C-33C5-CB8A-83D5-786F999A0CE8}"/>
              </a:ext>
            </a:extLst>
          </p:cNvPr>
          <p:cNvPicPr>
            <a:picLocks noChangeAspect="1"/>
          </p:cNvPicPr>
          <p:nvPr/>
        </p:nvPicPr>
        <p:blipFill>
          <a:blip r:embed="rId2"/>
          <a:stretch>
            <a:fillRect/>
          </a:stretch>
        </p:blipFill>
        <p:spPr>
          <a:xfrm>
            <a:off x="1050232" y="1112208"/>
            <a:ext cx="9837727" cy="4534807"/>
          </a:xfrm>
          <a:prstGeom prst="rect">
            <a:avLst/>
          </a:prstGeom>
        </p:spPr>
      </p:pic>
    </p:spTree>
    <p:extLst>
      <p:ext uri="{BB962C8B-B14F-4D97-AF65-F5344CB8AC3E}">
        <p14:creationId xmlns:p14="http://schemas.microsoft.com/office/powerpoint/2010/main" val="3308260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Component of Non-Food Credit Growth</a:t>
            </a:r>
          </a:p>
        </p:txBody>
      </p:sp>
      <p:sp>
        <p:nvSpPr>
          <p:cNvPr id="3" name="Slide Number Placeholder 2"/>
          <p:cNvSpPr>
            <a:spLocks noGrp="1"/>
          </p:cNvSpPr>
          <p:nvPr>
            <p:ph type="sldNum" sz="quarter" idx="12"/>
          </p:nvPr>
        </p:nvSpPr>
        <p:spPr/>
        <p:txBody>
          <a:bodyPr/>
          <a:lstStyle/>
          <a:p>
            <a:fld id="{AD435F75-68A0-45B1-B8A1-26FFFA4FEC76}" type="slidenum">
              <a:rPr lang="en-US" smtClean="0"/>
              <a:t>25</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pic>
        <p:nvPicPr>
          <p:cNvPr id="5" name="Picture 4">
            <a:extLst>
              <a:ext uri="{FF2B5EF4-FFF2-40B4-BE49-F238E27FC236}">
                <a16:creationId xmlns:a16="http://schemas.microsoft.com/office/drawing/2014/main" id="{09A07663-84AE-AA01-647F-57DBFDC2AF2D}"/>
              </a:ext>
            </a:extLst>
          </p:cNvPr>
          <p:cNvPicPr>
            <a:picLocks noChangeAspect="1"/>
          </p:cNvPicPr>
          <p:nvPr/>
        </p:nvPicPr>
        <p:blipFill>
          <a:blip r:embed="rId2"/>
          <a:stretch>
            <a:fillRect/>
          </a:stretch>
        </p:blipFill>
        <p:spPr>
          <a:xfrm>
            <a:off x="792881" y="999241"/>
            <a:ext cx="10415589" cy="5005633"/>
          </a:xfrm>
          <a:prstGeom prst="rect">
            <a:avLst/>
          </a:prstGeom>
        </p:spPr>
      </p:pic>
    </p:spTree>
    <p:extLst>
      <p:ext uri="{BB962C8B-B14F-4D97-AF65-F5344CB8AC3E}">
        <p14:creationId xmlns:p14="http://schemas.microsoft.com/office/powerpoint/2010/main" val="22945521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Credit Growth MSMEs</a:t>
            </a:r>
          </a:p>
        </p:txBody>
      </p:sp>
      <p:sp>
        <p:nvSpPr>
          <p:cNvPr id="3" name="Slide Number Placeholder 2"/>
          <p:cNvSpPr>
            <a:spLocks noGrp="1"/>
          </p:cNvSpPr>
          <p:nvPr>
            <p:ph type="sldNum" sz="quarter" idx="12"/>
          </p:nvPr>
        </p:nvSpPr>
        <p:spPr/>
        <p:txBody>
          <a:bodyPr/>
          <a:lstStyle/>
          <a:p>
            <a:fld id="{AD435F75-68A0-45B1-B8A1-26FFFA4FEC76}" type="slidenum">
              <a:rPr lang="en-US" smtClean="0"/>
              <a:t>26</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pic>
        <p:nvPicPr>
          <p:cNvPr id="5" name="Picture 4">
            <a:extLst>
              <a:ext uri="{FF2B5EF4-FFF2-40B4-BE49-F238E27FC236}">
                <a16:creationId xmlns:a16="http://schemas.microsoft.com/office/drawing/2014/main" id="{E493335A-078B-63A1-4F46-681FC0C41828}"/>
              </a:ext>
            </a:extLst>
          </p:cNvPr>
          <p:cNvPicPr>
            <a:picLocks noChangeAspect="1"/>
          </p:cNvPicPr>
          <p:nvPr/>
        </p:nvPicPr>
        <p:blipFill>
          <a:blip r:embed="rId2"/>
          <a:stretch>
            <a:fillRect/>
          </a:stretch>
        </p:blipFill>
        <p:spPr>
          <a:xfrm>
            <a:off x="1079173" y="1036948"/>
            <a:ext cx="10459235" cy="4260916"/>
          </a:xfrm>
          <a:prstGeom prst="rect">
            <a:avLst/>
          </a:prstGeom>
        </p:spPr>
      </p:pic>
      <p:sp>
        <p:nvSpPr>
          <p:cNvPr id="7" name="TextBox 6">
            <a:extLst>
              <a:ext uri="{FF2B5EF4-FFF2-40B4-BE49-F238E27FC236}">
                <a16:creationId xmlns:a16="http://schemas.microsoft.com/office/drawing/2014/main" id="{B37626B0-10A2-D1AC-48D8-A14F8D16AF84}"/>
              </a:ext>
            </a:extLst>
          </p:cNvPr>
          <p:cNvSpPr txBox="1"/>
          <p:nvPr/>
        </p:nvSpPr>
        <p:spPr>
          <a:xfrm>
            <a:off x="1470581" y="5043340"/>
            <a:ext cx="9654617" cy="2083006"/>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lnSpc>
                <a:spcPct val="150000"/>
              </a:lnSpc>
              <a:buClr>
                <a:srgbClr val="00B050"/>
              </a:buClr>
              <a:buSzPct val="120000"/>
            </a:pPr>
            <a:r>
              <a:rPr lang="en-US" sz="1600" dirty="0">
                <a:solidFill>
                  <a:srgbClr val="002060"/>
                </a:solidFill>
                <a:latin typeface="Arial" panose="020B0604020202020204" pitchFamily="34" charset="0"/>
                <a:cs typeface="Arial" panose="020B0604020202020204" pitchFamily="34" charset="0"/>
              </a:rPr>
              <a:t>Source: Annual Report RBI 2022-23</a:t>
            </a:r>
          </a:p>
          <a:p>
            <a:pPr algn="just">
              <a:lnSpc>
                <a:spcPct val="150000"/>
              </a:lnSpc>
              <a:buClr>
                <a:srgbClr val="00B050"/>
              </a:buClr>
              <a:buSzPct val="120000"/>
            </a:pPr>
            <a:r>
              <a:rPr lang="en-US" sz="1600" dirty="0">
                <a:solidFill>
                  <a:srgbClr val="002060"/>
                </a:solidFill>
                <a:latin typeface="Arial" panose="020B0604020202020204" pitchFamily="34" charset="0"/>
                <a:cs typeface="Arial" panose="020B0604020202020204" pitchFamily="34" charset="0"/>
              </a:rPr>
              <a:t>Total Number of MSME: 63 million</a:t>
            </a:r>
          </a:p>
          <a:p>
            <a:pPr algn="just">
              <a:lnSpc>
                <a:spcPct val="150000"/>
              </a:lnSpc>
              <a:buClr>
                <a:srgbClr val="00B050"/>
              </a:buClr>
              <a:buSzPct val="120000"/>
            </a:pPr>
            <a:r>
              <a:rPr lang="en-US" sz="1600" dirty="0">
                <a:solidFill>
                  <a:srgbClr val="002060"/>
                </a:solidFill>
                <a:latin typeface="Arial" panose="020B0604020202020204" pitchFamily="34" charset="0"/>
                <a:cs typeface="Arial" panose="020B0604020202020204" pitchFamily="34" charset="0"/>
              </a:rPr>
              <a:t>Contribution to GDP: 29%</a:t>
            </a:r>
          </a:p>
          <a:p>
            <a:pPr algn="just">
              <a:lnSpc>
                <a:spcPct val="150000"/>
              </a:lnSpc>
              <a:buClr>
                <a:srgbClr val="00B050"/>
              </a:buClr>
              <a:buSzPct val="120000"/>
            </a:pPr>
            <a:r>
              <a:rPr lang="en-US" sz="1600" dirty="0">
                <a:solidFill>
                  <a:srgbClr val="002060"/>
                </a:solidFill>
                <a:latin typeface="Arial" panose="020B0604020202020204" pitchFamily="34" charset="0"/>
                <a:cs typeface="Arial" panose="020B0604020202020204" pitchFamily="34" charset="0"/>
              </a:rPr>
              <a:t>The number of people Employed : 113 million</a:t>
            </a:r>
          </a:p>
          <a:p>
            <a:pPr algn="just">
              <a:lnSpc>
                <a:spcPct val="150000"/>
              </a:lnSpc>
              <a:spcBef>
                <a:spcPts val="1200"/>
              </a:spcBef>
              <a:buClr>
                <a:srgbClr val="00B050"/>
              </a:buClr>
              <a:buSzPct val="120000"/>
            </a:pPr>
            <a:endParaRPr lang="en-US" dirty="0">
              <a:solidFill>
                <a:srgbClr val="002060"/>
              </a:solidFill>
            </a:endParaRPr>
          </a:p>
        </p:txBody>
      </p:sp>
    </p:spTree>
    <p:extLst>
      <p:ext uri="{BB962C8B-B14F-4D97-AF65-F5344CB8AC3E}">
        <p14:creationId xmlns:p14="http://schemas.microsoft.com/office/powerpoint/2010/main" val="39307387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ECB</a:t>
            </a:r>
          </a:p>
        </p:txBody>
      </p:sp>
      <p:sp>
        <p:nvSpPr>
          <p:cNvPr id="3" name="Slide Number Placeholder 2"/>
          <p:cNvSpPr>
            <a:spLocks noGrp="1"/>
          </p:cNvSpPr>
          <p:nvPr>
            <p:ph type="sldNum" sz="quarter" idx="12"/>
          </p:nvPr>
        </p:nvSpPr>
        <p:spPr/>
        <p:txBody>
          <a:bodyPr/>
          <a:lstStyle/>
          <a:p>
            <a:fld id="{AD435F75-68A0-45B1-B8A1-26FFFA4FEC76}" type="slidenum">
              <a:rPr lang="en-US" smtClean="0"/>
              <a:t>27</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B227F9DE-5B8B-A800-4121-C7A729048FA0}"/>
              </a:ext>
            </a:extLst>
          </p:cNvPr>
          <p:cNvPicPr>
            <a:picLocks noChangeAspect="1"/>
          </p:cNvPicPr>
          <p:nvPr/>
        </p:nvPicPr>
        <p:blipFill>
          <a:blip r:embed="rId2"/>
          <a:stretch>
            <a:fillRect/>
          </a:stretch>
        </p:blipFill>
        <p:spPr>
          <a:xfrm>
            <a:off x="612742" y="982936"/>
            <a:ext cx="5552388" cy="4984231"/>
          </a:xfrm>
          <a:prstGeom prst="rect">
            <a:avLst/>
          </a:prstGeom>
        </p:spPr>
      </p:pic>
      <p:pic>
        <p:nvPicPr>
          <p:cNvPr id="9" name="Picture 8">
            <a:extLst>
              <a:ext uri="{FF2B5EF4-FFF2-40B4-BE49-F238E27FC236}">
                <a16:creationId xmlns:a16="http://schemas.microsoft.com/office/drawing/2014/main" id="{C07F027B-FED1-F9FB-E8F5-66EAC0434795}"/>
              </a:ext>
            </a:extLst>
          </p:cNvPr>
          <p:cNvPicPr>
            <a:picLocks noChangeAspect="1"/>
          </p:cNvPicPr>
          <p:nvPr/>
        </p:nvPicPr>
        <p:blipFill>
          <a:blip r:embed="rId3"/>
          <a:stretch>
            <a:fillRect/>
          </a:stretch>
        </p:blipFill>
        <p:spPr>
          <a:xfrm>
            <a:off x="6315959" y="1093509"/>
            <a:ext cx="5382705" cy="4781555"/>
          </a:xfrm>
          <a:prstGeom prst="rect">
            <a:avLst/>
          </a:prstGeom>
        </p:spPr>
      </p:pic>
    </p:spTree>
    <p:extLst>
      <p:ext uri="{BB962C8B-B14F-4D97-AF65-F5344CB8AC3E}">
        <p14:creationId xmlns:p14="http://schemas.microsoft.com/office/powerpoint/2010/main" val="10323223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FPI Exposures in Equity</a:t>
            </a:r>
          </a:p>
        </p:txBody>
      </p:sp>
      <p:sp>
        <p:nvSpPr>
          <p:cNvPr id="3" name="Slide Number Placeholder 2"/>
          <p:cNvSpPr>
            <a:spLocks noGrp="1"/>
          </p:cNvSpPr>
          <p:nvPr>
            <p:ph type="sldNum" sz="quarter" idx="12"/>
          </p:nvPr>
        </p:nvSpPr>
        <p:spPr/>
        <p:txBody>
          <a:bodyPr/>
          <a:lstStyle/>
          <a:p>
            <a:fld id="{AD435F75-68A0-45B1-B8A1-26FFFA4FEC76}" type="slidenum">
              <a:rPr lang="en-US" smtClean="0"/>
              <a:t>28</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A32888BF-51A8-C25E-7D72-47D5D8B3B1A5}"/>
              </a:ext>
            </a:extLst>
          </p:cNvPr>
          <p:cNvPicPr>
            <a:picLocks noChangeAspect="1"/>
          </p:cNvPicPr>
          <p:nvPr/>
        </p:nvPicPr>
        <p:blipFill>
          <a:blip r:embed="rId2"/>
          <a:stretch>
            <a:fillRect/>
          </a:stretch>
        </p:blipFill>
        <p:spPr>
          <a:xfrm>
            <a:off x="1734533" y="982936"/>
            <a:ext cx="8748074" cy="3259126"/>
          </a:xfrm>
          <a:prstGeom prst="rect">
            <a:avLst/>
          </a:prstGeom>
        </p:spPr>
      </p:pic>
    </p:spTree>
    <p:extLst>
      <p:ext uri="{BB962C8B-B14F-4D97-AF65-F5344CB8AC3E}">
        <p14:creationId xmlns:p14="http://schemas.microsoft.com/office/powerpoint/2010/main" val="17901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Investment By Institutional Investor </a:t>
            </a:r>
          </a:p>
        </p:txBody>
      </p:sp>
      <p:sp>
        <p:nvSpPr>
          <p:cNvPr id="3" name="Slide Number Placeholder 2"/>
          <p:cNvSpPr>
            <a:spLocks noGrp="1"/>
          </p:cNvSpPr>
          <p:nvPr>
            <p:ph type="sldNum" sz="quarter" idx="12"/>
          </p:nvPr>
        </p:nvSpPr>
        <p:spPr/>
        <p:txBody>
          <a:bodyPr/>
          <a:lstStyle/>
          <a:p>
            <a:fld id="{AD435F75-68A0-45B1-B8A1-26FFFA4FEC76}" type="slidenum">
              <a:rPr lang="en-US" smtClean="0"/>
              <a:t>29</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700724F1-4EA8-44B2-198E-54EF8B3581B4}"/>
              </a:ext>
            </a:extLst>
          </p:cNvPr>
          <p:cNvPicPr>
            <a:picLocks noChangeAspect="1"/>
          </p:cNvPicPr>
          <p:nvPr/>
        </p:nvPicPr>
        <p:blipFill>
          <a:blip r:embed="rId2"/>
          <a:stretch>
            <a:fillRect/>
          </a:stretch>
        </p:blipFill>
        <p:spPr>
          <a:xfrm>
            <a:off x="1199918" y="982936"/>
            <a:ext cx="9775596" cy="4515815"/>
          </a:xfrm>
          <a:prstGeom prst="rect">
            <a:avLst/>
          </a:prstGeom>
        </p:spPr>
      </p:pic>
    </p:spTree>
    <p:extLst>
      <p:ext uri="{BB962C8B-B14F-4D97-AF65-F5344CB8AC3E}">
        <p14:creationId xmlns:p14="http://schemas.microsoft.com/office/powerpoint/2010/main" val="3895484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Arial" panose="020B0604020202020204" pitchFamily="34" charset="0"/>
                <a:ea typeface="Verdana" panose="020B0604030504040204" pitchFamily="34" charset="0"/>
                <a:cs typeface="Arial" panose="020B0604020202020204" pitchFamily="34" charset="0"/>
              </a:rPr>
              <a:t>Government’s Debt, Deficit, and Debt Limit</a:t>
            </a:r>
          </a:p>
        </p:txBody>
      </p:sp>
      <p:sp>
        <p:nvSpPr>
          <p:cNvPr id="3" name="Slide Number Placeholder 2"/>
          <p:cNvSpPr>
            <a:spLocks noGrp="1"/>
          </p:cNvSpPr>
          <p:nvPr>
            <p:ph type="sldNum" sz="quarter" idx="12"/>
          </p:nvPr>
        </p:nvSpPr>
        <p:spPr/>
        <p:txBody>
          <a:bodyPr/>
          <a:lstStyle/>
          <a:p>
            <a:fld id="{AD435F75-68A0-45B1-B8A1-26FFFA4FEC76}" type="slidenum">
              <a:rPr lang="en-US" smtClean="0"/>
              <a:t>3</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131217" y="1206631"/>
            <a:ext cx="10392266" cy="4545219"/>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 Two Ds  are very different concepts  but are interdependent</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Deficit is a “flow variable”   and is measured over a defined period of time </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Debt is a “stock variable” and represents deficits accumulated over many years. It can be measured at any point in time</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Debt rises when a government runs a deficit and vice-versa </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Debt Limit- the maximum amount of debt that the Department of Treasury can issue to the public or other federal agencies</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US is one of the two countries in the world that has a debt ceiling (limit) in absolute terms rather than % of GDP</a:t>
            </a:r>
          </a:p>
        </p:txBody>
      </p:sp>
    </p:spTree>
    <p:extLst>
      <p:ext uri="{BB962C8B-B14F-4D97-AF65-F5344CB8AC3E}">
        <p14:creationId xmlns:p14="http://schemas.microsoft.com/office/powerpoint/2010/main" val="18087931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Money Raised BY IPOFPOs , Rights and SIP</a:t>
            </a:r>
          </a:p>
        </p:txBody>
      </p:sp>
      <p:sp>
        <p:nvSpPr>
          <p:cNvPr id="3" name="Slide Number Placeholder 2"/>
          <p:cNvSpPr>
            <a:spLocks noGrp="1"/>
          </p:cNvSpPr>
          <p:nvPr>
            <p:ph type="sldNum" sz="quarter" idx="12"/>
          </p:nvPr>
        </p:nvSpPr>
        <p:spPr/>
        <p:txBody>
          <a:bodyPr/>
          <a:lstStyle/>
          <a:p>
            <a:fld id="{AD435F75-68A0-45B1-B8A1-26FFFA4FEC76}" type="slidenum">
              <a:rPr lang="en-US" smtClean="0"/>
              <a:t>30</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12627AF0-B9B6-32FB-2296-F27A03D75B80}"/>
              </a:ext>
            </a:extLst>
          </p:cNvPr>
          <p:cNvPicPr>
            <a:picLocks noChangeAspect="1"/>
          </p:cNvPicPr>
          <p:nvPr/>
        </p:nvPicPr>
        <p:blipFill>
          <a:blip r:embed="rId2"/>
          <a:stretch>
            <a:fillRect/>
          </a:stretch>
        </p:blipFill>
        <p:spPr>
          <a:xfrm>
            <a:off x="451244" y="857838"/>
            <a:ext cx="11181432" cy="5429840"/>
          </a:xfrm>
          <a:prstGeom prst="rect">
            <a:avLst/>
          </a:prstGeom>
        </p:spPr>
      </p:pic>
    </p:spTree>
    <p:extLst>
      <p:ext uri="{BB962C8B-B14F-4D97-AF65-F5344CB8AC3E}">
        <p14:creationId xmlns:p14="http://schemas.microsoft.com/office/powerpoint/2010/main" val="38152883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31</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810706"/>
            <a:ext cx="11500701" cy="4191276"/>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t>Lending is never done perfectly – the cycle affects people’s psychology to produce </a:t>
            </a:r>
            <a:r>
              <a:rPr lang="en-US" dirty="0">
                <a:solidFill>
                  <a:srgbClr val="FF0000"/>
                </a:solidFill>
              </a:rPr>
              <a:t>bubbles and</a:t>
            </a:r>
          </a:p>
          <a:p>
            <a:pPr>
              <a:lnSpc>
                <a:spcPct val="150000"/>
              </a:lnSpc>
            </a:pPr>
            <a:r>
              <a:rPr lang="en-US" dirty="0">
                <a:solidFill>
                  <a:srgbClr val="FF0000"/>
                </a:solidFill>
              </a:rPr>
              <a:t> busts</a:t>
            </a:r>
          </a:p>
          <a:p>
            <a:pPr>
              <a:lnSpc>
                <a:spcPct val="150000"/>
              </a:lnSpc>
            </a:pPr>
            <a:endParaRPr lang="en-US" dirty="0">
              <a:solidFill>
                <a:srgbClr val="FF0000"/>
              </a:solidFill>
            </a:endParaRPr>
          </a:p>
          <a:p>
            <a:pPr marL="285750" indent="-285750">
              <a:lnSpc>
                <a:spcPct val="150000"/>
              </a:lnSpc>
              <a:buFont typeface="Arial" panose="020B0604020202020204" pitchFamily="34" charset="0"/>
              <a:buChar char="•"/>
            </a:pPr>
            <a:r>
              <a:rPr lang="en-US" dirty="0"/>
              <a:t> Policymakers err on the side of being too loose with credit because the </a:t>
            </a:r>
            <a:r>
              <a:rPr lang="en-US" dirty="0">
                <a:solidFill>
                  <a:srgbClr val="FF0000"/>
                </a:solidFill>
              </a:rPr>
              <a:t>near-term rewards </a:t>
            </a:r>
            <a:r>
              <a:rPr lang="en-US" dirty="0"/>
              <a:t>(faster growth) seem to justify it.</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 It is also politically easier to allow easy credit (by providing guarantees, and easing monetary policies) than to have tight credit. That is the main reason we see big debt cycles</a:t>
            </a:r>
          </a:p>
          <a:p>
            <a:pPr marL="285750" indent="-285750">
              <a:lnSpc>
                <a:spcPct val="150000"/>
              </a:lnSpc>
              <a:buFont typeface="Arial" panose="020B0604020202020204" pitchFamily="34" charset="0"/>
              <a:buChar char="•"/>
            </a:pPr>
            <a:endParaRPr lang="en-US" dirty="0">
              <a:solidFill>
                <a:srgbClr val="FF0000"/>
              </a:solidFill>
            </a:endParaRPr>
          </a:p>
          <a:p>
            <a:pPr marL="285750" indent="-285750">
              <a:lnSpc>
                <a:spcPct val="150000"/>
              </a:lnSpc>
              <a:buFont typeface="Arial" panose="020B0604020202020204" pitchFamily="34" charset="0"/>
              <a:buChar char="•"/>
            </a:pPr>
            <a:r>
              <a:rPr lang="en-US" dirty="0"/>
              <a:t>“Property is the king” vs “Cash is the King”</a:t>
            </a:r>
            <a:endParaRPr lang="en-IN" dirty="0"/>
          </a:p>
        </p:txBody>
      </p:sp>
    </p:spTree>
    <p:extLst>
      <p:ext uri="{BB962C8B-B14F-4D97-AF65-F5344CB8AC3E}">
        <p14:creationId xmlns:p14="http://schemas.microsoft.com/office/powerpoint/2010/main" val="37382097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Can Debt Crisis be managed?</a:t>
            </a:r>
          </a:p>
        </p:txBody>
      </p:sp>
      <p:sp>
        <p:nvSpPr>
          <p:cNvPr id="3" name="Slide Number Placeholder 2"/>
          <p:cNvSpPr>
            <a:spLocks noGrp="1"/>
          </p:cNvSpPr>
          <p:nvPr>
            <p:ph type="sldNum" sz="quarter" idx="12"/>
          </p:nvPr>
        </p:nvSpPr>
        <p:spPr/>
        <p:txBody>
          <a:bodyPr/>
          <a:lstStyle/>
          <a:p>
            <a:fld id="{AD435F75-68A0-45B1-B8A1-26FFFA4FEC76}" type="slidenum">
              <a:rPr lang="en-US" smtClean="0"/>
              <a:t>32</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810706"/>
            <a:ext cx="11500701" cy="5022272"/>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t>Lending naturally creates </a:t>
            </a:r>
            <a:r>
              <a:rPr lang="en-US" dirty="0">
                <a:solidFill>
                  <a:srgbClr val="FF0000"/>
                </a:solidFill>
              </a:rPr>
              <a:t>self-reinforcing upward movements </a:t>
            </a:r>
            <a:r>
              <a:rPr lang="en-US" dirty="0"/>
              <a:t>that eventually reverse to create </a:t>
            </a:r>
            <a:r>
              <a:rPr lang="en-US" dirty="0">
                <a:solidFill>
                  <a:srgbClr val="FF0000"/>
                </a:solidFill>
              </a:rPr>
              <a:t>self-reinforcing downward movements </a:t>
            </a:r>
            <a:r>
              <a:rPr lang="en-US" dirty="0"/>
              <a:t>that must reverse in turn</a:t>
            </a:r>
          </a:p>
          <a:p>
            <a:pPr marL="285750" indent="-285750">
              <a:lnSpc>
                <a:spcPct val="150000"/>
              </a:lnSpc>
              <a:buFont typeface="Arial" panose="020B0604020202020204" pitchFamily="34" charset="0"/>
              <a:buChar char="•"/>
            </a:pPr>
            <a:endParaRPr lang="en-US" dirty="0">
              <a:solidFill>
                <a:srgbClr val="FF0000"/>
              </a:solidFill>
            </a:endParaRPr>
          </a:p>
          <a:p>
            <a:pPr marL="285750" indent="-285750" algn="just">
              <a:lnSpc>
                <a:spcPct val="150000"/>
              </a:lnSpc>
              <a:buFont typeface="Arial" panose="020B0604020202020204" pitchFamily="34" charset="0"/>
              <a:buChar char="•"/>
            </a:pPr>
            <a:r>
              <a:rPr lang="en-US" dirty="0"/>
              <a:t>During the upswings, lending supports spending and investment, which in turn supports incomes and asset prices</a:t>
            </a:r>
          </a:p>
          <a:p>
            <a:pPr marL="285750" indent="-285750" algn="just">
              <a:lnSpc>
                <a:spcPct val="150000"/>
              </a:lnSpc>
              <a:buFont typeface="Arial" panose="020B0604020202020204" pitchFamily="34" charset="0"/>
              <a:buChar char="•"/>
            </a:pPr>
            <a:endParaRPr lang="en-US" dirty="0"/>
          </a:p>
          <a:p>
            <a:pPr marL="285750" indent="-285750" algn="just">
              <a:lnSpc>
                <a:spcPct val="150000"/>
              </a:lnSpc>
              <a:buFont typeface="Arial" panose="020B0604020202020204" pitchFamily="34" charset="0"/>
              <a:buChar char="•"/>
            </a:pPr>
            <a:r>
              <a:rPr lang="en-US" dirty="0"/>
              <a:t>Increased incomes and asset prices support further borrowing and spending on goods and financial assets</a:t>
            </a:r>
          </a:p>
          <a:p>
            <a:pPr marL="285750" indent="-285750" algn="just">
              <a:lnSpc>
                <a:spcPct val="150000"/>
              </a:lnSpc>
              <a:buFont typeface="Arial" panose="020B0604020202020204" pitchFamily="34" charset="0"/>
              <a:buChar char="•"/>
            </a:pPr>
            <a:endParaRPr lang="en-US" dirty="0">
              <a:solidFill>
                <a:srgbClr val="FF0000"/>
              </a:solidFill>
            </a:endParaRPr>
          </a:p>
          <a:p>
            <a:pPr marL="285750" indent="-285750" algn="just">
              <a:lnSpc>
                <a:spcPct val="150000"/>
              </a:lnSpc>
              <a:buFont typeface="Arial" panose="020B0604020202020204" pitchFamily="34" charset="0"/>
              <a:buChar char="•"/>
            </a:pPr>
            <a:r>
              <a:rPr lang="en-US" dirty="0"/>
              <a:t>Near the peak of the upward cycle, lending is based on the expectation that the growth trend will continue indefinitely. But, of course, that can’t happen; </a:t>
            </a:r>
            <a:r>
              <a:rPr lang="en-US" dirty="0">
                <a:solidFill>
                  <a:srgbClr val="FF0000"/>
                </a:solidFill>
              </a:rPr>
              <a:t>eventually, income will fall below the cost of the loans</a:t>
            </a:r>
          </a:p>
        </p:txBody>
      </p:sp>
    </p:spTree>
    <p:extLst>
      <p:ext uri="{BB962C8B-B14F-4D97-AF65-F5344CB8AC3E}">
        <p14:creationId xmlns:p14="http://schemas.microsoft.com/office/powerpoint/2010/main" val="32320521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33</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810706"/>
            <a:ext cx="11500701" cy="2944781"/>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solidFill>
                  <a:srgbClr val="FF0000"/>
                </a:solidFill>
              </a:rPr>
              <a:t>Early and Healthy </a:t>
            </a:r>
            <a:r>
              <a:rPr lang="en-US" dirty="0"/>
              <a:t>part of the typical debt cycle- debt grows appropriately in line with income growth because the debt is being used to finance activities that produce fast income growth to service debt</a:t>
            </a:r>
          </a:p>
          <a:p>
            <a:pPr marL="285750" indent="-285750">
              <a:lnSpc>
                <a:spcPct val="150000"/>
              </a:lnSpc>
              <a:buFont typeface="Arial" panose="020B0604020202020204" pitchFamily="34" charset="0"/>
              <a:buChar char="•"/>
            </a:pPr>
            <a:endParaRPr lang="en-US" dirty="0">
              <a:solidFill>
                <a:srgbClr val="FF0000"/>
              </a:solidFill>
            </a:endParaRPr>
          </a:p>
          <a:p>
            <a:pPr marL="285750" indent="-285750">
              <a:lnSpc>
                <a:spcPct val="150000"/>
              </a:lnSpc>
              <a:buFont typeface="Arial" panose="020B0604020202020204" pitchFamily="34" charset="0"/>
              <a:buChar char="•"/>
            </a:pPr>
            <a:r>
              <a:rPr lang="en-US" dirty="0"/>
              <a:t>The </a:t>
            </a:r>
            <a:r>
              <a:rPr lang="en-US" dirty="0">
                <a:solidFill>
                  <a:srgbClr val="FF0000"/>
                </a:solidFill>
              </a:rPr>
              <a:t>Debt-to-GDP</a:t>
            </a:r>
            <a:r>
              <a:rPr lang="en-US" dirty="0"/>
              <a:t> ratio is a proxy of whether or not the debt is in sync with the income (GDP)-  that  is happening in a balanced way, but a rough one because, at first, the amount of income a debt will produce is a big question that remains answered</a:t>
            </a:r>
            <a:endParaRPr lang="en-US" dirty="0">
              <a:solidFill>
                <a:srgbClr val="FF0000"/>
              </a:solidFill>
            </a:endParaRPr>
          </a:p>
        </p:txBody>
      </p:sp>
    </p:spTree>
    <p:extLst>
      <p:ext uri="{BB962C8B-B14F-4D97-AF65-F5344CB8AC3E}">
        <p14:creationId xmlns:p14="http://schemas.microsoft.com/office/powerpoint/2010/main" val="11915206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34</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810706"/>
            <a:ext cx="11500701" cy="5022272"/>
          </a:xfrm>
          <a:prstGeom prst="rect">
            <a:avLst/>
          </a:prstGeom>
          <a:noFill/>
        </p:spPr>
        <p:txBody>
          <a:bodyPr wrap="square">
            <a:spAutoFit/>
          </a:bodyPr>
          <a:lstStyle/>
          <a:p>
            <a:pPr>
              <a:lnSpc>
                <a:spcPct val="150000"/>
              </a:lnSpc>
            </a:pPr>
            <a:r>
              <a:rPr lang="en-US" dirty="0">
                <a:solidFill>
                  <a:srgbClr val="FF0000"/>
                </a:solidFill>
              </a:rPr>
              <a:t>Event </a:t>
            </a:r>
          </a:p>
          <a:p>
            <a:pPr>
              <a:lnSpc>
                <a:spcPct val="150000"/>
              </a:lnSpc>
            </a:pPr>
            <a:r>
              <a:rPr lang="en-US" dirty="0"/>
              <a:t> The 2001 recession was caused by :</a:t>
            </a:r>
          </a:p>
          <a:p>
            <a:pPr>
              <a:lnSpc>
                <a:spcPct val="150000"/>
              </a:lnSpc>
            </a:pPr>
            <a:r>
              <a:rPr lang="en-US" dirty="0"/>
              <a:t>    (</a:t>
            </a:r>
            <a:r>
              <a:rPr lang="en-US" dirty="0" err="1"/>
              <a:t>i</a:t>
            </a:r>
            <a:r>
              <a:rPr lang="en-US" dirty="0"/>
              <a:t>) the tightening of monetary policy,</a:t>
            </a:r>
          </a:p>
          <a:p>
            <a:pPr>
              <a:lnSpc>
                <a:spcPct val="150000"/>
              </a:lnSpc>
            </a:pPr>
            <a:r>
              <a:rPr lang="en-US" dirty="0"/>
              <a:t>    (ii) the bursting of the dot-com bubble, and </a:t>
            </a:r>
          </a:p>
          <a:p>
            <a:pPr>
              <a:lnSpc>
                <a:spcPct val="150000"/>
              </a:lnSpc>
            </a:pPr>
            <a:r>
              <a:rPr lang="en-US" dirty="0"/>
              <a:t>    (iii) the shock of the 9/11 terrorist attacks</a:t>
            </a:r>
          </a:p>
          <a:p>
            <a:pPr>
              <a:lnSpc>
                <a:spcPct val="150000"/>
              </a:lnSpc>
            </a:pPr>
            <a:endParaRPr lang="en-US" dirty="0"/>
          </a:p>
          <a:p>
            <a:pPr>
              <a:lnSpc>
                <a:spcPct val="150000"/>
              </a:lnSpc>
            </a:pPr>
            <a:r>
              <a:rPr lang="en-US" dirty="0">
                <a:solidFill>
                  <a:srgbClr val="FF0000"/>
                </a:solidFill>
              </a:rPr>
              <a:t>Action</a:t>
            </a:r>
          </a:p>
          <a:p>
            <a:pPr>
              <a:lnSpc>
                <a:spcPct val="150000"/>
              </a:lnSpc>
            </a:pPr>
            <a:r>
              <a:rPr lang="en-US" dirty="0"/>
              <a:t>The Federal Reserve  lowered interest rates all the way from 6.5 % to 1 %</a:t>
            </a:r>
          </a:p>
          <a:p>
            <a:pPr>
              <a:lnSpc>
                <a:spcPct val="150000"/>
              </a:lnSpc>
            </a:pPr>
            <a:endParaRPr lang="en-US" dirty="0">
              <a:solidFill>
                <a:srgbClr val="FF0000"/>
              </a:solidFill>
            </a:endParaRPr>
          </a:p>
          <a:p>
            <a:pPr>
              <a:lnSpc>
                <a:spcPct val="150000"/>
              </a:lnSpc>
            </a:pPr>
            <a:r>
              <a:rPr lang="en-US" dirty="0">
                <a:solidFill>
                  <a:srgbClr val="FF0000"/>
                </a:solidFill>
              </a:rPr>
              <a:t>Results</a:t>
            </a:r>
          </a:p>
          <a:p>
            <a:pPr algn="just">
              <a:lnSpc>
                <a:spcPct val="150000"/>
              </a:lnSpc>
            </a:pPr>
            <a:r>
              <a:rPr lang="en-US" dirty="0"/>
              <a:t>The action taken by FED made the 2001 recession a </a:t>
            </a:r>
            <a:r>
              <a:rPr lang="en-US" dirty="0">
                <a:solidFill>
                  <a:srgbClr val="FF0000"/>
                </a:solidFill>
              </a:rPr>
              <a:t>short-lived and shallow </a:t>
            </a:r>
            <a:r>
              <a:rPr lang="en-US" dirty="0"/>
              <a:t>one, but it set the stage for the subsequent bubble period, which was building most rapidly between 2004 and 2006</a:t>
            </a:r>
            <a:endParaRPr lang="en-US" dirty="0">
              <a:solidFill>
                <a:srgbClr val="FF0000"/>
              </a:solidFill>
            </a:endParaRPr>
          </a:p>
        </p:txBody>
      </p:sp>
    </p:spTree>
    <p:extLst>
      <p:ext uri="{BB962C8B-B14F-4D97-AF65-F5344CB8AC3E}">
        <p14:creationId xmlns:p14="http://schemas.microsoft.com/office/powerpoint/2010/main" val="21347451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35</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810706"/>
            <a:ext cx="11500701" cy="5022272"/>
          </a:xfrm>
          <a:prstGeom prst="rect">
            <a:avLst/>
          </a:prstGeom>
          <a:noFill/>
        </p:spPr>
        <p:txBody>
          <a:bodyPr wrap="square">
            <a:spAutoFit/>
          </a:bodyPr>
          <a:lstStyle/>
          <a:p>
            <a:pPr>
              <a:lnSpc>
                <a:spcPct val="150000"/>
              </a:lnSpc>
            </a:pPr>
            <a:r>
              <a:rPr lang="en-US" dirty="0">
                <a:solidFill>
                  <a:srgbClr val="FF0000"/>
                </a:solidFill>
              </a:rPr>
              <a:t>USA between 2004 and 2006</a:t>
            </a:r>
          </a:p>
          <a:p>
            <a:pPr algn="just">
              <a:lnSpc>
                <a:spcPct val="150000"/>
              </a:lnSpc>
            </a:pPr>
            <a:endParaRPr lang="en-US" dirty="0"/>
          </a:p>
          <a:p>
            <a:pPr algn="just">
              <a:lnSpc>
                <a:spcPct val="150000"/>
              </a:lnSpc>
            </a:pPr>
            <a:r>
              <a:rPr lang="en-US" dirty="0"/>
              <a:t>US economic conditions looked excellent by most measures: </a:t>
            </a:r>
          </a:p>
          <a:p>
            <a:pPr marL="742950" lvl="1" indent="-285750" algn="just">
              <a:lnSpc>
                <a:spcPct val="150000"/>
              </a:lnSpc>
              <a:buFont typeface="Arial" panose="020B0604020202020204" pitchFamily="34" charset="0"/>
              <a:buChar char="•"/>
            </a:pPr>
            <a:r>
              <a:rPr lang="en-US" dirty="0"/>
              <a:t>Growth was relatively steady at 3 to 4 %,</a:t>
            </a:r>
          </a:p>
          <a:p>
            <a:pPr marL="742950" lvl="1" indent="-285750" algn="just">
              <a:lnSpc>
                <a:spcPct val="150000"/>
              </a:lnSpc>
              <a:buFont typeface="Arial" panose="020B0604020202020204" pitchFamily="34" charset="0"/>
              <a:buChar char="•"/>
            </a:pPr>
            <a:r>
              <a:rPr lang="en-US" dirty="0"/>
              <a:t>The unemployment rate was below its long-term average at between 4 and 5 %, </a:t>
            </a:r>
          </a:p>
          <a:p>
            <a:pPr marL="742950" lvl="1" indent="-285750" algn="just">
              <a:lnSpc>
                <a:spcPct val="150000"/>
              </a:lnSpc>
              <a:buFont typeface="Arial" panose="020B0604020202020204" pitchFamily="34" charset="0"/>
              <a:buChar char="•"/>
            </a:pPr>
            <a:r>
              <a:rPr lang="en-US" dirty="0"/>
              <a:t>The inflation was mostly between 2 and 3.5 %—a bit higher than desirable, but not worrisome by traditional measures</a:t>
            </a:r>
          </a:p>
          <a:p>
            <a:pPr marL="742950" lvl="1" indent="-285750" algn="just">
              <a:lnSpc>
                <a:spcPct val="150000"/>
              </a:lnSpc>
              <a:buFont typeface="Arial" panose="020B0604020202020204" pitchFamily="34" charset="0"/>
              <a:buChar char="•"/>
            </a:pPr>
            <a:r>
              <a:rPr lang="en-US" dirty="0"/>
              <a:t>At the same time, the economy was classically entering its “late cycle” phase as capacity constraints began to appear (e.g., the GDP gap was 2 percent and growth in demand was above growth in capacity).</a:t>
            </a:r>
          </a:p>
          <a:p>
            <a:pPr marL="742950" lvl="1" indent="-285750" algn="just">
              <a:lnSpc>
                <a:spcPct val="150000"/>
              </a:lnSpc>
              <a:buFont typeface="Arial" panose="020B0604020202020204" pitchFamily="34" charset="0"/>
              <a:buChar char="•"/>
            </a:pPr>
            <a:r>
              <a:rPr lang="en-US" dirty="0"/>
              <a:t> Financial and housing markets were very strong, financed by debt</a:t>
            </a:r>
            <a:endParaRPr lang="en-US" dirty="0">
              <a:solidFill>
                <a:srgbClr val="FF0000"/>
              </a:solidFill>
            </a:endParaRPr>
          </a:p>
          <a:p>
            <a:pPr>
              <a:lnSpc>
                <a:spcPct val="150000"/>
              </a:lnSpc>
            </a:pPr>
            <a:endParaRPr lang="en-US" dirty="0">
              <a:solidFill>
                <a:srgbClr val="FF0000"/>
              </a:solidFill>
            </a:endParaRPr>
          </a:p>
        </p:txBody>
      </p:sp>
    </p:spTree>
    <p:extLst>
      <p:ext uri="{BB962C8B-B14F-4D97-AF65-F5344CB8AC3E}">
        <p14:creationId xmlns:p14="http://schemas.microsoft.com/office/powerpoint/2010/main" val="41230303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36</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793332"/>
            <a:ext cx="11500701" cy="1698285"/>
          </a:xfrm>
          <a:prstGeom prst="rect">
            <a:avLst/>
          </a:prstGeom>
          <a:noFill/>
        </p:spPr>
        <p:txBody>
          <a:bodyPr wrap="square">
            <a:spAutoFit/>
          </a:bodyPr>
          <a:lstStyle/>
          <a:p>
            <a:pPr>
              <a:lnSpc>
                <a:spcPct val="150000"/>
              </a:lnSpc>
            </a:pPr>
            <a:r>
              <a:rPr lang="en-US" dirty="0">
                <a:solidFill>
                  <a:srgbClr val="FF0000"/>
                </a:solidFill>
              </a:rPr>
              <a:t>What happened Next?</a:t>
            </a:r>
          </a:p>
          <a:p>
            <a:pPr>
              <a:lnSpc>
                <a:spcPct val="150000"/>
              </a:lnSpc>
            </a:pPr>
            <a:endParaRPr lang="en-US" dirty="0">
              <a:solidFill>
                <a:srgbClr val="FF0000"/>
              </a:solidFill>
            </a:endParaRPr>
          </a:p>
          <a:p>
            <a:pPr>
              <a:lnSpc>
                <a:spcPct val="150000"/>
              </a:lnSpc>
            </a:pPr>
            <a:endParaRPr lang="en-US" dirty="0">
              <a:solidFill>
                <a:srgbClr val="FF0000"/>
              </a:solidFill>
            </a:endParaRPr>
          </a:p>
          <a:p>
            <a:pPr algn="just">
              <a:lnSpc>
                <a:spcPct val="150000"/>
              </a:lnSpc>
            </a:pPr>
            <a:r>
              <a:rPr lang="en-US" dirty="0"/>
              <a:t> </a:t>
            </a:r>
            <a:endParaRPr lang="en-US" dirty="0">
              <a:solidFill>
                <a:srgbClr val="FF0000"/>
              </a:solidFill>
            </a:endParaRPr>
          </a:p>
        </p:txBody>
      </p:sp>
      <p:sp>
        <p:nvSpPr>
          <p:cNvPr id="2" name="TextBox 1">
            <a:extLst>
              <a:ext uri="{FF2B5EF4-FFF2-40B4-BE49-F238E27FC236}">
                <a16:creationId xmlns:a16="http://schemas.microsoft.com/office/drawing/2014/main" id="{D1BF647B-BE1B-E266-18C4-3B8884423E98}"/>
              </a:ext>
            </a:extLst>
          </p:cNvPr>
          <p:cNvSpPr txBox="1"/>
          <p:nvPr/>
        </p:nvSpPr>
        <p:spPr>
          <a:xfrm>
            <a:off x="452487" y="1366887"/>
            <a:ext cx="11397005" cy="5022272"/>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t>The Fed, focusing on growth, inflation, and the GDP gap more than debt growth, increased interest rates gradually, from the lows of 1% in 2004 to just over 5 % in 2006</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 Raising interest rate could not slow debt-financed asset appreciation </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Over 2004 to 2006, the S&amp;P 500 returned 35 percent, as earnings grew by 32 percent- an approx. 10 percent per year gains can be considered good</a:t>
            </a:r>
          </a:p>
          <a:p>
            <a:pPr>
              <a:lnSpc>
                <a:spcPct val="150000"/>
              </a:lnSpc>
            </a:pPr>
            <a:endParaRPr lang="en-US" dirty="0">
              <a:solidFill>
                <a:srgbClr val="C00000"/>
              </a:solidFill>
            </a:endParaRPr>
          </a:p>
          <a:p>
            <a:pPr marL="285750" indent="-285750">
              <a:lnSpc>
                <a:spcPct val="150000"/>
              </a:lnSpc>
              <a:buFont typeface="Arial" panose="020B0604020202020204" pitchFamily="34" charset="0"/>
              <a:buChar char="•"/>
            </a:pPr>
            <a:r>
              <a:rPr lang="en-US" dirty="0"/>
              <a:t>With the economy strong, inflation moderate, and asset prices appreciating well, the economy appeared to most people as though it was in a “Goldilocks” period—not too hot and not too cold. </a:t>
            </a:r>
          </a:p>
          <a:p>
            <a:pPr marL="285750" indent="-285750">
              <a:lnSpc>
                <a:spcPct val="150000"/>
              </a:lnSpc>
              <a:buFont typeface="Arial" panose="020B0604020202020204" pitchFamily="34" charset="0"/>
              <a:buChar char="•"/>
            </a:pPr>
            <a:r>
              <a:rPr lang="en-US" dirty="0">
                <a:solidFill>
                  <a:srgbClr val="C00000"/>
                </a:solidFill>
              </a:rPr>
              <a:t>Debt/GDP </a:t>
            </a:r>
            <a:r>
              <a:rPr lang="en-US" dirty="0"/>
              <a:t>grew at an average rate of 12.6% during the period.</a:t>
            </a:r>
            <a:endParaRPr lang="en-IN" dirty="0">
              <a:solidFill>
                <a:srgbClr val="C00000"/>
              </a:solidFill>
            </a:endParaRPr>
          </a:p>
        </p:txBody>
      </p:sp>
    </p:spTree>
    <p:extLst>
      <p:ext uri="{BB962C8B-B14F-4D97-AF65-F5344CB8AC3E}">
        <p14:creationId xmlns:p14="http://schemas.microsoft.com/office/powerpoint/2010/main" val="29201745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37</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793332"/>
            <a:ext cx="11500701" cy="1698285"/>
          </a:xfrm>
          <a:prstGeom prst="rect">
            <a:avLst/>
          </a:prstGeom>
          <a:noFill/>
        </p:spPr>
        <p:txBody>
          <a:bodyPr wrap="square">
            <a:spAutoFit/>
          </a:bodyPr>
          <a:lstStyle/>
          <a:p>
            <a:pPr>
              <a:lnSpc>
                <a:spcPct val="150000"/>
              </a:lnSpc>
            </a:pPr>
            <a:r>
              <a:rPr lang="en-US" dirty="0">
                <a:solidFill>
                  <a:srgbClr val="FF0000"/>
                </a:solidFill>
              </a:rPr>
              <a:t>What was not noticed during 2004 and 2006 – A signal of bubble?</a:t>
            </a:r>
          </a:p>
          <a:p>
            <a:pPr>
              <a:lnSpc>
                <a:spcPct val="150000"/>
              </a:lnSpc>
            </a:pPr>
            <a:endParaRPr lang="en-US" dirty="0">
              <a:solidFill>
                <a:srgbClr val="FF0000"/>
              </a:solidFill>
            </a:endParaRPr>
          </a:p>
          <a:p>
            <a:pPr>
              <a:lnSpc>
                <a:spcPct val="150000"/>
              </a:lnSpc>
            </a:pPr>
            <a:endParaRPr lang="en-US" dirty="0">
              <a:solidFill>
                <a:srgbClr val="FF0000"/>
              </a:solidFill>
            </a:endParaRPr>
          </a:p>
          <a:p>
            <a:pPr algn="just">
              <a:lnSpc>
                <a:spcPct val="150000"/>
              </a:lnSpc>
            </a:pPr>
            <a:r>
              <a:rPr lang="en-US" dirty="0"/>
              <a:t> </a:t>
            </a:r>
            <a:endParaRPr lang="en-US" dirty="0">
              <a:solidFill>
                <a:srgbClr val="FF0000"/>
              </a:solidFill>
            </a:endParaRPr>
          </a:p>
        </p:txBody>
      </p:sp>
      <p:sp>
        <p:nvSpPr>
          <p:cNvPr id="2" name="TextBox 1">
            <a:extLst>
              <a:ext uri="{FF2B5EF4-FFF2-40B4-BE49-F238E27FC236}">
                <a16:creationId xmlns:a16="http://schemas.microsoft.com/office/drawing/2014/main" id="{D1BF647B-BE1B-E266-18C4-3B8884423E98}"/>
              </a:ext>
            </a:extLst>
          </p:cNvPr>
          <p:cNvSpPr txBox="1"/>
          <p:nvPr/>
        </p:nvSpPr>
        <p:spPr>
          <a:xfrm>
            <a:off x="452487" y="1366887"/>
            <a:ext cx="11397005" cy="377577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t>Home prices increased around 30 % and had increased more than 80 % since 2000, supported by increasingly liberal lending practices. </a:t>
            </a:r>
          </a:p>
          <a:p>
            <a:pPr marL="285750" indent="-285750">
              <a:lnSpc>
                <a:spcPct val="150000"/>
              </a:lnSpc>
              <a:buFont typeface="Arial" panose="020B0604020202020204" pitchFamily="34" charset="0"/>
              <a:buChar char="•"/>
            </a:pPr>
            <a:endParaRPr lang="en-US" dirty="0"/>
          </a:p>
          <a:p>
            <a:pPr marL="285750" indent="-285750" algn="just">
              <a:lnSpc>
                <a:spcPct val="150000"/>
              </a:lnSpc>
              <a:buFont typeface="Arial" panose="020B0604020202020204" pitchFamily="34" charset="0"/>
              <a:buChar char="•"/>
            </a:pPr>
            <a:r>
              <a:rPr lang="en-US" dirty="0"/>
              <a:t>That was the fastest pace of real housing price increases in a century, except for the immediate post-WWII period.</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 The price rise was classically self-reinforcing in a way that often creates bubbles. Because most houses are bought with borrowed money, home price gains have magnified impacts on </a:t>
            </a:r>
            <a:r>
              <a:rPr lang="en-US" dirty="0">
                <a:solidFill>
                  <a:srgbClr val="C00000"/>
                </a:solidFill>
              </a:rPr>
              <a:t>equity values</a:t>
            </a:r>
            <a:endParaRPr lang="en-IN" dirty="0">
              <a:solidFill>
                <a:srgbClr val="C00000"/>
              </a:solidFill>
            </a:endParaRPr>
          </a:p>
        </p:txBody>
      </p:sp>
    </p:spTree>
    <p:extLst>
      <p:ext uri="{BB962C8B-B14F-4D97-AF65-F5344CB8AC3E}">
        <p14:creationId xmlns:p14="http://schemas.microsoft.com/office/powerpoint/2010/main" val="13662126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Reason for Big Debt Cycle</a:t>
            </a:r>
          </a:p>
        </p:txBody>
      </p:sp>
      <p:sp>
        <p:nvSpPr>
          <p:cNvPr id="3" name="Slide Number Placeholder 2"/>
          <p:cNvSpPr>
            <a:spLocks noGrp="1"/>
          </p:cNvSpPr>
          <p:nvPr>
            <p:ph type="sldNum" sz="quarter" idx="12"/>
          </p:nvPr>
        </p:nvSpPr>
        <p:spPr/>
        <p:txBody>
          <a:bodyPr/>
          <a:lstStyle/>
          <a:p>
            <a:fld id="{AD435F75-68A0-45B1-B8A1-26FFFA4FEC76}" type="slidenum">
              <a:rPr lang="en-US" smtClean="0"/>
              <a:t>38</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4" name="TextBox 3">
            <a:extLst>
              <a:ext uri="{FF2B5EF4-FFF2-40B4-BE49-F238E27FC236}">
                <a16:creationId xmlns:a16="http://schemas.microsoft.com/office/drawing/2014/main" id="{A8671CC0-1150-077D-F76B-2FD54BAE9767}"/>
              </a:ext>
            </a:extLst>
          </p:cNvPr>
          <p:cNvSpPr txBox="1"/>
          <p:nvPr/>
        </p:nvSpPr>
        <p:spPr>
          <a:xfrm>
            <a:off x="584461" y="793332"/>
            <a:ext cx="11500701" cy="1698285"/>
          </a:xfrm>
          <a:prstGeom prst="rect">
            <a:avLst/>
          </a:prstGeom>
          <a:noFill/>
        </p:spPr>
        <p:txBody>
          <a:bodyPr wrap="square">
            <a:spAutoFit/>
          </a:bodyPr>
          <a:lstStyle/>
          <a:p>
            <a:pPr>
              <a:lnSpc>
                <a:spcPct val="150000"/>
              </a:lnSpc>
            </a:pPr>
            <a:r>
              <a:rPr lang="en-US" dirty="0">
                <a:solidFill>
                  <a:srgbClr val="FF0000"/>
                </a:solidFill>
              </a:rPr>
              <a:t>What was not noticed during 2004 and 2006 – A signal of bubble?</a:t>
            </a:r>
          </a:p>
          <a:p>
            <a:pPr>
              <a:lnSpc>
                <a:spcPct val="150000"/>
              </a:lnSpc>
            </a:pPr>
            <a:endParaRPr lang="en-US" dirty="0">
              <a:solidFill>
                <a:srgbClr val="FF0000"/>
              </a:solidFill>
            </a:endParaRPr>
          </a:p>
          <a:p>
            <a:pPr>
              <a:lnSpc>
                <a:spcPct val="150000"/>
              </a:lnSpc>
            </a:pPr>
            <a:endParaRPr lang="en-US" dirty="0">
              <a:solidFill>
                <a:srgbClr val="FF0000"/>
              </a:solidFill>
            </a:endParaRPr>
          </a:p>
          <a:p>
            <a:pPr algn="just">
              <a:lnSpc>
                <a:spcPct val="150000"/>
              </a:lnSpc>
            </a:pPr>
            <a:r>
              <a:rPr lang="en-US" dirty="0"/>
              <a:t> </a:t>
            </a:r>
            <a:endParaRPr lang="en-US" dirty="0">
              <a:solidFill>
                <a:srgbClr val="FF0000"/>
              </a:solidFill>
            </a:endParaRPr>
          </a:p>
        </p:txBody>
      </p:sp>
      <p:sp>
        <p:nvSpPr>
          <p:cNvPr id="2" name="TextBox 1">
            <a:extLst>
              <a:ext uri="{FF2B5EF4-FFF2-40B4-BE49-F238E27FC236}">
                <a16:creationId xmlns:a16="http://schemas.microsoft.com/office/drawing/2014/main" id="{D1BF647B-BE1B-E266-18C4-3B8884423E98}"/>
              </a:ext>
            </a:extLst>
          </p:cNvPr>
          <p:cNvSpPr txBox="1"/>
          <p:nvPr/>
        </p:nvSpPr>
        <p:spPr>
          <a:xfrm>
            <a:off x="452487" y="1366887"/>
            <a:ext cx="11397005" cy="2529282"/>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dirty="0"/>
              <a:t>Household debt rose from 85% of household disposable income in 2000 to about 120 % in 2006. </a:t>
            </a:r>
          </a:p>
          <a:p>
            <a:pPr marL="285750" indent="-285750">
              <a:lnSpc>
                <a:spcPct val="150000"/>
              </a:lnSpc>
              <a:buFont typeface="Arial" panose="020B0604020202020204" pitchFamily="34" charset="0"/>
              <a:buChar char="•"/>
            </a:pPr>
            <a:endParaRPr lang="en-US" dirty="0"/>
          </a:p>
          <a:p>
            <a:pPr marL="285750" indent="-285750" algn="just">
              <a:lnSpc>
                <a:spcPct val="150000"/>
              </a:lnSpc>
              <a:buFont typeface="Arial" panose="020B0604020202020204" pitchFamily="34" charset="0"/>
              <a:buChar char="•"/>
            </a:pPr>
            <a:r>
              <a:rPr lang="en-US" dirty="0"/>
              <a:t>Credit standards were lowered, and while all income categories increased their debt substantially over the period, the biggest percentage increase in debt between 2001 and 2007 was among borrowers in the bottom category of income earners</a:t>
            </a:r>
            <a:endParaRPr lang="en-IN" dirty="0">
              <a:solidFill>
                <a:srgbClr val="C00000"/>
              </a:solidFill>
            </a:endParaRPr>
          </a:p>
        </p:txBody>
      </p:sp>
    </p:spTree>
    <p:extLst>
      <p:ext uri="{BB962C8B-B14F-4D97-AF65-F5344CB8AC3E}">
        <p14:creationId xmlns:p14="http://schemas.microsoft.com/office/powerpoint/2010/main" val="38724128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Inverted Yield Curve</a:t>
            </a:r>
          </a:p>
        </p:txBody>
      </p:sp>
      <p:sp>
        <p:nvSpPr>
          <p:cNvPr id="3" name="Slide Number Placeholder 2"/>
          <p:cNvSpPr>
            <a:spLocks noGrp="1"/>
          </p:cNvSpPr>
          <p:nvPr>
            <p:ph type="sldNum" sz="quarter" idx="12"/>
          </p:nvPr>
        </p:nvSpPr>
        <p:spPr/>
        <p:txBody>
          <a:bodyPr/>
          <a:lstStyle/>
          <a:p>
            <a:fld id="{AD435F75-68A0-45B1-B8A1-26FFFA4FEC76}" type="slidenum">
              <a:rPr lang="en-US" smtClean="0"/>
              <a:t>39</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7" name="TextBox 6">
            <a:extLst>
              <a:ext uri="{FF2B5EF4-FFF2-40B4-BE49-F238E27FC236}">
                <a16:creationId xmlns:a16="http://schemas.microsoft.com/office/drawing/2014/main" id="{A804D528-3E4D-EC5F-622A-2EBC7AD46B8E}"/>
              </a:ext>
            </a:extLst>
          </p:cNvPr>
          <p:cNvSpPr txBox="1"/>
          <p:nvPr/>
        </p:nvSpPr>
        <p:spPr>
          <a:xfrm>
            <a:off x="1050232" y="895546"/>
            <a:ext cx="10799260" cy="2258567"/>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sz="1600" dirty="0">
                <a:solidFill>
                  <a:srgbClr val="000000"/>
                </a:solidFill>
                <a:latin typeface="Arial" panose="020B0604020202020204" pitchFamily="34" charset="0"/>
              </a:rPr>
              <a:t>A </a:t>
            </a:r>
            <a:r>
              <a:rPr lang="en-US" sz="1600" b="0" dirty="0">
                <a:solidFill>
                  <a:srgbClr val="000000"/>
                </a:solidFill>
                <a:effectLst/>
                <a:latin typeface="Arial" panose="020B0604020202020204" pitchFamily="34" charset="0"/>
              </a:rPr>
              <a:t>pretty reliable recession indicator: the </a:t>
            </a:r>
            <a:r>
              <a:rPr lang="en-US" sz="1600" b="0" dirty="0">
                <a:solidFill>
                  <a:srgbClr val="C00000"/>
                </a:solidFill>
                <a:effectLst/>
                <a:latin typeface="Arial" panose="020B0604020202020204" pitchFamily="34" charset="0"/>
              </a:rPr>
              <a:t>inverted yield curve</a:t>
            </a:r>
            <a:r>
              <a:rPr lang="en-US" sz="1600" b="0" dirty="0">
                <a:solidFill>
                  <a:srgbClr val="000000"/>
                </a:solidFill>
                <a:effectLst/>
                <a:latin typeface="Arial" panose="020B0604020202020204" pitchFamily="34" charset="0"/>
              </a:rPr>
              <a:t>. It’s often early but rarely misses. </a:t>
            </a:r>
          </a:p>
          <a:p>
            <a:pPr>
              <a:lnSpc>
                <a:spcPct val="150000"/>
              </a:lnSpc>
            </a:pPr>
            <a:endParaRPr lang="en-US" sz="1600" dirty="0">
              <a:solidFill>
                <a:srgbClr val="000000"/>
              </a:solidFill>
              <a:latin typeface="Arial" panose="020B0604020202020204" pitchFamily="34" charset="0"/>
            </a:endParaRPr>
          </a:p>
          <a:p>
            <a:pPr marL="285750" indent="-285750">
              <a:lnSpc>
                <a:spcPct val="150000"/>
              </a:lnSpc>
              <a:buFont typeface="Arial" panose="020B0604020202020204" pitchFamily="34" charset="0"/>
              <a:buChar char="•"/>
            </a:pPr>
            <a:r>
              <a:rPr lang="en-US" sz="1600" b="0" dirty="0">
                <a:solidFill>
                  <a:srgbClr val="000000"/>
                </a:solidFill>
                <a:effectLst/>
                <a:latin typeface="Arial" panose="020B0604020202020204" pitchFamily="34" charset="0"/>
              </a:rPr>
              <a:t>It is highly unusual for short-term rates to be higher than long-term rates. When it happens, we say the yield curve is inverted and it usually points to recession.</a:t>
            </a:r>
          </a:p>
          <a:p>
            <a:pPr marL="285750" indent="-285750">
              <a:lnSpc>
                <a:spcPct val="150000"/>
              </a:lnSpc>
              <a:buFont typeface="Arial" panose="020B0604020202020204" pitchFamily="34" charset="0"/>
              <a:buChar char="•"/>
            </a:pPr>
            <a:endParaRPr lang="en-US" sz="1600" dirty="0">
              <a:solidFill>
                <a:srgbClr val="000000"/>
              </a:solidFill>
              <a:latin typeface="Arial" panose="020B0604020202020204" pitchFamily="34" charset="0"/>
            </a:endParaRPr>
          </a:p>
          <a:p>
            <a:pPr marL="285750" indent="-285750">
              <a:lnSpc>
                <a:spcPct val="150000"/>
              </a:lnSpc>
              <a:buFont typeface="Arial" panose="020B0604020202020204" pitchFamily="34" charset="0"/>
              <a:buChar char="•"/>
            </a:pPr>
            <a:r>
              <a:rPr lang="en-US" sz="1600" dirty="0">
                <a:solidFill>
                  <a:srgbClr val="000000"/>
                </a:solidFill>
                <a:latin typeface="Arial" panose="020B0604020202020204" pitchFamily="34" charset="0"/>
              </a:rPr>
              <a:t>Currently  yield on10 year GOI is almost equivalent to yield on 30 year GOI in India- Is recession coming? </a:t>
            </a:r>
            <a:endParaRPr lang="en-IN" sz="1600" dirty="0"/>
          </a:p>
        </p:txBody>
      </p:sp>
      <p:pic>
        <p:nvPicPr>
          <p:cNvPr id="5" name="Picture 4">
            <a:extLst>
              <a:ext uri="{FF2B5EF4-FFF2-40B4-BE49-F238E27FC236}">
                <a16:creationId xmlns:a16="http://schemas.microsoft.com/office/drawing/2014/main" id="{18026CEB-942D-7ADC-3603-74931E01B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5176" y="3429000"/>
            <a:ext cx="6000750" cy="3695700"/>
          </a:xfrm>
          <a:prstGeom prst="rect">
            <a:avLst/>
          </a:prstGeom>
        </p:spPr>
      </p:pic>
    </p:spTree>
    <p:extLst>
      <p:ext uri="{BB962C8B-B14F-4D97-AF65-F5344CB8AC3E}">
        <p14:creationId xmlns:p14="http://schemas.microsoft.com/office/powerpoint/2010/main" val="1601824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Government’s Debt, Deficit, and Debt Limit</a:t>
            </a:r>
          </a:p>
        </p:txBody>
      </p:sp>
      <p:sp>
        <p:nvSpPr>
          <p:cNvPr id="3" name="Slide Number Placeholder 2"/>
          <p:cNvSpPr>
            <a:spLocks noGrp="1"/>
          </p:cNvSpPr>
          <p:nvPr>
            <p:ph type="sldNum" sz="quarter" idx="12"/>
          </p:nvPr>
        </p:nvSpPr>
        <p:spPr/>
        <p:txBody>
          <a:bodyPr/>
          <a:lstStyle/>
          <a:p>
            <a:fld id="{AD435F75-68A0-45B1-B8A1-26FFFA4FEC76}" type="slidenum">
              <a:rPr lang="en-US" smtClean="0"/>
              <a:t>4</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961534" y="659876"/>
            <a:ext cx="10392266" cy="6068713"/>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l"/>
            <a:endParaRPr lang="en-IN" sz="1800" b="0" i="0" u="none" strike="noStrike" baseline="0" dirty="0">
              <a:solidFill>
                <a:srgbClr val="000000"/>
              </a:solidFill>
              <a:latin typeface="Adobe Garamond Pro"/>
            </a:endParaRPr>
          </a:p>
          <a:p>
            <a:endParaRPr lang="en-US" sz="1800" b="0" i="0" u="none" strike="noStrike" baseline="0" dirty="0">
              <a:solidFill>
                <a:srgbClr val="000000"/>
              </a:solidFill>
              <a:latin typeface="Adobe Garamond Pro"/>
            </a:endParaRPr>
          </a:p>
          <a:p>
            <a:endParaRPr lang="en-US" dirty="0">
              <a:solidFill>
                <a:srgbClr val="000000"/>
              </a:solidFill>
              <a:latin typeface="Adobe Garamond Pro"/>
            </a:endParaRPr>
          </a:p>
          <a:p>
            <a:endParaRPr lang="en-US" sz="1800" b="0" i="0" u="none" strike="noStrike" baseline="0" dirty="0">
              <a:solidFill>
                <a:srgbClr val="000000"/>
              </a:solidFill>
              <a:latin typeface="Adobe Garamond Pro"/>
            </a:endParaRPr>
          </a:p>
          <a:p>
            <a:endParaRPr lang="en-US" dirty="0">
              <a:solidFill>
                <a:srgbClr val="000000"/>
              </a:solidFill>
              <a:latin typeface="Adobe Garamond Pro"/>
            </a:endParaRPr>
          </a:p>
          <a:p>
            <a:endParaRPr lang="en-US" sz="1800" b="0" i="0" u="none" strike="noStrike" baseline="0" dirty="0">
              <a:solidFill>
                <a:srgbClr val="000000"/>
              </a:solidFill>
              <a:latin typeface="Adobe Garamond Pro"/>
            </a:endParaRPr>
          </a:p>
          <a:p>
            <a:endParaRPr lang="en-US" dirty="0">
              <a:solidFill>
                <a:srgbClr val="000000"/>
              </a:solidFill>
              <a:latin typeface="Adobe Garamond Pro"/>
            </a:endParaRPr>
          </a:p>
          <a:p>
            <a:pPr marL="285750" indent="-285750" algn="just">
              <a:lnSpc>
                <a:spcPct val="150000"/>
              </a:lnSpc>
              <a:spcBef>
                <a:spcPts val="1200"/>
              </a:spcBef>
              <a:buClr>
                <a:srgbClr val="00B050"/>
              </a:buClr>
              <a:buSzPct val="120000"/>
              <a:buFont typeface="Arial" panose="020B0604020202020204" pitchFamily="34" charset="0"/>
              <a:buChar char="•"/>
            </a:pPr>
            <a:endParaRPr lang="en-US" dirty="0">
              <a:solidFill>
                <a:srgbClr val="002060"/>
              </a:solidFill>
            </a:endParaRPr>
          </a:p>
          <a:p>
            <a:pPr marL="285750" indent="-285750" algn="just">
              <a:lnSpc>
                <a:spcPct val="150000"/>
              </a:lnSpc>
              <a:spcBef>
                <a:spcPts val="1200"/>
              </a:spcBef>
              <a:buClr>
                <a:srgbClr val="00B050"/>
              </a:buClr>
              <a:buSzPct val="120000"/>
              <a:buFont typeface="Arial" panose="020B0604020202020204" pitchFamily="34" charset="0"/>
              <a:buChar char="•"/>
            </a:pPr>
            <a:endParaRPr lang="en-US" dirty="0">
              <a:solidFill>
                <a:srgbClr val="002060"/>
              </a:solidFill>
            </a:endParaRP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rPr>
              <a:t>Government debt is a special debt as it can be rolled over if the debt does not grow quickly and the credit rating is good</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rPr>
              <a:t>Thumb Rule- As long as the rate of increase in government’s debt is not significantly greater than that of GDP for several years in a row it does not represent a severe problem</a:t>
            </a:r>
          </a:p>
          <a:p>
            <a:pPr marL="285750" indent="-285750" algn="just">
              <a:lnSpc>
                <a:spcPct val="150000"/>
              </a:lnSpc>
              <a:spcBef>
                <a:spcPts val="1200"/>
              </a:spcBef>
              <a:buClr>
                <a:srgbClr val="00B050"/>
              </a:buClr>
              <a:buSzPct val="120000"/>
              <a:buFont typeface="Arial" panose="020B0604020202020204" pitchFamily="34" charset="0"/>
              <a:buChar char="•"/>
            </a:pPr>
            <a:endParaRPr lang="en-US" dirty="0">
              <a:solidFill>
                <a:srgbClr val="002060"/>
              </a:solidFill>
            </a:endParaRPr>
          </a:p>
        </p:txBody>
      </p:sp>
      <p:graphicFrame>
        <p:nvGraphicFramePr>
          <p:cNvPr id="2" name="Table 3">
            <a:extLst>
              <a:ext uri="{FF2B5EF4-FFF2-40B4-BE49-F238E27FC236}">
                <a16:creationId xmlns:a16="http://schemas.microsoft.com/office/drawing/2014/main" id="{8D60521A-42F0-BAB3-B84A-74C84536C7B2}"/>
              </a:ext>
            </a:extLst>
          </p:cNvPr>
          <p:cNvGraphicFramePr>
            <a:graphicFrameLocks noGrp="1"/>
          </p:cNvGraphicFramePr>
          <p:nvPr>
            <p:extLst>
              <p:ext uri="{D42A27DB-BD31-4B8C-83A1-F6EECF244321}">
                <p14:modId xmlns:p14="http://schemas.microsoft.com/office/powerpoint/2010/main" val="3751353911"/>
              </p:ext>
            </p:extLst>
          </p:nvPr>
        </p:nvGraphicFramePr>
        <p:xfrm>
          <a:off x="1050232" y="719666"/>
          <a:ext cx="10303567" cy="2479040"/>
        </p:xfrm>
        <a:graphic>
          <a:graphicData uri="http://schemas.openxmlformats.org/drawingml/2006/table">
            <a:tbl>
              <a:tblPr firstRow="1" bandRow="1">
                <a:tableStyleId>{5C22544A-7EE6-4342-B048-85BDC9FD1C3A}</a:tableStyleId>
              </a:tblPr>
              <a:tblGrid>
                <a:gridCol w="2448135">
                  <a:extLst>
                    <a:ext uri="{9D8B030D-6E8A-4147-A177-3AD203B41FA5}">
                      <a16:colId xmlns:a16="http://schemas.microsoft.com/office/drawing/2014/main" val="1739771742"/>
                    </a:ext>
                  </a:extLst>
                </a:gridCol>
                <a:gridCol w="7855432">
                  <a:extLst>
                    <a:ext uri="{9D8B030D-6E8A-4147-A177-3AD203B41FA5}">
                      <a16:colId xmlns:a16="http://schemas.microsoft.com/office/drawing/2014/main" val="3302678767"/>
                    </a:ext>
                  </a:extLst>
                </a:gridCol>
              </a:tblGrid>
              <a:tr h="370840">
                <a:tc>
                  <a:txBody>
                    <a:bodyPr/>
                    <a:lstStyle/>
                    <a:p>
                      <a:endParaRPr lang="en-IN"/>
                    </a:p>
                  </a:txBody>
                  <a:tcPr/>
                </a:tc>
                <a:tc>
                  <a:txBody>
                    <a:bodyPr/>
                    <a:lstStyle/>
                    <a:p>
                      <a:endParaRPr lang="en-IN" dirty="0"/>
                    </a:p>
                  </a:txBody>
                  <a:tcPr/>
                </a:tc>
                <a:extLst>
                  <a:ext uri="{0D108BD9-81ED-4DB2-BD59-A6C34878D82A}">
                    <a16:rowId xmlns:a16="http://schemas.microsoft.com/office/drawing/2014/main" val="4123260697"/>
                  </a:ext>
                </a:extLst>
              </a:tr>
              <a:tr h="370840">
                <a:tc>
                  <a:txBody>
                    <a:bodyPr/>
                    <a:lstStyle/>
                    <a:p>
                      <a:r>
                        <a:rPr lang="en-IN" dirty="0"/>
                        <a:t>December 16,2021</a:t>
                      </a:r>
                    </a:p>
                  </a:txBody>
                  <a:tcPr/>
                </a:tc>
                <a:tc>
                  <a:txBody>
                    <a:bodyPr/>
                    <a:lstStyle/>
                    <a:p>
                      <a:r>
                        <a:rPr lang="en-IN" dirty="0"/>
                        <a:t>Debt Limit raised by USD 2.5 </a:t>
                      </a:r>
                      <a:r>
                        <a:rPr lang="en-IN" dirty="0" err="1"/>
                        <a:t>tn</a:t>
                      </a:r>
                      <a:r>
                        <a:rPr lang="en-IN" dirty="0"/>
                        <a:t> to a total of USD 31.4 </a:t>
                      </a:r>
                      <a:r>
                        <a:rPr lang="en-IN" dirty="0" err="1"/>
                        <a:t>tn</a:t>
                      </a:r>
                      <a:endParaRPr lang="en-IN" dirty="0"/>
                    </a:p>
                  </a:txBody>
                  <a:tcPr/>
                </a:tc>
                <a:extLst>
                  <a:ext uri="{0D108BD9-81ED-4DB2-BD59-A6C34878D82A}">
                    <a16:rowId xmlns:a16="http://schemas.microsoft.com/office/drawing/2014/main" val="3884213861"/>
                  </a:ext>
                </a:extLst>
              </a:tr>
              <a:tr h="370840">
                <a:tc>
                  <a:txBody>
                    <a:bodyPr/>
                    <a:lstStyle/>
                    <a:p>
                      <a:r>
                        <a:rPr lang="en-IN" dirty="0"/>
                        <a:t>January 19, 2023</a:t>
                      </a:r>
                    </a:p>
                    <a:p>
                      <a:endParaRPr lang="en-IN" dirty="0"/>
                    </a:p>
                    <a:p>
                      <a:endParaRPr lang="en-IN" dirty="0"/>
                    </a:p>
                    <a:p>
                      <a:r>
                        <a:rPr lang="en-IN" dirty="0"/>
                        <a:t>May 31, 2023</a:t>
                      </a:r>
                    </a:p>
                  </a:txBody>
                  <a:tcPr/>
                </a:tc>
                <a:tc>
                  <a:txBody>
                    <a:bodyPr/>
                    <a:lstStyle/>
                    <a:p>
                      <a:r>
                        <a:rPr lang="en-IN" dirty="0"/>
                        <a:t> Debt  Limit Reached; Debt Issuance Suspension Period” announced to take “Extraordinary Measures”</a:t>
                      </a:r>
                    </a:p>
                    <a:p>
                      <a:endParaRPr lang="en-IN" dirty="0"/>
                    </a:p>
                    <a:p>
                      <a:r>
                        <a:rPr lang="en-IN" dirty="0"/>
                        <a:t>The US House of Representatives voted to suspend the Debt Ceiling without limitation until Jan 1,2025 </a:t>
                      </a:r>
                    </a:p>
                    <a:p>
                      <a:r>
                        <a:rPr lang="en-IN" dirty="0"/>
                        <a:t>Reduce Non-Defence Discretionary (NDD) spend over two years</a:t>
                      </a:r>
                    </a:p>
                  </a:txBody>
                  <a:tcPr/>
                </a:tc>
                <a:extLst>
                  <a:ext uri="{0D108BD9-81ED-4DB2-BD59-A6C34878D82A}">
                    <a16:rowId xmlns:a16="http://schemas.microsoft.com/office/drawing/2014/main" val="1172208052"/>
                  </a:ext>
                </a:extLst>
              </a:tr>
            </a:tbl>
          </a:graphicData>
        </a:graphic>
      </p:graphicFrame>
    </p:spTree>
    <p:extLst>
      <p:ext uri="{BB962C8B-B14F-4D97-AF65-F5344CB8AC3E}">
        <p14:creationId xmlns:p14="http://schemas.microsoft.com/office/powerpoint/2010/main" val="29859187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Inverted Yield Curve</a:t>
            </a:r>
          </a:p>
        </p:txBody>
      </p:sp>
      <p:sp>
        <p:nvSpPr>
          <p:cNvPr id="3" name="Slide Number Placeholder 2"/>
          <p:cNvSpPr>
            <a:spLocks noGrp="1"/>
          </p:cNvSpPr>
          <p:nvPr>
            <p:ph type="sldNum" sz="quarter" idx="12"/>
          </p:nvPr>
        </p:nvSpPr>
        <p:spPr/>
        <p:txBody>
          <a:bodyPr/>
          <a:lstStyle/>
          <a:p>
            <a:fld id="{AD435F75-68A0-45B1-B8A1-26FFFA4FEC76}" type="slidenum">
              <a:rPr lang="en-US" smtClean="0"/>
              <a:t>40</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5" name="Picture 4">
            <a:extLst>
              <a:ext uri="{FF2B5EF4-FFF2-40B4-BE49-F238E27FC236}">
                <a16:creationId xmlns:a16="http://schemas.microsoft.com/office/drawing/2014/main" id="{18026CEB-942D-7ADC-3603-74931E01B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7597" y="1051565"/>
            <a:ext cx="9734171" cy="2851132"/>
          </a:xfrm>
          <a:prstGeom prst="rect">
            <a:avLst/>
          </a:prstGeom>
        </p:spPr>
      </p:pic>
      <p:sp>
        <p:nvSpPr>
          <p:cNvPr id="4" name="TextBox 3">
            <a:extLst>
              <a:ext uri="{FF2B5EF4-FFF2-40B4-BE49-F238E27FC236}">
                <a16:creationId xmlns:a16="http://schemas.microsoft.com/office/drawing/2014/main" id="{9AA98FAD-EC86-285B-82D3-A587BF91C384}"/>
              </a:ext>
            </a:extLst>
          </p:cNvPr>
          <p:cNvSpPr txBox="1"/>
          <p:nvPr/>
        </p:nvSpPr>
        <p:spPr>
          <a:xfrm>
            <a:off x="1278833" y="4422760"/>
            <a:ext cx="10074968" cy="1702133"/>
          </a:xfrm>
          <a:prstGeom prst="rect">
            <a:avLst/>
          </a:prstGeom>
          <a:noFill/>
        </p:spPr>
        <p:txBody>
          <a:bodyPr wrap="square">
            <a:spAutoFit/>
          </a:bodyPr>
          <a:lstStyle/>
          <a:p>
            <a:pPr>
              <a:lnSpc>
                <a:spcPct val="150000"/>
              </a:lnSpc>
            </a:pPr>
            <a:r>
              <a:rPr lang="en-US" dirty="0">
                <a:solidFill>
                  <a:srgbClr val="000000"/>
                </a:solidFill>
                <a:latin typeface="Arial" panose="020B0604020202020204" pitchFamily="34" charset="0"/>
              </a:rPr>
              <a:t>The above </a:t>
            </a:r>
            <a:r>
              <a:rPr lang="en-US" b="0" i="0" dirty="0">
                <a:solidFill>
                  <a:srgbClr val="000000"/>
                </a:solidFill>
                <a:effectLst/>
                <a:latin typeface="Arial" panose="020B0604020202020204" pitchFamily="34" charset="0"/>
              </a:rPr>
              <a:t>chart of the 10-year yield minus the 1-year yield. </a:t>
            </a:r>
          </a:p>
          <a:p>
            <a:pPr>
              <a:lnSpc>
                <a:spcPct val="150000"/>
              </a:lnSpc>
            </a:pPr>
            <a:endParaRPr lang="en-US" dirty="0">
              <a:solidFill>
                <a:srgbClr val="000000"/>
              </a:solidFill>
              <a:latin typeface="Arial" panose="020B0604020202020204" pitchFamily="34" charset="0"/>
            </a:endParaRPr>
          </a:p>
          <a:p>
            <a:pPr algn="just">
              <a:lnSpc>
                <a:spcPct val="150000"/>
              </a:lnSpc>
            </a:pPr>
            <a:r>
              <a:rPr lang="en-US" b="0" i="0" dirty="0">
                <a:solidFill>
                  <a:srgbClr val="000000"/>
                </a:solidFill>
                <a:effectLst/>
                <a:latin typeface="Arial" panose="020B0604020202020204" pitchFamily="34" charset="0"/>
              </a:rPr>
              <a:t>When the spread goes below zero (the red line), it’s an inversion. You can see from the recession bars these occurred ahead of the last seven US recessions.</a:t>
            </a:r>
            <a:endParaRPr lang="en-IN" dirty="0"/>
          </a:p>
        </p:txBody>
      </p:sp>
      <p:sp>
        <p:nvSpPr>
          <p:cNvPr id="10" name="TextBox 9">
            <a:extLst>
              <a:ext uri="{FF2B5EF4-FFF2-40B4-BE49-F238E27FC236}">
                <a16:creationId xmlns:a16="http://schemas.microsoft.com/office/drawing/2014/main" id="{22C90A8B-6C5E-DE04-E39F-762DEF6B4644}"/>
              </a:ext>
            </a:extLst>
          </p:cNvPr>
          <p:cNvSpPr txBox="1"/>
          <p:nvPr/>
        </p:nvSpPr>
        <p:spPr>
          <a:xfrm>
            <a:off x="1193991" y="3821971"/>
            <a:ext cx="2473035" cy="338554"/>
          </a:xfrm>
          <a:prstGeom prst="rect">
            <a:avLst/>
          </a:prstGeom>
          <a:noFill/>
        </p:spPr>
        <p:txBody>
          <a:bodyPr wrap="square">
            <a:spAutoFit/>
          </a:bodyPr>
          <a:lstStyle/>
          <a:p>
            <a:r>
              <a:rPr lang="en-IN" sz="1600" dirty="0"/>
              <a:t>Source: </a:t>
            </a:r>
            <a:r>
              <a:rPr lang="en-IN" sz="1600" dirty="0" err="1"/>
              <a:t>GuruFocus</a:t>
            </a:r>
            <a:endParaRPr lang="en-IN" sz="1600" dirty="0"/>
          </a:p>
        </p:txBody>
      </p:sp>
    </p:spTree>
    <p:extLst>
      <p:ext uri="{BB962C8B-B14F-4D97-AF65-F5344CB8AC3E}">
        <p14:creationId xmlns:p14="http://schemas.microsoft.com/office/powerpoint/2010/main" val="6606862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Inverted Yield Curve</a:t>
            </a:r>
          </a:p>
        </p:txBody>
      </p:sp>
      <p:sp>
        <p:nvSpPr>
          <p:cNvPr id="3" name="Slide Number Placeholder 2"/>
          <p:cNvSpPr>
            <a:spLocks noGrp="1"/>
          </p:cNvSpPr>
          <p:nvPr>
            <p:ph type="sldNum" sz="quarter" idx="12"/>
          </p:nvPr>
        </p:nvSpPr>
        <p:spPr/>
        <p:txBody>
          <a:bodyPr/>
          <a:lstStyle/>
          <a:p>
            <a:fld id="{AD435F75-68A0-45B1-B8A1-26FFFA4FEC76}" type="slidenum">
              <a:rPr lang="en-US" smtClean="0"/>
              <a:t>41</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7" name="Picture 6">
            <a:extLst>
              <a:ext uri="{FF2B5EF4-FFF2-40B4-BE49-F238E27FC236}">
                <a16:creationId xmlns:a16="http://schemas.microsoft.com/office/drawing/2014/main" id="{31C1667B-F5AB-FE57-4C81-A822B7E3D1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011" y="659876"/>
            <a:ext cx="10821970" cy="4647415"/>
          </a:xfrm>
          <a:prstGeom prst="rect">
            <a:avLst/>
          </a:prstGeom>
        </p:spPr>
      </p:pic>
      <p:sp>
        <p:nvSpPr>
          <p:cNvPr id="11" name="TextBox 10">
            <a:extLst>
              <a:ext uri="{FF2B5EF4-FFF2-40B4-BE49-F238E27FC236}">
                <a16:creationId xmlns:a16="http://schemas.microsoft.com/office/drawing/2014/main" id="{413D8DED-FFC8-BD6B-A193-6C9E0CF6343B}"/>
              </a:ext>
            </a:extLst>
          </p:cNvPr>
          <p:cNvSpPr txBox="1"/>
          <p:nvPr/>
        </p:nvSpPr>
        <p:spPr>
          <a:xfrm>
            <a:off x="2717277" y="5875064"/>
            <a:ext cx="6282964" cy="369332"/>
          </a:xfrm>
          <a:prstGeom prst="rect">
            <a:avLst/>
          </a:prstGeom>
          <a:noFill/>
        </p:spPr>
        <p:txBody>
          <a:bodyPr wrap="square">
            <a:spAutoFit/>
          </a:bodyPr>
          <a:lstStyle/>
          <a:p>
            <a:r>
              <a:rPr lang="en-IN" b="0" i="1" dirty="0">
                <a:solidFill>
                  <a:srgbClr val="000000"/>
                </a:solidFill>
                <a:effectLst/>
                <a:latin typeface="Arial" panose="020B0604020202020204" pitchFamily="34" charset="0"/>
              </a:rPr>
              <a:t>Source: Neil Howe</a:t>
            </a:r>
            <a:endParaRPr lang="en-IN" dirty="0"/>
          </a:p>
        </p:txBody>
      </p:sp>
    </p:spTree>
    <p:extLst>
      <p:ext uri="{BB962C8B-B14F-4D97-AF65-F5344CB8AC3E}">
        <p14:creationId xmlns:p14="http://schemas.microsoft.com/office/powerpoint/2010/main" val="25673988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Inverted Yield Curve </a:t>
            </a:r>
          </a:p>
        </p:txBody>
      </p:sp>
      <p:sp>
        <p:nvSpPr>
          <p:cNvPr id="3" name="Slide Number Placeholder 2"/>
          <p:cNvSpPr>
            <a:spLocks noGrp="1"/>
          </p:cNvSpPr>
          <p:nvPr>
            <p:ph type="sldNum" sz="quarter" idx="12"/>
          </p:nvPr>
        </p:nvSpPr>
        <p:spPr/>
        <p:txBody>
          <a:bodyPr/>
          <a:lstStyle/>
          <a:p>
            <a:fld id="{AD435F75-68A0-45B1-B8A1-26FFFA4FEC76}" type="slidenum">
              <a:rPr lang="en-US" smtClean="0"/>
              <a:t>42</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pic>
        <p:nvPicPr>
          <p:cNvPr id="4" name="Picture 3">
            <a:extLst>
              <a:ext uri="{FF2B5EF4-FFF2-40B4-BE49-F238E27FC236}">
                <a16:creationId xmlns:a16="http://schemas.microsoft.com/office/drawing/2014/main" id="{B05932C1-AED3-B8F3-20DF-FF4CBCE3B930}"/>
              </a:ext>
            </a:extLst>
          </p:cNvPr>
          <p:cNvPicPr>
            <a:picLocks noChangeAspect="1"/>
          </p:cNvPicPr>
          <p:nvPr/>
        </p:nvPicPr>
        <p:blipFill>
          <a:blip r:embed="rId3"/>
          <a:stretch>
            <a:fillRect/>
          </a:stretch>
        </p:blipFill>
        <p:spPr>
          <a:xfrm>
            <a:off x="1050232" y="810706"/>
            <a:ext cx="10303568" cy="4703974"/>
          </a:xfrm>
          <a:prstGeom prst="rect">
            <a:avLst/>
          </a:prstGeom>
        </p:spPr>
      </p:pic>
    </p:spTree>
    <p:extLst>
      <p:ext uri="{BB962C8B-B14F-4D97-AF65-F5344CB8AC3E}">
        <p14:creationId xmlns:p14="http://schemas.microsoft.com/office/powerpoint/2010/main" val="32195884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Recession Announcement </a:t>
            </a:r>
          </a:p>
        </p:txBody>
      </p:sp>
      <p:sp>
        <p:nvSpPr>
          <p:cNvPr id="3" name="Slide Number Placeholder 2"/>
          <p:cNvSpPr>
            <a:spLocks noGrp="1"/>
          </p:cNvSpPr>
          <p:nvPr>
            <p:ph type="sldNum" sz="quarter" idx="12"/>
          </p:nvPr>
        </p:nvSpPr>
        <p:spPr/>
        <p:txBody>
          <a:bodyPr/>
          <a:lstStyle/>
          <a:p>
            <a:fld id="{AD435F75-68A0-45B1-B8A1-26FFFA4FEC76}" type="slidenum">
              <a:rPr lang="en-US" smtClean="0"/>
              <a:t>43</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7" name="TextBox 6">
            <a:extLst>
              <a:ext uri="{FF2B5EF4-FFF2-40B4-BE49-F238E27FC236}">
                <a16:creationId xmlns:a16="http://schemas.microsoft.com/office/drawing/2014/main" id="{A804D528-3E4D-EC5F-622A-2EBC7AD46B8E}"/>
              </a:ext>
            </a:extLst>
          </p:cNvPr>
          <p:cNvSpPr txBox="1"/>
          <p:nvPr/>
        </p:nvSpPr>
        <p:spPr>
          <a:xfrm>
            <a:off x="584463" y="982937"/>
            <a:ext cx="11265030" cy="5632311"/>
          </a:xfrm>
          <a:prstGeom prst="rect">
            <a:avLst/>
          </a:prstGeom>
          <a:noFill/>
        </p:spPr>
        <p:txBody>
          <a:bodyPr wrap="square">
            <a:spAutoFit/>
          </a:bodyPr>
          <a:lstStyle/>
          <a:p>
            <a:endParaRPr lang="en-IN" sz="1800" b="0" i="0" u="none" strike="noStrike" baseline="0" dirty="0">
              <a:solidFill>
                <a:srgbClr val="000000"/>
              </a:solidFill>
            </a:endParaRPr>
          </a:p>
          <a:p>
            <a:pPr algn="just"/>
            <a:r>
              <a:rPr lang="en-US" sz="1800" b="0" i="0" u="none" strike="noStrike" baseline="0" dirty="0">
                <a:solidFill>
                  <a:srgbClr val="111111"/>
                </a:solidFill>
                <a:latin typeface="Arial" panose="020B0604020202020204" pitchFamily="34" charset="0"/>
                <a:cs typeface="Arial" panose="020B0604020202020204" pitchFamily="34" charset="0"/>
              </a:rPr>
              <a:t>Three o</a:t>
            </a:r>
            <a:r>
              <a:rPr lang="en-US" sz="1800" b="0" i="0" u="none" strike="noStrike" baseline="0" dirty="0">
                <a:solidFill>
                  <a:srgbClr val="000000"/>
                </a:solidFill>
                <a:latin typeface="Arial" panose="020B0604020202020204" pitchFamily="34" charset="0"/>
                <a:cs typeface="Arial" panose="020B0604020202020204" pitchFamily="34" charset="0"/>
              </a:rPr>
              <a:t>ffi</a:t>
            </a:r>
            <a:r>
              <a:rPr lang="en-US" sz="1800" b="0" i="0" u="none" strike="noStrike" baseline="0" dirty="0">
                <a:solidFill>
                  <a:srgbClr val="111111"/>
                </a:solidFill>
                <a:latin typeface="Arial" panose="020B0604020202020204" pitchFamily="34" charset="0"/>
                <a:cs typeface="Arial" panose="020B0604020202020204" pitchFamily="34" charset="0"/>
              </a:rPr>
              <a:t>cial recessions in the past 20 years in the US as per the National Bureau of Economic Research (NBER)</a:t>
            </a:r>
          </a:p>
          <a:p>
            <a:pPr algn="just"/>
            <a:endParaRPr lang="en-IN" sz="1800" b="0" i="0" u="none" strike="noStrike" baseline="0" dirty="0">
              <a:solidFill>
                <a:srgbClr val="111111"/>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800" b="0" i="0" u="none" strike="noStrike" baseline="0" dirty="0">
                <a:solidFill>
                  <a:srgbClr val="111111"/>
                </a:solidFill>
                <a:latin typeface="Arial" panose="020B0604020202020204" pitchFamily="34" charset="0"/>
                <a:cs typeface="Arial" panose="020B0604020202020204" pitchFamily="34" charset="0"/>
              </a:rPr>
              <a:t>The </a:t>
            </a:r>
            <a:r>
              <a:rPr lang="en-US" sz="1800" b="0" i="0" u="none" strike="noStrike" baseline="0" dirty="0">
                <a:solidFill>
                  <a:srgbClr val="000000"/>
                </a:solidFill>
                <a:latin typeface="Arial" panose="020B0604020202020204" pitchFamily="34" charset="0"/>
                <a:cs typeface="Arial" panose="020B0604020202020204" pitchFamily="34" charset="0"/>
              </a:rPr>
              <a:t>fi</a:t>
            </a:r>
            <a:r>
              <a:rPr lang="en-US" sz="1800" b="0" i="0" u="none" strike="noStrike" baseline="0" dirty="0">
                <a:solidFill>
                  <a:srgbClr val="111111"/>
                </a:solidFill>
                <a:latin typeface="Arial" panose="020B0604020202020204" pitchFamily="34" charset="0"/>
                <a:cs typeface="Arial" panose="020B0604020202020204" pitchFamily="34" charset="0"/>
              </a:rPr>
              <a:t>rst was the dot-com boom and bust. This recession started in March 2001 and ended in November 2001.</a:t>
            </a:r>
          </a:p>
          <a:p>
            <a:pPr algn="just"/>
            <a:endParaRPr lang="en-IN" sz="1800" b="0" i="0" u="none" strike="noStrike" baseline="0" dirty="0">
              <a:solidFill>
                <a:srgbClr val="111111"/>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800" b="0" i="0" u="none" strike="noStrike" baseline="0" dirty="0">
                <a:solidFill>
                  <a:srgbClr val="111111"/>
                </a:solidFill>
                <a:latin typeface="Arial" panose="020B0604020202020204" pitchFamily="34" charset="0"/>
                <a:cs typeface="Arial" panose="020B0604020202020204" pitchFamily="34" charset="0"/>
              </a:rPr>
              <a:t>The second was the GFC. It started in December 2007 and ended in June 2009.</a:t>
            </a:r>
          </a:p>
          <a:p>
            <a:pPr algn="just"/>
            <a:endParaRPr lang="en-IN" sz="1800" b="0" i="0" u="none" strike="noStrike" baseline="0" dirty="0">
              <a:solidFill>
                <a:srgbClr val="111111"/>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800" b="0" i="0" u="none" strike="noStrike" baseline="0" dirty="0">
                <a:solidFill>
                  <a:srgbClr val="111111"/>
                </a:solidFill>
                <a:latin typeface="Arial" panose="020B0604020202020204" pitchFamily="34" charset="0"/>
                <a:cs typeface="Arial" panose="020B0604020202020204" pitchFamily="34" charset="0"/>
              </a:rPr>
              <a:t>The third and most recent was the COVID crash. That brief recession lasted from February 2020 until April 2020.</a:t>
            </a:r>
          </a:p>
          <a:p>
            <a:pPr marL="285750" indent="-285750" algn="just">
              <a:buFont typeface="Arial" panose="020B0604020202020204" pitchFamily="34" charset="0"/>
              <a:buChar char="•"/>
            </a:pPr>
            <a:endParaRPr lang="en-US" dirty="0">
              <a:solidFill>
                <a:srgbClr val="111111"/>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dirty="0">
              <a:solidFill>
                <a:srgbClr val="111111"/>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dirty="0">
              <a:solidFill>
                <a:srgbClr val="111111"/>
              </a:solidFill>
              <a:latin typeface="Arial" panose="020B0604020202020204" pitchFamily="34" charset="0"/>
              <a:cs typeface="Arial" panose="020B0604020202020204" pitchFamily="34" charset="0"/>
            </a:endParaRPr>
          </a:p>
          <a:p>
            <a:r>
              <a:rPr lang="en-US" dirty="0">
                <a:solidFill>
                  <a:srgbClr val="000000"/>
                </a:solidFill>
              </a:rPr>
              <a:t>T</a:t>
            </a:r>
            <a:r>
              <a:rPr lang="en-US" sz="1800" b="0" i="0" u="none" strike="noStrike" baseline="0" dirty="0">
                <a:solidFill>
                  <a:srgbClr val="000000"/>
                </a:solidFill>
              </a:rPr>
              <a:t>he NBER informed in December 2008 that December 2007 was the peak in </a:t>
            </a:r>
            <a:r>
              <a:rPr lang="en-US" sz="1800" b="0" i="0" u="none" strike="noStrike" baseline="0" dirty="0">
                <a:solidFill>
                  <a:srgbClr val="111111"/>
                </a:solidFill>
              </a:rPr>
              <a:t>economic activity.</a:t>
            </a:r>
            <a:endParaRPr lang="en-IN" sz="1800" b="0" i="0" u="none" strike="noStrike" baseline="0" dirty="0">
              <a:solidFill>
                <a:srgbClr val="000000"/>
              </a:solidFill>
            </a:endParaRPr>
          </a:p>
          <a:p>
            <a:endParaRPr lang="en-IN" sz="1800" b="0" i="0" u="none" strike="noStrike" baseline="0" dirty="0">
              <a:solidFill>
                <a:srgbClr val="000000"/>
              </a:solidFill>
            </a:endParaRPr>
          </a:p>
          <a:p>
            <a:r>
              <a:rPr lang="en-US" sz="1800" b="0" i="0" u="none" strike="noStrike" baseline="0" dirty="0">
                <a:solidFill>
                  <a:srgbClr val="111111"/>
                </a:solidFill>
              </a:rPr>
              <a:t>The same is true for both the dot-com bust and the COVID crash</a:t>
            </a:r>
          </a:p>
          <a:p>
            <a:endParaRPr lang="en-US" dirty="0">
              <a:solidFill>
                <a:srgbClr val="111111"/>
              </a:solidFill>
              <a:latin typeface="Arial" panose="020B0604020202020204" pitchFamily="34" charset="0"/>
              <a:cs typeface="Arial" panose="020B0604020202020204" pitchFamily="34" charset="0"/>
            </a:endParaRPr>
          </a:p>
          <a:p>
            <a:r>
              <a:rPr lang="en-US" sz="1800" b="0" i="0" u="none" strike="noStrike" baseline="0" dirty="0">
                <a:solidFill>
                  <a:srgbClr val="111111"/>
                </a:solidFill>
                <a:latin typeface="Arial" panose="020B0604020202020204" pitchFamily="34" charset="0"/>
                <a:cs typeface="Arial" panose="020B0604020202020204" pitchFamily="34" charset="0"/>
              </a:rPr>
              <a:t>The NBER has not formally announced a recession in the US. </a:t>
            </a:r>
            <a:r>
              <a:rPr lang="en-US" dirty="0">
                <a:solidFill>
                  <a:srgbClr val="FF0000"/>
                </a:solidFill>
                <a:latin typeface="Arial" panose="020B0604020202020204" pitchFamily="34" charset="0"/>
                <a:cs typeface="Arial" panose="020B0604020202020204" pitchFamily="34" charset="0"/>
              </a:rPr>
              <a:t>Is it likely to do so soon?</a:t>
            </a:r>
            <a:endParaRPr lang="en-US" sz="1800" b="0" i="0" u="none" strike="noStrike" baseline="0" dirty="0">
              <a:solidFill>
                <a:srgbClr val="FF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sz="1800" b="0" i="0" u="none" strike="noStrike" baseline="0" dirty="0">
              <a:solidFill>
                <a:srgbClr val="11111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09410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Recession Announcement-Impact on Share Price </a:t>
            </a:r>
          </a:p>
        </p:txBody>
      </p:sp>
      <p:sp>
        <p:nvSpPr>
          <p:cNvPr id="3" name="Slide Number Placeholder 2"/>
          <p:cNvSpPr>
            <a:spLocks noGrp="1"/>
          </p:cNvSpPr>
          <p:nvPr>
            <p:ph type="sldNum" sz="quarter" idx="12"/>
          </p:nvPr>
        </p:nvSpPr>
        <p:spPr/>
        <p:txBody>
          <a:bodyPr/>
          <a:lstStyle/>
          <a:p>
            <a:fld id="{AD435F75-68A0-45B1-B8A1-26FFFA4FEC76}" type="slidenum">
              <a:rPr lang="en-US" smtClean="0"/>
              <a:t>44</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074968"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endParaRPr lang="en-US" dirty="0">
              <a:solidFill>
                <a:srgbClr val="002060"/>
              </a:solidFill>
            </a:endParaRPr>
          </a:p>
        </p:txBody>
      </p:sp>
      <p:sp>
        <p:nvSpPr>
          <p:cNvPr id="7" name="TextBox 6">
            <a:extLst>
              <a:ext uri="{FF2B5EF4-FFF2-40B4-BE49-F238E27FC236}">
                <a16:creationId xmlns:a16="http://schemas.microsoft.com/office/drawing/2014/main" id="{A804D528-3E4D-EC5F-622A-2EBC7AD46B8E}"/>
              </a:ext>
            </a:extLst>
          </p:cNvPr>
          <p:cNvSpPr txBox="1"/>
          <p:nvPr/>
        </p:nvSpPr>
        <p:spPr>
          <a:xfrm>
            <a:off x="584463" y="982937"/>
            <a:ext cx="11265030" cy="646331"/>
          </a:xfrm>
          <a:prstGeom prst="rect">
            <a:avLst/>
          </a:prstGeom>
          <a:noFill/>
        </p:spPr>
        <p:txBody>
          <a:bodyPr wrap="square">
            <a:spAutoFit/>
          </a:bodyPr>
          <a:lstStyle/>
          <a:p>
            <a:endParaRPr lang="en-IN" sz="1800" b="0" i="0" u="none" strike="noStrike" baseline="0" dirty="0">
              <a:solidFill>
                <a:srgbClr val="000000"/>
              </a:solidFill>
            </a:endParaRPr>
          </a:p>
          <a:p>
            <a:pPr marL="285750" indent="-285750" algn="just">
              <a:buFont typeface="Arial" panose="020B0604020202020204" pitchFamily="34" charset="0"/>
              <a:buChar char="•"/>
            </a:pPr>
            <a:endParaRPr lang="en-US" sz="1800" b="0" i="0" u="none" strike="noStrike" baseline="0" dirty="0">
              <a:solidFill>
                <a:srgbClr val="111111"/>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223592DE-1BB6-718C-82DD-87C6438A8164}"/>
              </a:ext>
            </a:extLst>
          </p:cNvPr>
          <p:cNvPicPr>
            <a:picLocks noChangeAspect="1"/>
          </p:cNvPicPr>
          <p:nvPr/>
        </p:nvPicPr>
        <p:blipFill>
          <a:blip r:embed="rId2"/>
          <a:stretch>
            <a:fillRect/>
          </a:stretch>
        </p:blipFill>
        <p:spPr>
          <a:xfrm>
            <a:off x="1066800" y="657554"/>
            <a:ext cx="9830587" cy="4904260"/>
          </a:xfrm>
          <a:prstGeom prst="rect">
            <a:avLst/>
          </a:prstGeom>
        </p:spPr>
      </p:pic>
    </p:spTree>
    <p:extLst>
      <p:ext uri="{BB962C8B-B14F-4D97-AF65-F5344CB8AC3E}">
        <p14:creationId xmlns:p14="http://schemas.microsoft.com/office/powerpoint/2010/main" val="2502665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Key Factors Likely to Affect Asset Valuation</a:t>
            </a:r>
          </a:p>
        </p:txBody>
      </p:sp>
      <p:sp>
        <p:nvSpPr>
          <p:cNvPr id="3" name="Slide Number Placeholder 2"/>
          <p:cNvSpPr>
            <a:spLocks noGrp="1"/>
          </p:cNvSpPr>
          <p:nvPr>
            <p:ph type="sldNum" sz="quarter" idx="12"/>
          </p:nvPr>
        </p:nvSpPr>
        <p:spPr/>
        <p:txBody>
          <a:bodyPr/>
          <a:lstStyle/>
          <a:p>
            <a:fld id="{AD435F75-68A0-45B1-B8A1-26FFFA4FEC76}" type="slidenum">
              <a:rPr lang="en-US" smtClean="0"/>
              <a:t>5</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1050232" y="982936"/>
            <a:ext cx="10303568" cy="2575449"/>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The first movie of The Debt Ceiling was in 2011 and the sequel is in 2023</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The first was not great and the sequel is likely to be even worse </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Key Macro Issues-Recession, Inflation, Energy, Disturbing Supply Chain Disrupted Supply Chain</a:t>
            </a:r>
          </a:p>
          <a:p>
            <a:pPr marL="285750" indent="-285750" algn="just">
              <a:lnSpc>
                <a:spcPct val="150000"/>
              </a:lnSpc>
              <a:spcBef>
                <a:spcPts val="1200"/>
              </a:spcBef>
              <a:buClr>
                <a:srgbClr val="00B050"/>
              </a:buClr>
              <a:buSzPct val="120000"/>
              <a:buFont typeface="Wingdings" panose="05000000000000000000" pitchFamily="2" charset="2"/>
              <a:buChar char="§"/>
            </a:pPr>
            <a:r>
              <a:rPr lang="en-US" dirty="0">
                <a:solidFill>
                  <a:srgbClr val="002060"/>
                </a:solidFill>
              </a:rPr>
              <a:t>Key Disruptor: AI</a:t>
            </a:r>
          </a:p>
        </p:txBody>
      </p:sp>
    </p:spTree>
    <p:extLst>
      <p:ext uri="{BB962C8B-B14F-4D97-AF65-F5344CB8AC3E}">
        <p14:creationId xmlns:p14="http://schemas.microsoft.com/office/powerpoint/2010/main" val="10441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CDS Implied Probability of Default- Impact on Valuation </a:t>
            </a:r>
          </a:p>
        </p:txBody>
      </p:sp>
      <p:sp>
        <p:nvSpPr>
          <p:cNvPr id="3" name="Slide Number Placeholder 2"/>
          <p:cNvSpPr>
            <a:spLocks noGrp="1"/>
          </p:cNvSpPr>
          <p:nvPr>
            <p:ph type="sldNum" sz="quarter" idx="12"/>
          </p:nvPr>
        </p:nvSpPr>
        <p:spPr/>
        <p:txBody>
          <a:bodyPr/>
          <a:lstStyle/>
          <a:p>
            <a:fld id="{AD435F75-68A0-45B1-B8A1-26FFFA4FEC76}" type="slidenum">
              <a:rPr lang="en-US" smtClean="0"/>
              <a:t>6</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pic>
        <p:nvPicPr>
          <p:cNvPr id="2" name="Picture 1">
            <a:extLst>
              <a:ext uri="{FF2B5EF4-FFF2-40B4-BE49-F238E27FC236}">
                <a16:creationId xmlns:a16="http://schemas.microsoft.com/office/drawing/2014/main" id="{FC843B87-B7DD-C847-3D24-2446379C450E}"/>
              </a:ext>
            </a:extLst>
          </p:cNvPr>
          <p:cNvPicPr>
            <a:picLocks noChangeAspect="1"/>
          </p:cNvPicPr>
          <p:nvPr/>
        </p:nvPicPr>
        <p:blipFill rotWithShape="1">
          <a:blip r:embed="rId2"/>
          <a:srcRect l="23705" t="19220" r="31699" b="39606"/>
          <a:stretch/>
        </p:blipFill>
        <p:spPr bwMode="auto">
          <a:xfrm>
            <a:off x="603315" y="810706"/>
            <a:ext cx="10944520" cy="3497344"/>
          </a:xfrm>
          <a:prstGeom prst="rect">
            <a:avLst/>
          </a:prstGeom>
          <a:ln>
            <a:noFill/>
          </a:ln>
          <a:extLst>
            <a:ext uri="{53640926-AAD7-44D8-BBD7-CCE9431645EC}">
              <a14:shadowObscured xmlns:a14="http://schemas.microsoft.com/office/drawing/2010/main"/>
            </a:ext>
          </a:extLst>
        </p:spPr>
      </p:pic>
      <p:sp>
        <p:nvSpPr>
          <p:cNvPr id="4" name="TextBox 3">
            <a:extLst>
              <a:ext uri="{FF2B5EF4-FFF2-40B4-BE49-F238E27FC236}">
                <a16:creationId xmlns:a16="http://schemas.microsoft.com/office/drawing/2014/main" id="{447980A6-6BC5-FBEF-A8AF-9CF535056B43}"/>
              </a:ext>
            </a:extLst>
          </p:cNvPr>
          <p:cNvSpPr txBox="1"/>
          <p:nvPr/>
        </p:nvSpPr>
        <p:spPr>
          <a:xfrm>
            <a:off x="1000420" y="4571285"/>
            <a:ext cx="10191160" cy="170303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lnSpc>
                <a:spcPct val="150000"/>
              </a:lnSpc>
              <a:buClr>
                <a:srgbClr val="00B050"/>
              </a:buClr>
              <a:buSzPct val="120000"/>
            </a:pPr>
            <a:r>
              <a:rPr lang="en-US" dirty="0">
                <a:solidFill>
                  <a:srgbClr val="002060"/>
                </a:solidFill>
                <a:latin typeface="Arial" panose="020B0604020202020204" pitchFamily="34" charset="0"/>
                <a:cs typeface="Arial" panose="020B0604020202020204" pitchFamily="34" charset="0"/>
              </a:rPr>
              <a:t>Implied Probability of Default at assumed r of 40% :</a:t>
            </a:r>
          </a:p>
          <a:p>
            <a:pPr algn="just">
              <a:lnSpc>
                <a:spcPct val="150000"/>
              </a:lnSpc>
              <a:buClr>
                <a:srgbClr val="00B050"/>
              </a:buClr>
              <a:buSzPct val="120000"/>
            </a:pPr>
            <a:r>
              <a:rPr lang="en-US" dirty="0">
                <a:solidFill>
                  <a:srgbClr val="002060"/>
                </a:solidFill>
                <a:latin typeface="Arial" panose="020B0604020202020204" pitchFamily="34" charset="0"/>
                <a:cs typeface="Arial" panose="020B0604020202020204" pitchFamily="34" charset="0"/>
              </a:rPr>
              <a:t>May 19, 2023: 1.46%</a:t>
            </a:r>
          </a:p>
          <a:p>
            <a:pPr algn="just">
              <a:lnSpc>
                <a:spcPct val="150000"/>
              </a:lnSpc>
              <a:buClr>
                <a:srgbClr val="00B050"/>
              </a:buClr>
              <a:buSzPct val="120000"/>
            </a:pPr>
            <a:r>
              <a:rPr lang="en-US" dirty="0">
                <a:solidFill>
                  <a:srgbClr val="002060"/>
                </a:solidFill>
                <a:latin typeface="Arial" panose="020B0604020202020204" pitchFamily="34" charset="0"/>
                <a:cs typeface="Arial" panose="020B0604020202020204" pitchFamily="34" charset="0"/>
              </a:rPr>
              <a:t>June 02, 2023: 0.61% </a:t>
            </a:r>
          </a:p>
          <a:p>
            <a:pPr algn="just">
              <a:lnSpc>
                <a:spcPct val="150000"/>
              </a:lnSpc>
              <a:buClr>
                <a:srgbClr val="00B050"/>
              </a:buClr>
              <a:buSzPct val="120000"/>
            </a:pPr>
            <a:r>
              <a:rPr lang="en-US" dirty="0">
                <a:solidFill>
                  <a:srgbClr val="002060"/>
                </a:solidFill>
                <a:latin typeface="Arial" panose="020B0604020202020204" pitchFamily="34" charset="0"/>
                <a:cs typeface="Arial" panose="020B0604020202020204" pitchFamily="34" charset="0"/>
              </a:rPr>
              <a:t>Spread (in bps)= (1-R ) x Q  ;          Q = Probability of default and  R= Recovery rate </a:t>
            </a:r>
          </a:p>
        </p:txBody>
      </p:sp>
    </p:spTree>
    <p:extLst>
      <p:ext uri="{BB962C8B-B14F-4D97-AF65-F5344CB8AC3E}">
        <p14:creationId xmlns:p14="http://schemas.microsoft.com/office/powerpoint/2010/main" val="130828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Debt Ceiling Events-Reaction of Markets </a:t>
            </a:r>
          </a:p>
        </p:txBody>
      </p:sp>
      <p:sp>
        <p:nvSpPr>
          <p:cNvPr id="3" name="Slide Number Placeholder 2"/>
          <p:cNvSpPr>
            <a:spLocks noGrp="1"/>
          </p:cNvSpPr>
          <p:nvPr>
            <p:ph type="sldNum" sz="quarter" idx="12"/>
          </p:nvPr>
        </p:nvSpPr>
        <p:spPr/>
        <p:txBody>
          <a:bodyPr/>
          <a:lstStyle/>
          <a:p>
            <a:fld id="{AD435F75-68A0-45B1-B8A1-26FFFA4FEC76}" type="slidenum">
              <a:rPr lang="en-US" smtClean="0"/>
              <a:t>7</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829916" y="758510"/>
            <a:ext cx="10515600" cy="60994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lnSpc>
                <a:spcPct val="150000"/>
              </a:lnSpc>
              <a:spcBef>
                <a:spcPts val="1200"/>
              </a:spcBef>
              <a:buClr>
                <a:srgbClr val="00B050"/>
              </a:buClr>
              <a:buSzPct val="120000"/>
            </a:pPr>
            <a:r>
              <a:rPr lang="en-US" b="1" dirty="0">
                <a:solidFill>
                  <a:srgbClr val="002060"/>
                </a:solidFill>
              </a:rPr>
              <a:t> </a:t>
            </a:r>
            <a:r>
              <a:rPr lang="en-US" b="1" dirty="0">
                <a:solidFill>
                  <a:srgbClr val="002060"/>
                </a:solidFill>
                <a:latin typeface="Arial" panose="020B0604020202020204" pitchFamily="34" charset="0"/>
                <a:cs typeface="Arial" panose="020B0604020202020204" pitchFamily="34" charset="0"/>
              </a:rPr>
              <a:t>Debt Ceiling Event -How the Market Reacted in 2011?</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A last-minute agreement sparked market volatility, stock prices, and bond yields fell, credit default swap widened, gold surged and the dollar strengthened </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 First-ever downgrade in  the US credit rating from AAA ( outstanding ) to AA+ ( excellent) </a:t>
            </a:r>
          </a:p>
          <a:p>
            <a:pPr algn="just">
              <a:lnSpc>
                <a:spcPct val="150000"/>
              </a:lnSpc>
              <a:spcBef>
                <a:spcPts val="1200"/>
              </a:spcBef>
              <a:buClr>
                <a:srgbClr val="00B050"/>
              </a:buClr>
              <a:buSzPct val="120000"/>
            </a:pPr>
            <a:r>
              <a:rPr lang="en-US" b="1" dirty="0">
                <a:solidFill>
                  <a:srgbClr val="002060"/>
                </a:solidFill>
                <a:latin typeface="Arial" panose="020B0604020202020204" pitchFamily="34" charset="0"/>
                <a:cs typeface="Arial" panose="020B0604020202020204" pitchFamily="34" charset="0"/>
              </a:rPr>
              <a:t>Debt Ceiling Event -How the Market is Reacting in 2023?</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Showing a </a:t>
            </a:r>
            <a:r>
              <a:rPr lang="en-US" dirty="0">
                <a:solidFill>
                  <a:srgbClr val="FF0000"/>
                </a:solidFill>
                <a:latin typeface="Arial" panose="020B0604020202020204" pitchFamily="34" charset="0"/>
                <a:cs typeface="Arial" panose="020B0604020202020204" pitchFamily="34" charset="0"/>
              </a:rPr>
              <a:t>“Blasé Attitude” </a:t>
            </a:r>
            <a:r>
              <a:rPr lang="en-US" dirty="0">
                <a:solidFill>
                  <a:srgbClr val="002060"/>
                </a:solidFill>
                <a:latin typeface="Arial" panose="020B0604020202020204" pitchFamily="34" charset="0"/>
                <a:cs typeface="Arial" panose="020B0604020202020204" pitchFamily="34" charset="0"/>
              </a:rPr>
              <a:t>towards the Debt Ceiling- this stems from the notion that  we have seen the movie many times over the decades and know the ending well- The Debt Ceiling was lifted 78 times since 1960</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Global investors are largely unruffled by the issue of “X-date” </a:t>
            </a:r>
          </a:p>
          <a:p>
            <a:pPr marL="285750" indent="-285750" algn="just">
              <a:lnSpc>
                <a:spcPct val="150000"/>
              </a:lnSpc>
              <a:spcBef>
                <a:spcPts val="1200"/>
              </a:spcBef>
              <a:buClr>
                <a:srgbClr val="00B050"/>
              </a:buClr>
              <a:buSzPct val="12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The stock market remains firm, as does much of the bond market except short-term and the value of USD</a:t>
            </a:r>
          </a:p>
          <a:p>
            <a:pPr algn="just">
              <a:lnSpc>
                <a:spcPct val="150000"/>
              </a:lnSpc>
              <a:spcBef>
                <a:spcPts val="1200"/>
              </a:spcBef>
              <a:buClr>
                <a:srgbClr val="00B050"/>
              </a:buClr>
              <a:buSzPct val="120000"/>
            </a:pPr>
            <a:endParaRPr lang="en-US" b="1" dirty="0">
              <a:solidFill>
                <a:srgbClr val="002060"/>
              </a:solidFill>
            </a:endParaRPr>
          </a:p>
        </p:txBody>
      </p:sp>
    </p:spTree>
    <p:extLst>
      <p:ext uri="{BB962C8B-B14F-4D97-AF65-F5344CB8AC3E}">
        <p14:creationId xmlns:p14="http://schemas.microsoft.com/office/powerpoint/2010/main" val="511865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Debt Ceiling Events – CDS Premium</a:t>
            </a:r>
          </a:p>
        </p:txBody>
      </p:sp>
      <p:sp>
        <p:nvSpPr>
          <p:cNvPr id="3" name="Slide Number Placeholder 2"/>
          <p:cNvSpPr>
            <a:spLocks noGrp="1"/>
          </p:cNvSpPr>
          <p:nvPr>
            <p:ph type="sldNum" sz="quarter" idx="12"/>
          </p:nvPr>
        </p:nvSpPr>
        <p:spPr/>
        <p:txBody>
          <a:bodyPr/>
          <a:lstStyle/>
          <a:p>
            <a:fld id="{AD435F75-68A0-45B1-B8A1-26FFFA4FEC76}" type="slidenum">
              <a:rPr lang="en-US" smtClean="0"/>
              <a:t>8</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838200" y="982936"/>
            <a:ext cx="10515600"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lnSpc>
                <a:spcPct val="150000"/>
              </a:lnSpc>
              <a:spcBef>
                <a:spcPts val="1200"/>
              </a:spcBef>
              <a:buClr>
                <a:srgbClr val="00B050"/>
              </a:buClr>
              <a:buSzPct val="120000"/>
            </a:pPr>
            <a:r>
              <a:rPr lang="en-US" b="1" dirty="0">
                <a:solidFill>
                  <a:srgbClr val="002060"/>
                </a:solidFill>
              </a:rPr>
              <a:t> </a:t>
            </a:r>
          </a:p>
        </p:txBody>
      </p:sp>
      <p:pic>
        <p:nvPicPr>
          <p:cNvPr id="4" name="Picture 3">
            <a:extLst>
              <a:ext uri="{FF2B5EF4-FFF2-40B4-BE49-F238E27FC236}">
                <a16:creationId xmlns:a16="http://schemas.microsoft.com/office/drawing/2014/main" id="{2750FEE7-BB66-2B33-2203-E327DD7ACDA2}"/>
              </a:ext>
            </a:extLst>
          </p:cNvPr>
          <p:cNvPicPr>
            <a:picLocks noChangeAspect="1"/>
          </p:cNvPicPr>
          <p:nvPr/>
        </p:nvPicPr>
        <p:blipFill>
          <a:blip r:embed="rId2"/>
          <a:stretch>
            <a:fillRect/>
          </a:stretch>
        </p:blipFill>
        <p:spPr>
          <a:xfrm>
            <a:off x="563238" y="1434726"/>
            <a:ext cx="10711220" cy="4145941"/>
          </a:xfrm>
          <a:prstGeom prst="rect">
            <a:avLst/>
          </a:prstGeom>
        </p:spPr>
      </p:pic>
    </p:spTree>
    <p:extLst>
      <p:ext uri="{BB962C8B-B14F-4D97-AF65-F5344CB8AC3E}">
        <p14:creationId xmlns:p14="http://schemas.microsoft.com/office/powerpoint/2010/main" val="3088672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50232" y="55206"/>
            <a:ext cx="10074968" cy="415498"/>
          </a:xfrm>
          <a:prstGeom prst="rect">
            <a:avLst/>
          </a:prstGeom>
          <a:solidFill>
            <a:schemeClr val="accent1">
              <a:lumMod val="50000"/>
            </a:schemeClr>
          </a:solidFill>
          <a:effectLst>
            <a:innerShdw blurRad="114300">
              <a:schemeClr val="accent5">
                <a:lumMod val="60000"/>
                <a:lumOff val="40000"/>
              </a:schemeClr>
            </a:innerShdw>
          </a:effectLst>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100" dirty="0">
                <a:latin typeface="Verdana" panose="020B0604030504040204" pitchFamily="34" charset="0"/>
                <a:ea typeface="Verdana" panose="020B0604030504040204" pitchFamily="34" charset="0"/>
              </a:rPr>
              <a:t>Debt Ceiling Event- CDS Premium</a:t>
            </a:r>
          </a:p>
        </p:txBody>
      </p:sp>
      <p:sp>
        <p:nvSpPr>
          <p:cNvPr id="3" name="Slide Number Placeholder 2"/>
          <p:cNvSpPr>
            <a:spLocks noGrp="1"/>
          </p:cNvSpPr>
          <p:nvPr>
            <p:ph type="sldNum" sz="quarter" idx="12"/>
          </p:nvPr>
        </p:nvSpPr>
        <p:spPr/>
        <p:txBody>
          <a:bodyPr/>
          <a:lstStyle/>
          <a:p>
            <a:fld id="{AD435F75-68A0-45B1-B8A1-26FFFA4FEC76}" type="slidenum">
              <a:rPr lang="en-US" smtClean="0"/>
              <a:t>9</a:t>
            </a:fld>
            <a:endParaRPr lang="en-US" dirty="0"/>
          </a:p>
        </p:txBody>
      </p:sp>
      <p:sp>
        <p:nvSpPr>
          <p:cNvPr id="24" name="Footer Placeholder 3"/>
          <p:cNvSpPr txBox="1">
            <a:spLocks/>
          </p:cNvSpPr>
          <p:nvPr/>
        </p:nvSpPr>
        <p:spPr>
          <a:xfrm>
            <a:off x="11125200" y="0"/>
            <a:ext cx="1066800" cy="318304"/>
          </a:xfrm>
          <a:prstGeom prst="rect">
            <a:avLst/>
          </a:prstGeom>
          <a:ln w="12700" cap="flat" cmpd="sng" algn="ctr">
            <a:noFill/>
            <a:prstDash val="solid"/>
            <a:miter lim="800000"/>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r>
              <a:rPr lang="en-US" sz="1600" dirty="0">
                <a:solidFill>
                  <a:srgbClr val="FF0000"/>
                </a:solidFill>
                <a:latin typeface="Engravers MT" panose="02090707080505020304" pitchFamily="18" charset="0"/>
              </a:rPr>
              <a:t>RSV</a:t>
            </a:r>
          </a:p>
        </p:txBody>
      </p:sp>
      <p:sp>
        <p:nvSpPr>
          <p:cNvPr id="8" name="TextBox 7">
            <a:extLst>
              <a:ext uri="{FF2B5EF4-FFF2-40B4-BE49-F238E27FC236}">
                <a16:creationId xmlns:a16="http://schemas.microsoft.com/office/drawing/2014/main" id="{3CE6021B-D987-958A-356C-B9AB7D1E20B2}"/>
              </a:ext>
            </a:extLst>
          </p:cNvPr>
          <p:cNvSpPr txBox="1"/>
          <p:nvPr/>
        </p:nvSpPr>
        <p:spPr>
          <a:xfrm>
            <a:off x="838200" y="982936"/>
            <a:ext cx="10515600" cy="451790"/>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rtlCol="0">
            <a:spAutoFit/>
          </a:bodyPr>
          <a:lstStyle/>
          <a:p>
            <a:pPr algn="just">
              <a:lnSpc>
                <a:spcPct val="150000"/>
              </a:lnSpc>
              <a:spcBef>
                <a:spcPts val="1200"/>
              </a:spcBef>
              <a:buClr>
                <a:srgbClr val="00B050"/>
              </a:buClr>
              <a:buSzPct val="120000"/>
            </a:pPr>
            <a:r>
              <a:rPr lang="en-US" b="1" dirty="0">
                <a:solidFill>
                  <a:srgbClr val="002060"/>
                </a:solidFill>
              </a:rPr>
              <a:t> </a:t>
            </a:r>
          </a:p>
        </p:txBody>
      </p:sp>
      <p:pic>
        <p:nvPicPr>
          <p:cNvPr id="4" name="Picture 3">
            <a:extLst>
              <a:ext uri="{FF2B5EF4-FFF2-40B4-BE49-F238E27FC236}">
                <a16:creationId xmlns:a16="http://schemas.microsoft.com/office/drawing/2014/main" id="{D0BD98F5-7F60-3127-8506-D29432DD0395}"/>
              </a:ext>
            </a:extLst>
          </p:cNvPr>
          <p:cNvPicPr>
            <a:picLocks noChangeAspect="1"/>
          </p:cNvPicPr>
          <p:nvPr/>
        </p:nvPicPr>
        <p:blipFill>
          <a:blip r:embed="rId2"/>
          <a:stretch>
            <a:fillRect/>
          </a:stretch>
        </p:blipFill>
        <p:spPr>
          <a:xfrm>
            <a:off x="936236" y="829559"/>
            <a:ext cx="10417564" cy="5045505"/>
          </a:xfrm>
          <a:prstGeom prst="rect">
            <a:avLst/>
          </a:prstGeom>
        </p:spPr>
      </p:pic>
    </p:spTree>
    <p:extLst>
      <p:ext uri="{BB962C8B-B14F-4D97-AF65-F5344CB8AC3E}">
        <p14:creationId xmlns:p14="http://schemas.microsoft.com/office/powerpoint/2010/main" val="4375881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Verdana"/>
        <a:ea typeface=""/>
        <a:cs typeface=""/>
      </a:majorFont>
      <a:minorFont>
        <a:latin typeface="Verdana"/>
        <a:ea typeface=""/>
        <a:cs typeface=""/>
      </a:minorFont>
    </a:fontScheme>
    <a:fmtScheme name="Smokey Glas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5321</TotalTime>
  <Words>1980</Words>
  <Application>Microsoft Office PowerPoint</Application>
  <PresentationFormat>Widescreen</PresentationFormat>
  <Paragraphs>284</Paragraphs>
  <Slides>44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Adobe Garamond Pro</vt:lpstr>
      <vt:lpstr>Arial</vt:lpstr>
      <vt:lpstr>Calibri</vt:lpstr>
      <vt:lpstr>Engravers MT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 1</dc:title>
  <dc:creator>Shivendra Singh</dc:creator>
  <cp:lastModifiedBy>Rajiv singh</cp:lastModifiedBy>
  <cp:revision>1229</cp:revision>
  <dcterms:created xsi:type="dcterms:W3CDTF">2020-07-13T03:17:29Z</dcterms:created>
  <dcterms:modified xsi:type="dcterms:W3CDTF">2023-06-02T17:54:29Z</dcterms:modified>
</cp:coreProperties>
</file>