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85" r:id="rId7"/>
    <p:sldId id="260" r:id="rId8"/>
    <p:sldId id="261" r:id="rId9"/>
    <p:sldId id="28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2" r:id="rId30"/>
    <p:sldId id="283" r:id="rId31"/>
    <p:sldId id="284" r:id="rId32"/>
    <p:sldId id="286"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94291" autoAdjust="0"/>
  </p:normalViewPr>
  <p:slideViewPr>
    <p:cSldViewPr snapToGrid="0">
      <p:cViewPr varScale="1">
        <p:scale>
          <a:sx n="62" d="100"/>
          <a:sy n="62" d="100"/>
        </p:scale>
        <p:origin x="78" y="126"/>
      </p:cViewPr>
      <p:guideLst/>
    </p:cSldViewPr>
  </p:slideViewPr>
  <p:outlineViewPr>
    <p:cViewPr>
      <p:scale>
        <a:sx n="33" d="100"/>
        <a:sy n="33" d="100"/>
      </p:scale>
      <p:origin x="0" y="-679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www.mca.gov.in/"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www.mca.gov.in/" TargetMode="Externa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A733D9-AB67-45F5-AB2E-3D9F6D8656FF}" type="doc">
      <dgm:prSet loTypeId="urn:microsoft.com/office/officeart/2005/8/layout/default" loCatId="list" qsTypeId="urn:microsoft.com/office/officeart/2005/8/quickstyle/simple1" qsCatId="simple" csTypeId="urn:microsoft.com/office/officeart/2005/8/colors/accent0_2" csCatId="mainScheme" phldr="1"/>
      <dgm:spPr/>
      <dgm:t>
        <a:bodyPr/>
        <a:lstStyle/>
        <a:p>
          <a:endParaRPr lang="en-IN"/>
        </a:p>
      </dgm:t>
    </dgm:pt>
    <dgm:pt modelId="{6730474A-9B18-4515-B700-A1EC10F302EB}">
      <dgm:prSet/>
      <dgm:spPr/>
      <dgm:t>
        <a:bodyPr/>
        <a:lstStyle/>
        <a:p>
          <a:pPr algn="ctr"/>
          <a:r>
            <a:rPr lang="en-IN" dirty="0"/>
            <a:t>Minimum two partners are required for converting a partnership firm into LLP.</a:t>
          </a:r>
        </a:p>
      </dgm:t>
    </dgm:pt>
    <dgm:pt modelId="{6466F6D1-9E32-4225-A44D-78FB78A8FE79}" type="parTrans" cxnId="{73167675-574C-4BD3-91C1-41AC5EF24A3F}">
      <dgm:prSet/>
      <dgm:spPr/>
      <dgm:t>
        <a:bodyPr/>
        <a:lstStyle/>
        <a:p>
          <a:endParaRPr lang="en-IN"/>
        </a:p>
      </dgm:t>
    </dgm:pt>
    <dgm:pt modelId="{56EB9533-D2AB-4FC6-B2CE-CC54477A4C89}" type="sibTrans" cxnId="{73167675-574C-4BD3-91C1-41AC5EF24A3F}">
      <dgm:prSet/>
      <dgm:spPr/>
      <dgm:t>
        <a:bodyPr/>
        <a:lstStyle/>
        <a:p>
          <a:endParaRPr lang="en-IN"/>
        </a:p>
      </dgm:t>
    </dgm:pt>
    <dgm:pt modelId="{E21F1285-71A0-4C5A-B385-6610103F6BAB}">
      <dgm:prSet/>
      <dgm:spPr/>
      <dgm:t>
        <a:bodyPr/>
        <a:lstStyle/>
        <a:p>
          <a:pPr algn="ctr"/>
          <a:r>
            <a:rPr lang="en-IN" dirty="0"/>
            <a:t>Two partners to be designated as “designated partners” and there can be more than two designated partners.</a:t>
          </a:r>
        </a:p>
      </dgm:t>
    </dgm:pt>
    <dgm:pt modelId="{3D905A4C-F7E3-417F-BC27-79D6F3D359C7}" type="parTrans" cxnId="{36750299-D2E1-492F-88B8-2E13DC10FFBD}">
      <dgm:prSet/>
      <dgm:spPr/>
      <dgm:t>
        <a:bodyPr/>
        <a:lstStyle/>
        <a:p>
          <a:endParaRPr lang="en-IN"/>
        </a:p>
      </dgm:t>
    </dgm:pt>
    <dgm:pt modelId="{61BF26E4-88C7-4121-8E9C-BF3438404A60}" type="sibTrans" cxnId="{36750299-D2E1-492F-88B8-2E13DC10FFBD}">
      <dgm:prSet/>
      <dgm:spPr/>
      <dgm:t>
        <a:bodyPr/>
        <a:lstStyle/>
        <a:p>
          <a:endParaRPr lang="en-IN"/>
        </a:p>
      </dgm:t>
    </dgm:pt>
    <dgm:pt modelId="{DDB15725-3506-48A5-B81A-6EF0F86CBC27}">
      <dgm:prSet/>
      <dgm:spPr/>
      <dgm:t>
        <a:bodyPr/>
        <a:lstStyle/>
        <a:p>
          <a:pPr algn="just"/>
          <a:r>
            <a:rPr lang="en-IN" dirty="0"/>
            <a:t>The designated partners should obtain</a:t>
          </a:r>
        </a:p>
      </dgm:t>
    </dgm:pt>
    <dgm:pt modelId="{F696C1E2-8CC5-4E94-97DA-EC4D2CE7C2DF}" type="parTrans" cxnId="{D22C68EB-CA07-40DF-8073-405DCA526EE6}">
      <dgm:prSet/>
      <dgm:spPr/>
      <dgm:t>
        <a:bodyPr/>
        <a:lstStyle/>
        <a:p>
          <a:endParaRPr lang="en-IN"/>
        </a:p>
      </dgm:t>
    </dgm:pt>
    <dgm:pt modelId="{F7024542-A58C-4645-8CFA-B77398B519F9}" type="sibTrans" cxnId="{D22C68EB-CA07-40DF-8073-405DCA526EE6}">
      <dgm:prSet/>
      <dgm:spPr/>
      <dgm:t>
        <a:bodyPr/>
        <a:lstStyle/>
        <a:p>
          <a:endParaRPr lang="en-IN"/>
        </a:p>
      </dgm:t>
    </dgm:pt>
    <dgm:pt modelId="{BC04DEFE-1986-420C-B9F5-E7834027ACC7}">
      <dgm:prSet/>
      <dgm:spPr/>
      <dgm:t>
        <a:bodyPr/>
        <a:lstStyle/>
        <a:p>
          <a:pPr algn="just"/>
          <a:r>
            <a:rPr lang="en-IN" dirty="0"/>
            <a:t>DPIN or DIN by filing Form DIR 3 with Central Government electronically.</a:t>
          </a:r>
        </a:p>
      </dgm:t>
    </dgm:pt>
    <dgm:pt modelId="{18405645-0A2B-427A-AFD6-B483C8E18DB4}" type="parTrans" cxnId="{9FAAF015-53A6-4FC3-8982-858F009C0848}">
      <dgm:prSet/>
      <dgm:spPr/>
      <dgm:t>
        <a:bodyPr/>
        <a:lstStyle/>
        <a:p>
          <a:endParaRPr lang="en-IN"/>
        </a:p>
      </dgm:t>
    </dgm:pt>
    <dgm:pt modelId="{2C9DF4F0-F9C3-4B8D-BB5F-BEDA4FF25BB3}" type="sibTrans" cxnId="{9FAAF015-53A6-4FC3-8982-858F009C0848}">
      <dgm:prSet/>
      <dgm:spPr/>
      <dgm:t>
        <a:bodyPr/>
        <a:lstStyle/>
        <a:p>
          <a:endParaRPr lang="en-IN"/>
        </a:p>
      </dgm:t>
    </dgm:pt>
    <dgm:pt modelId="{E766D92A-2148-4D4C-9714-0CFAED6A2ABE}">
      <dgm:prSet/>
      <dgm:spPr/>
      <dgm:t>
        <a:bodyPr/>
        <a:lstStyle/>
        <a:p>
          <a:pPr algn="just"/>
          <a:r>
            <a:rPr lang="en-IN" dirty="0"/>
            <a:t>Digital Signature Certificate (DSC) Class 2 or above from a Certification Agency (CA)</a:t>
          </a:r>
        </a:p>
      </dgm:t>
    </dgm:pt>
    <dgm:pt modelId="{68348602-01C4-48FE-95C8-AD07A33EC806}" type="parTrans" cxnId="{056D26A0-A2F5-42EA-ACC9-0FCE797CFF0A}">
      <dgm:prSet/>
      <dgm:spPr/>
      <dgm:t>
        <a:bodyPr/>
        <a:lstStyle/>
        <a:p>
          <a:endParaRPr lang="en-IN"/>
        </a:p>
      </dgm:t>
    </dgm:pt>
    <dgm:pt modelId="{5B8C590A-AD40-4D78-807A-5F5A5A2AD32C}" type="sibTrans" cxnId="{056D26A0-A2F5-42EA-ACC9-0FCE797CFF0A}">
      <dgm:prSet/>
      <dgm:spPr/>
      <dgm:t>
        <a:bodyPr/>
        <a:lstStyle/>
        <a:p>
          <a:endParaRPr lang="en-IN"/>
        </a:p>
      </dgm:t>
    </dgm:pt>
    <dgm:pt modelId="{5FE90167-EBD5-4DFB-AA39-FE5C92E2258B}" type="pres">
      <dgm:prSet presAssocID="{16A733D9-AB67-45F5-AB2E-3D9F6D8656FF}" presName="diagram" presStyleCnt="0">
        <dgm:presLayoutVars>
          <dgm:dir/>
          <dgm:resizeHandles val="exact"/>
        </dgm:presLayoutVars>
      </dgm:prSet>
      <dgm:spPr/>
    </dgm:pt>
    <dgm:pt modelId="{DD222EB0-459A-4932-B89D-0E8063E64693}" type="pres">
      <dgm:prSet presAssocID="{6730474A-9B18-4515-B700-A1EC10F302EB}" presName="node" presStyleLbl="node1" presStyleIdx="0" presStyleCnt="3">
        <dgm:presLayoutVars>
          <dgm:bulletEnabled val="1"/>
        </dgm:presLayoutVars>
      </dgm:prSet>
      <dgm:spPr/>
    </dgm:pt>
    <dgm:pt modelId="{67A7E752-66A0-4E8F-82D2-9C50FBD12D38}" type="pres">
      <dgm:prSet presAssocID="{56EB9533-D2AB-4FC6-B2CE-CC54477A4C89}" presName="sibTrans" presStyleCnt="0"/>
      <dgm:spPr/>
    </dgm:pt>
    <dgm:pt modelId="{8F581DD4-B8BF-4B32-988E-9394026EBD9B}" type="pres">
      <dgm:prSet presAssocID="{E21F1285-71A0-4C5A-B385-6610103F6BAB}" presName="node" presStyleLbl="node1" presStyleIdx="1" presStyleCnt="3">
        <dgm:presLayoutVars>
          <dgm:bulletEnabled val="1"/>
        </dgm:presLayoutVars>
      </dgm:prSet>
      <dgm:spPr/>
    </dgm:pt>
    <dgm:pt modelId="{63041BF2-A5B3-4658-A164-D271FBE9B2AD}" type="pres">
      <dgm:prSet presAssocID="{61BF26E4-88C7-4121-8E9C-BF3438404A60}" presName="sibTrans" presStyleCnt="0"/>
      <dgm:spPr/>
    </dgm:pt>
    <dgm:pt modelId="{A9422466-C1AA-41B6-98A1-C3A93E0D8E1A}" type="pres">
      <dgm:prSet presAssocID="{DDB15725-3506-48A5-B81A-6EF0F86CBC27}" presName="node" presStyleLbl="node1" presStyleIdx="2" presStyleCnt="3" custScaleX="129426">
        <dgm:presLayoutVars>
          <dgm:bulletEnabled val="1"/>
        </dgm:presLayoutVars>
      </dgm:prSet>
      <dgm:spPr/>
    </dgm:pt>
  </dgm:ptLst>
  <dgm:cxnLst>
    <dgm:cxn modelId="{9FAAF015-53A6-4FC3-8982-858F009C0848}" srcId="{DDB15725-3506-48A5-B81A-6EF0F86CBC27}" destId="{BC04DEFE-1986-420C-B9F5-E7834027ACC7}" srcOrd="0" destOrd="0" parTransId="{18405645-0A2B-427A-AFD6-B483C8E18DB4}" sibTransId="{2C9DF4F0-F9C3-4B8D-BB5F-BEDA4FF25BB3}"/>
    <dgm:cxn modelId="{E88BAB31-6CAD-4932-9DE6-0E4AA2A14DBA}" type="presOf" srcId="{E21F1285-71A0-4C5A-B385-6610103F6BAB}" destId="{8F581DD4-B8BF-4B32-988E-9394026EBD9B}" srcOrd="0" destOrd="0" presId="urn:microsoft.com/office/officeart/2005/8/layout/default"/>
    <dgm:cxn modelId="{EC016F66-4DDC-41FC-9769-36456E5FFE90}" type="presOf" srcId="{E766D92A-2148-4D4C-9714-0CFAED6A2ABE}" destId="{A9422466-C1AA-41B6-98A1-C3A93E0D8E1A}" srcOrd="0" destOrd="2" presId="urn:microsoft.com/office/officeart/2005/8/layout/default"/>
    <dgm:cxn modelId="{73167675-574C-4BD3-91C1-41AC5EF24A3F}" srcId="{16A733D9-AB67-45F5-AB2E-3D9F6D8656FF}" destId="{6730474A-9B18-4515-B700-A1EC10F302EB}" srcOrd="0" destOrd="0" parTransId="{6466F6D1-9E32-4225-A44D-78FB78A8FE79}" sibTransId="{56EB9533-D2AB-4FC6-B2CE-CC54477A4C89}"/>
    <dgm:cxn modelId="{50DDC488-680D-4C06-B2CF-E456D6F20E97}" type="presOf" srcId="{6730474A-9B18-4515-B700-A1EC10F302EB}" destId="{DD222EB0-459A-4932-B89D-0E8063E64693}" srcOrd="0" destOrd="0" presId="urn:microsoft.com/office/officeart/2005/8/layout/default"/>
    <dgm:cxn modelId="{36750299-D2E1-492F-88B8-2E13DC10FFBD}" srcId="{16A733D9-AB67-45F5-AB2E-3D9F6D8656FF}" destId="{E21F1285-71A0-4C5A-B385-6610103F6BAB}" srcOrd="1" destOrd="0" parTransId="{3D905A4C-F7E3-417F-BC27-79D6F3D359C7}" sibTransId="{61BF26E4-88C7-4121-8E9C-BF3438404A60}"/>
    <dgm:cxn modelId="{254A5899-E2BC-46A5-8195-A481FA3C5B6E}" type="presOf" srcId="{BC04DEFE-1986-420C-B9F5-E7834027ACC7}" destId="{A9422466-C1AA-41B6-98A1-C3A93E0D8E1A}" srcOrd="0" destOrd="1" presId="urn:microsoft.com/office/officeart/2005/8/layout/default"/>
    <dgm:cxn modelId="{056D26A0-A2F5-42EA-ACC9-0FCE797CFF0A}" srcId="{DDB15725-3506-48A5-B81A-6EF0F86CBC27}" destId="{E766D92A-2148-4D4C-9714-0CFAED6A2ABE}" srcOrd="1" destOrd="0" parTransId="{68348602-01C4-48FE-95C8-AD07A33EC806}" sibTransId="{5B8C590A-AD40-4D78-807A-5F5A5A2AD32C}"/>
    <dgm:cxn modelId="{3227D0A2-6395-45DF-A009-CF47A007D371}" type="presOf" srcId="{DDB15725-3506-48A5-B81A-6EF0F86CBC27}" destId="{A9422466-C1AA-41B6-98A1-C3A93E0D8E1A}" srcOrd="0" destOrd="0" presId="urn:microsoft.com/office/officeart/2005/8/layout/default"/>
    <dgm:cxn modelId="{263C08D5-F3C9-4F15-BF50-FE83940CAC09}" type="presOf" srcId="{16A733D9-AB67-45F5-AB2E-3D9F6D8656FF}" destId="{5FE90167-EBD5-4DFB-AA39-FE5C92E2258B}" srcOrd="0" destOrd="0" presId="urn:microsoft.com/office/officeart/2005/8/layout/default"/>
    <dgm:cxn modelId="{D22C68EB-CA07-40DF-8073-405DCA526EE6}" srcId="{16A733D9-AB67-45F5-AB2E-3D9F6D8656FF}" destId="{DDB15725-3506-48A5-B81A-6EF0F86CBC27}" srcOrd="2" destOrd="0" parTransId="{F696C1E2-8CC5-4E94-97DA-EC4D2CE7C2DF}" sibTransId="{F7024542-A58C-4645-8CFA-B77398B519F9}"/>
    <dgm:cxn modelId="{5E163210-6DB3-463D-8281-75AE884E9847}" type="presParOf" srcId="{5FE90167-EBD5-4DFB-AA39-FE5C92E2258B}" destId="{DD222EB0-459A-4932-B89D-0E8063E64693}" srcOrd="0" destOrd="0" presId="urn:microsoft.com/office/officeart/2005/8/layout/default"/>
    <dgm:cxn modelId="{C67C4D52-F8DB-47B9-B817-2AC973C1FD0A}" type="presParOf" srcId="{5FE90167-EBD5-4DFB-AA39-FE5C92E2258B}" destId="{67A7E752-66A0-4E8F-82D2-9C50FBD12D38}" srcOrd="1" destOrd="0" presId="urn:microsoft.com/office/officeart/2005/8/layout/default"/>
    <dgm:cxn modelId="{CB51ACD0-893E-4F6B-9D63-F7AE5676E8BB}" type="presParOf" srcId="{5FE90167-EBD5-4DFB-AA39-FE5C92E2258B}" destId="{8F581DD4-B8BF-4B32-988E-9394026EBD9B}" srcOrd="2" destOrd="0" presId="urn:microsoft.com/office/officeart/2005/8/layout/default"/>
    <dgm:cxn modelId="{403A5BC7-B76A-4091-99B5-068B4B0572C4}" type="presParOf" srcId="{5FE90167-EBD5-4DFB-AA39-FE5C92E2258B}" destId="{63041BF2-A5B3-4658-A164-D271FBE9B2AD}" srcOrd="3" destOrd="0" presId="urn:microsoft.com/office/officeart/2005/8/layout/default"/>
    <dgm:cxn modelId="{AD13AD4C-1EBE-4B96-84C4-2A6FD25C2AE7}" type="presParOf" srcId="{5FE90167-EBD5-4DFB-AA39-FE5C92E2258B}" destId="{A9422466-C1AA-41B6-98A1-C3A93E0D8E1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2D6FA2-FC1C-408C-9F74-B096EC5B5C28}"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A05F2544-168E-414F-B770-EC5FCF7C7D5D}">
      <dgm:prSet/>
      <dgm:spPr/>
      <dgm:t>
        <a:bodyPr/>
        <a:lstStyle/>
        <a:p>
          <a:pPr algn="just"/>
          <a:r>
            <a:rPr lang="en-IN" dirty="0"/>
            <a:t>On receiving the documents, the registrar shall register it and issue a certificate of registration as already stated earlier.</a:t>
          </a:r>
        </a:p>
      </dgm:t>
    </dgm:pt>
    <dgm:pt modelId="{A272157D-A64B-440E-8E63-774877D5181B}" type="parTrans" cxnId="{D4FB37D2-1FAB-49E8-9FA2-F2FC89D9001F}">
      <dgm:prSet/>
      <dgm:spPr/>
      <dgm:t>
        <a:bodyPr/>
        <a:lstStyle/>
        <a:p>
          <a:endParaRPr lang="en-IN"/>
        </a:p>
      </dgm:t>
    </dgm:pt>
    <dgm:pt modelId="{2DFA126C-BE04-435F-B0DA-216415220649}" type="sibTrans" cxnId="{D4FB37D2-1FAB-49E8-9FA2-F2FC89D9001F}">
      <dgm:prSet/>
      <dgm:spPr/>
      <dgm:t>
        <a:bodyPr/>
        <a:lstStyle/>
        <a:p>
          <a:endParaRPr lang="en-IN"/>
        </a:p>
      </dgm:t>
    </dgm:pt>
    <dgm:pt modelId="{2276A433-ABA3-4EB2-B01D-9809616D826E}">
      <dgm:prSet/>
      <dgm:spPr/>
      <dgm:t>
        <a:bodyPr/>
        <a:lstStyle/>
        <a:p>
          <a:pPr algn="just"/>
          <a:r>
            <a:rPr lang="en-IN" dirty="0"/>
            <a:t>Provided that the LLP shall, within 15 days of date of registration, inform the concerned registrar of firms about the conversion and the particulars of LLP.</a:t>
          </a:r>
        </a:p>
      </dgm:t>
    </dgm:pt>
    <dgm:pt modelId="{BF068E10-5194-4104-BBF5-9FCDAD4D062D}" type="parTrans" cxnId="{4DDD3507-1A27-42D6-88CC-DFB806C28161}">
      <dgm:prSet/>
      <dgm:spPr/>
      <dgm:t>
        <a:bodyPr/>
        <a:lstStyle/>
        <a:p>
          <a:endParaRPr lang="en-IN"/>
        </a:p>
      </dgm:t>
    </dgm:pt>
    <dgm:pt modelId="{6F5A6BDD-F58C-4582-9259-57CDDB806618}" type="sibTrans" cxnId="{4DDD3507-1A27-42D6-88CC-DFB806C28161}">
      <dgm:prSet/>
      <dgm:spPr/>
      <dgm:t>
        <a:bodyPr/>
        <a:lstStyle/>
        <a:p>
          <a:endParaRPr lang="en-IN"/>
        </a:p>
      </dgm:t>
    </dgm:pt>
    <dgm:pt modelId="{BC83893A-346B-45F3-BCEC-2680FB86CA55}" type="pres">
      <dgm:prSet presAssocID="{F22D6FA2-FC1C-408C-9F74-B096EC5B5C28}" presName="Name0" presStyleCnt="0">
        <dgm:presLayoutVars>
          <dgm:chMax val="7"/>
          <dgm:chPref val="7"/>
          <dgm:dir/>
        </dgm:presLayoutVars>
      </dgm:prSet>
      <dgm:spPr/>
    </dgm:pt>
    <dgm:pt modelId="{F2A2A6A0-5E26-4516-B433-3A9559BD58D9}" type="pres">
      <dgm:prSet presAssocID="{F22D6FA2-FC1C-408C-9F74-B096EC5B5C28}" presName="Name1" presStyleCnt="0"/>
      <dgm:spPr/>
    </dgm:pt>
    <dgm:pt modelId="{02071E5A-639F-495E-9FE9-E23CACD823FD}" type="pres">
      <dgm:prSet presAssocID="{F22D6FA2-FC1C-408C-9F74-B096EC5B5C28}" presName="cycle" presStyleCnt="0"/>
      <dgm:spPr/>
    </dgm:pt>
    <dgm:pt modelId="{46A8BE4F-0DAF-4BDF-A887-9CA633A6C31D}" type="pres">
      <dgm:prSet presAssocID="{F22D6FA2-FC1C-408C-9F74-B096EC5B5C28}" presName="srcNode" presStyleLbl="node1" presStyleIdx="0" presStyleCnt="2"/>
      <dgm:spPr/>
    </dgm:pt>
    <dgm:pt modelId="{3D877899-2E95-4082-8C88-6C9C5BF97003}" type="pres">
      <dgm:prSet presAssocID="{F22D6FA2-FC1C-408C-9F74-B096EC5B5C28}" presName="conn" presStyleLbl="parChTrans1D2" presStyleIdx="0" presStyleCnt="1"/>
      <dgm:spPr/>
    </dgm:pt>
    <dgm:pt modelId="{D52BBE4D-1D39-42D0-BDC4-32941C214841}" type="pres">
      <dgm:prSet presAssocID="{F22D6FA2-FC1C-408C-9F74-B096EC5B5C28}" presName="extraNode" presStyleLbl="node1" presStyleIdx="0" presStyleCnt="2"/>
      <dgm:spPr/>
    </dgm:pt>
    <dgm:pt modelId="{2526CA25-A288-493D-ABD5-59C6BF331E41}" type="pres">
      <dgm:prSet presAssocID="{F22D6FA2-FC1C-408C-9F74-B096EC5B5C28}" presName="dstNode" presStyleLbl="node1" presStyleIdx="0" presStyleCnt="2"/>
      <dgm:spPr/>
    </dgm:pt>
    <dgm:pt modelId="{2D785E4B-FFB3-45BC-99FA-F81F7EC01C0F}" type="pres">
      <dgm:prSet presAssocID="{A05F2544-168E-414F-B770-EC5FCF7C7D5D}" presName="text_1" presStyleLbl="node1" presStyleIdx="0" presStyleCnt="2">
        <dgm:presLayoutVars>
          <dgm:bulletEnabled val="1"/>
        </dgm:presLayoutVars>
      </dgm:prSet>
      <dgm:spPr/>
    </dgm:pt>
    <dgm:pt modelId="{DC67D6AF-AC54-4E0B-898C-16BDF12B4B79}" type="pres">
      <dgm:prSet presAssocID="{A05F2544-168E-414F-B770-EC5FCF7C7D5D}" presName="accent_1" presStyleCnt="0"/>
      <dgm:spPr/>
    </dgm:pt>
    <dgm:pt modelId="{7B4D6FBB-167F-407F-9153-29D097A85B9F}" type="pres">
      <dgm:prSet presAssocID="{A05F2544-168E-414F-B770-EC5FCF7C7D5D}" presName="accentRepeatNode" presStyleLbl="solidFgAcc1" presStyleIdx="0" presStyleCnt="2"/>
      <dgm:spPr/>
    </dgm:pt>
    <dgm:pt modelId="{F94CC34B-C7EA-4B85-BFC0-EE3AE84E4EA8}" type="pres">
      <dgm:prSet presAssocID="{2276A433-ABA3-4EB2-B01D-9809616D826E}" presName="text_2" presStyleLbl="node1" presStyleIdx="1" presStyleCnt="2">
        <dgm:presLayoutVars>
          <dgm:bulletEnabled val="1"/>
        </dgm:presLayoutVars>
      </dgm:prSet>
      <dgm:spPr/>
    </dgm:pt>
    <dgm:pt modelId="{AE22E277-C611-49DE-AC3B-24BB073C4960}" type="pres">
      <dgm:prSet presAssocID="{2276A433-ABA3-4EB2-B01D-9809616D826E}" presName="accent_2" presStyleCnt="0"/>
      <dgm:spPr/>
    </dgm:pt>
    <dgm:pt modelId="{0D29677C-27F1-4C92-9621-EF3276A624FA}" type="pres">
      <dgm:prSet presAssocID="{2276A433-ABA3-4EB2-B01D-9809616D826E}" presName="accentRepeatNode" presStyleLbl="solidFgAcc1" presStyleIdx="1" presStyleCnt="2"/>
      <dgm:spPr/>
    </dgm:pt>
  </dgm:ptLst>
  <dgm:cxnLst>
    <dgm:cxn modelId="{4DDD3507-1A27-42D6-88CC-DFB806C28161}" srcId="{F22D6FA2-FC1C-408C-9F74-B096EC5B5C28}" destId="{2276A433-ABA3-4EB2-B01D-9809616D826E}" srcOrd="1" destOrd="0" parTransId="{BF068E10-5194-4104-BBF5-9FCDAD4D062D}" sibTransId="{6F5A6BDD-F58C-4582-9259-57CDDB806618}"/>
    <dgm:cxn modelId="{B555E623-D759-4C39-9A86-5B1A233CB060}" type="presOf" srcId="{2DFA126C-BE04-435F-B0DA-216415220649}" destId="{3D877899-2E95-4082-8C88-6C9C5BF97003}" srcOrd="0" destOrd="0" presId="urn:microsoft.com/office/officeart/2008/layout/VerticalCurvedList"/>
    <dgm:cxn modelId="{586D7A65-F85E-40AC-B69A-3074FE803DBD}" type="presOf" srcId="{2276A433-ABA3-4EB2-B01D-9809616D826E}" destId="{F94CC34B-C7EA-4B85-BFC0-EE3AE84E4EA8}" srcOrd="0" destOrd="0" presId="urn:microsoft.com/office/officeart/2008/layout/VerticalCurvedList"/>
    <dgm:cxn modelId="{4CC6849E-BFDB-44F4-A94D-9C2A7B13F3AF}" type="presOf" srcId="{A05F2544-168E-414F-B770-EC5FCF7C7D5D}" destId="{2D785E4B-FFB3-45BC-99FA-F81F7EC01C0F}" srcOrd="0" destOrd="0" presId="urn:microsoft.com/office/officeart/2008/layout/VerticalCurvedList"/>
    <dgm:cxn modelId="{7BE1CEC2-336B-46AE-BEFF-3EDE03B8FB65}" type="presOf" srcId="{F22D6FA2-FC1C-408C-9F74-B096EC5B5C28}" destId="{BC83893A-346B-45F3-BCEC-2680FB86CA55}" srcOrd="0" destOrd="0" presId="urn:microsoft.com/office/officeart/2008/layout/VerticalCurvedList"/>
    <dgm:cxn modelId="{D4FB37D2-1FAB-49E8-9FA2-F2FC89D9001F}" srcId="{F22D6FA2-FC1C-408C-9F74-B096EC5B5C28}" destId="{A05F2544-168E-414F-B770-EC5FCF7C7D5D}" srcOrd="0" destOrd="0" parTransId="{A272157D-A64B-440E-8E63-774877D5181B}" sibTransId="{2DFA126C-BE04-435F-B0DA-216415220649}"/>
    <dgm:cxn modelId="{6CAF6ED8-BC09-40BD-97D3-9CCCF09B9BB7}" type="presParOf" srcId="{BC83893A-346B-45F3-BCEC-2680FB86CA55}" destId="{F2A2A6A0-5E26-4516-B433-3A9559BD58D9}" srcOrd="0" destOrd="0" presId="urn:microsoft.com/office/officeart/2008/layout/VerticalCurvedList"/>
    <dgm:cxn modelId="{19137BC6-CA8A-4391-81B5-B3848E38A49C}" type="presParOf" srcId="{F2A2A6A0-5E26-4516-B433-3A9559BD58D9}" destId="{02071E5A-639F-495E-9FE9-E23CACD823FD}" srcOrd="0" destOrd="0" presId="urn:microsoft.com/office/officeart/2008/layout/VerticalCurvedList"/>
    <dgm:cxn modelId="{C9552CDF-740E-4B41-A083-9AEE7A06179C}" type="presParOf" srcId="{02071E5A-639F-495E-9FE9-E23CACD823FD}" destId="{46A8BE4F-0DAF-4BDF-A887-9CA633A6C31D}" srcOrd="0" destOrd="0" presId="urn:microsoft.com/office/officeart/2008/layout/VerticalCurvedList"/>
    <dgm:cxn modelId="{349CF3EF-0864-4FD8-B8DF-EED035127F38}" type="presParOf" srcId="{02071E5A-639F-495E-9FE9-E23CACD823FD}" destId="{3D877899-2E95-4082-8C88-6C9C5BF97003}" srcOrd="1" destOrd="0" presId="urn:microsoft.com/office/officeart/2008/layout/VerticalCurvedList"/>
    <dgm:cxn modelId="{6C21B648-88EF-4D7B-9619-1355BC134A78}" type="presParOf" srcId="{02071E5A-639F-495E-9FE9-E23CACD823FD}" destId="{D52BBE4D-1D39-42D0-BDC4-32941C214841}" srcOrd="2" destOrd="0" presId="urn:microsoft.com/office/officeart/2008/layout/VerticalCurvedList"/>
    <dgm:cxn modelId="{0A54E8EA-CC63-4AA6-A81F-74D6EDDE2887}" type="presParOf" srcId="{02071E5A-639F-495E-9FE9-E23CACD823FD}" destId="{2526CA25-A288-493D-ABD5-59C6BF331E41}" srcOrd="3" destOrd="0" presId="urn:microsoft.com/office/officeart/2008/layout/VerticalCurvedList"/>
    <dgm:cxn modelId="{F3119416-BA6A-46EF-9B96-2B236B6923BF}" type="presParOf" srcId="{F2A2A6A0-5E26-4516-B433-3A9559BD58D9}" destId="{2D785E4B-FFB3-45BC-99FA-F81F7EC01C0F}" srcOrd="1" destOrd="0" presId="urn:microsoft.com/office/officeart/2008/layout/VerticalCurvedList"/>
    <dgm:cxn modelId="{B945366A-878F-4D91-A6D7-A0746F997798}" type="presParOf" srcId="{F2A2A6A0-5E26-4516-B433-3A9559BD58D9}" destId="{DC67D6AF-AC54-4E0B-898C-16BDF12B4B79}" srcOrd="2" destOrd="0" presId="urn:microsoft.com/office/officeart/2008/layout/VerticalCurvedList"/>
    <dgm:cxn modelId="{CAF420C5-4BC5-4658-8DF0-56C9E15F1B5E}" type="presParOf" srcId="{DC67D6AF-AC54-4E0B-898C-16BDF12B4B79}" destId="{7B4D6FBB-167F-407F-9153-29D097A85B9F}" srcOrd="0" destOrd="0" presId="urn:microsoft.com/office/officeart/2008/layout/VerticalCurvedList"/>
    <dgm:cxn modelId="{3733DC48-9AFC-4058-87FA-C148216808EF}" type="presParOf" srcId="{F2A2A6A0-5E26-4516-B433-3A9559BD58D9}" destId="{F94CC34B-C7EA-4B85-BFC0-EE3AE84E4EA8}" srcOrd="3" destOrd="0" presId="urn:microsoft.com/office/officeart/2008/layout/VerticalCurvedList"/>
    <dgm:cxn modelId="{B584CDB4-484E-4CC1-B144-EE21B922A1EB}" type="presParOf" srcId="{F2A2A6A0-5E26-4516-B433-3A9559BD58D9}" destId="{AE22E277-C611-49DE-AC3B-24BB073C4960}" srcOrd="4" destOrd="0" presId="urn:microsoft.com/office/officeart/2008/layout/VerticalCurvedList"/>
    <dgm:cxn modelId="{8DAD2A6E-A83B-4001-9CDF-13956B648508}" type="presParOf" srcId="{AE22E277-C611-49DE-AC3B-24BB073C4960}" destId="{0D29677C-27F1-4C92-9621-EF3276A624F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729B6C4-5FCE-433C-BF0A-7F3C474CD217}"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6EE85046-EEA9-4022-B35C-5CE40713B951}">
      <dgm:prSet/>
      <dgm:spPr/>
      <dgm:t>
        <a:bodyPr/>
        <a:lstStyle/>
        <a:p>
          <a:pPr algn="just"/>
          <a:r>
            <a:rPr lang="en-IN" dirty="0"/>
            <a:t>Nothing in this schedule shall be construed as to require the registrar to register any LLP if he is not satisfied with the particulars or other information furnished under the provisions of this Act.</a:t>
          </a:r>
        </a:p>
      </dgm:t>
    </dgm:pt>
    <dgm:pt modelId="{D3F5B052-7B91-4F5D-B7E0-A513D7CF9EC2}" type="parTrans" cxnId="{88D24D3F-F19F-40AB-BDB9-206043B8FF22}">
      <dgm:prSet/>
      <dgm:spPr/>
      <dgm:t>
        <a:bodyPr/>
        <a:lstStyle/>
        <a:p>
          <a:endParaRPr lang="en-IN"/>
        </a:p>
      </dgm:t>
    </dgm:pt>
    <dgm:pt modelId="{3530A028-4670-4A4C-9AEB-EF42137A31B0}" type="sibTrans" cxnId="{88D24D3F-F19F-40AB-BDB9-206043B8FF22}">
      <dgm:prSet/>
      <dgm:spPr/>
      <dgm:t>
        <a:bodyPr/>
        <a:lstStyle/>
        <a:p>
          <a:endParaRPr lang="en-IN"/>
        </a:p>
      </dgm:t>
    </dgm:pt>
    <dgm:pt modelId="{9157E68B-F359-42CE-AD0F-A3B92A4077B7}">
      <dgm:prSet/>
      <dgm:spPr/>
      <dgm:t>
        <a:bodyPr/>
        <a:lstStyle/>
        <a:p>
          <a:pPr algn="just"/>
          <a:r>
            <a:rPr lang="en-IN" dirty="0"/>
            <a:t>If it is so refused, the appeal shall lie before the tribunal and until the tribunal is constituted, the appeal may be made before the Company Law Board (CLB)</a:t>
          </a:r>
        </a:p>
      </dgm:t>
    </dgm:pt>
    <dgm:pt modelId="{94C2E098-BA97-42BA-834E-D40561829ABD}" type="parTrans" cxnId="{8E11AA68-A666-4452-989E-D01215FE0433}">
      <dgm:prSet/>
      <dgm:spPr/>
      <dgm:t>
        <a:bodyPr/>
        <a:lstStyle/>
        <a:p>
          <a:endParaRPr lang="en-IN"/>
        </a:p>
      </dgm:t>
    </dgm:pt>
    <dgm:pt modelId="{5669D6B2-7F14-491F-8E86-5395CE3E3AB4}" type="sibTrans" cxnId="{8E11AA68-A666-4452-989E-D01215FE0433}">
      <dgm:prSet/>
      <dgm:spPr/>
      <dgm:t>
        <a:bodyPr/>
        <a:lstStyle/>
        <a:p>
          <a:endParaRPr lang="en-IN"/>
        </a:p>
      </dgm:t>
    </dgm:pt>
    <dgm:pt modelId="{FF9B6C22-55A0-4CE3-B798-BFA7D78D2A54}">
      <dgm:prSet/>
      <dgm:spPr/>
      <dgm:t>
        <a:bodyPr/>
        <a:lstStyle/>
        <a:p>
          <a:pPr algn="just"/>
          <a:r>
            <a:rPr lang="en-IN" dirty="0"/>
            <a:t>The registrar may, in any particular case, require the documents submitted to be verified in such manner, as he considers fit.</a:t>
          </a:r>
        </a:p>
      </dgm:t>
    </dgm:pt>
    <dgm:pt modelId="{614CAD66-AC12-4F98-B6AD-FABE9B7889F5}" type="parTrans" cxnId="{5CAA0F1B-71A0-4114-B977-288A954CDF6A}">
      <dgm:prSet/>
      <dgm:spPr/>
      <dgm:t>
        <a:bodyPr/>
        <a:lstStyle/>
        <a:p>
          <a:endParaRPr lang="en-IN"/>
        </a:p>
      </dgm:t>
    </dgm:pt>
    <dgm:pt modelId="{354811C5-6EAC-4CC0-BDD6-1ACD28726F2A}" type="sibTrans" cxnId="{5CAA0F1B-71A0-4114-B977-288A954CDF6A}">
      <dgm:prSet/>
      <dgm:spPr/>
      <dgm:t>
        <a:bodyPr/>
        <a:lstStyle/>
        <a:p>
          <a:endParaRPr lang="en-IN"/>
        </a:p>
      </dgm:t>
    </dgm:pt>
    <dgm:pt modelId="{63E55761-0DDF-4861-A721-1481606F94D3}" type="pres">
      <dgm:prSet presAssocID="{E729B6C4-5FCE-433C-BF0A-7F3C474CD217}" presName="Name0" presStyleCnt="0">
        <dgm:presLayoutVars>
          <dgm:chMax val="7"/>
          <dgm:chPref val="7"/>
          <dgm:dir/>
        </dgm:presLayoutVars>
      </dgm:prSet>
      <dgm:spPr/>
    </dgm:pt>
    <dgm:pt modelId="{BA65DAE1-2922-4375-BB84-CA74E4C363C1}" type="pres">
      <dgm:prSet presAssocID="{E729B6C4-5FCE-433C-BF0A-7F3C474CD217}" presName="Name1" presStyleCnt="0"/>
      <dgm:spPr/>
    </dgm:pt>
    <dgm:pt modelId="{8616FD90-E60B-4589-8EB0-4FEADDEDDF20}" type="pres">
      <dgm:prSet presAssocID="{E729B6C4-5FCE-433C-BF0A-7F3C474CD217}" presName="cycle" presStyleCnt="0"/>
      <dgm:spPr/>
    </dgm:pt>
    <dgm:pt modelId="{684C5058-6EC6-4EB0-ADB6-D8E0A0B92631}" type="pres">
      <dgm:prSet presAssocID="{E729B6C4-5FCE-433C-BF0A-7F3C474CD217}" presName="srcNode" presStyleLbl="node1" presStyleIdx="0" presStyleCnt="3"/>
      <dgm:spPr/>
    </dgm:pt>
    <dgm:pt modelId="{73233450-0C5B-4F97-8DA5-7C353CE09AC3}" type="pres">
      <dgm:prSet presAssocID="{E729B6C4-5FCE-433C-BF0A-7F3C474CD217}" presName="conn" presStyleLbl="parChTrans1D2" presStyleIdx="0" presStyleCnt="1"/>
      <dgm:spPr/>
    </dgm:pt>
    <dgm:pt modelId="{CCB33BC8-5E87-4BD5-B43D-EE564DBB0C4B}" type="pres">
      <dgm:prSet presAssocID="{E729B6C4-5FCE-433C-BF0A-7F3C474CD217}" presName="extraNode" presStyleLbl="node1" presStyleIdx="0" presStyleCnt="3"/>
      <dgm:spPr/>
    </dgm:pt>
    <dgm:pt modelId="{66BBF9B1-E425-4512-B82C-7A6FB2403961}" type="pres">
      <dgm:prSet presAssocID="{E729B6C4-5FCE-433C-BF0A-7F3C474CD217}" presName="dstNode" presStyleLbl="node1" presStyleIdx="0" presStyleCnt="3"/>
      <dgm:spPr/>
    </dgm:pt>
    <dgm:pt modelId="{DFA87EAD-E0B8-4385-89E9-D956AAAC51B9}" type="pres">
      <dgm:prSet presAssocID="{6EE85046-EEA9-4022-B35C-5CE40713B951}" presName="text_1" presStyleLbl="node1" presStyleIdx="0" presStyleCnt="3">
        <dgm:presLayoutVars>
          <dgm:bulletEnabled val="1"/>
        </dgm:presLayoutVars>
      </dgm:prSet>
      <dgm:spPr/>
    </dgm:pt>
    <dgm:pt modelId="{98C80544-FF10-4404-B904-6FC7BAE53FB2}" type="pres">
      <dgm:prSet presAssocID="{6EE85046-EEA9-4022-B35C-5CE40713B951}" presName="accent_1" presStyleCnt="0"/>
      <dgm:spPr/>
    </dgm:pt>
    <dgm:pt modelId="{B2488FF7-44B5-4888-96FB-313D51C8B04B}" type="pres">
      <dgm:prSet presAssocID="{6EE85046-EEA9-4022-B35C-5CE40713B951}" presName="accentRepeatNode" presStyleLbl="solidFgAcc1" presStyleIdx="0" presStyleCnt="3"/>
      <dgm:spPr/>
    </dgm:pt>
    <dgm:pt modelId="{CECD9D1D-A793-4819-80ED-F20DC1F64C9E}" type="pres">
      <dgm:prSet presAssocID="{9157E68B-F359-42CE-AD0F-A3B92A4077B7}" presName="text_2" presStyleLbl="node1" presStyleIdx="1" presStyleCnt="3">
        <dgm:presLayoutVars>
          <dgm:bulletEnabled val="1"/>
        </dgm:presLayoutVars>
      </dgm:prSet>
      <dgm:spPr/>
    </dgm:pt>
    <dgm:pt modelId="{BFBF35E8-7988-47E6-A8CC-CA27FCE497EB}" type="pres">
      <dgm:prSet presAssocID="{9157E68B-F359-42CE-AD0F-A3B92A4077B7}" presName="accent_2" presStyleCnt="0"/>
      <dgm:spPr/>
    </dgm:pt>
    <dgm:pt modelId="{5FFAE11B-5C3E-45C2-BD26-2CFE16F3AB0E}" type="pres">
      <dgm:prSet presAssocID="{9157E68B-F359-42CE-AD0F-A3B92A4077B7}" presName="accentRepeatNode" presStyleLbl="solidFgAcc1" presStyleIdx="1" presStyleCnt="3"/>
      <dgm:spPr/>
    </dgm:pt>
    <dgm:pt modelId="{C4B1CA47-25A9-4069-919E-38EE8EEE1366}" type="pres">
      <dgm:prSet presAssocID="{FF9B6C22-55A0-4CE3-B798-BFA7D78D2A54}" presName="text_3" presStyleLbl="node1" presStyleIdx="2" presStyleCnt="3">
        <dgm:presLayoutVars>
          <dgm:bulletEnabled val="1"/>
        </dgm:presLayoutVars>
      </dgm:prSet>
      <dgm:spPr/>
    </dgm:pt>
    <dgm:pt modelId="{8536F382-B203-471C-A517-6D2BB063575A}" type="pres">
      <dgm:prSet presAssocID="{FF9B6C22-55A0-4CE3-B798-BFA7D78D2A54}" presName="accent_3" presStyleCnt="0"/>
      <dgm:spPr/>
    </dgm:pt>
    <dgm:pt modelId="{828B8F64-B4B2-4DC5-A6F3-938A58BD828F}" type="pres">
      <dgm:prSet presAssocID="{FF9B6C22-55A0-4CE3-B798-BFA7D78D2A54}" presName="accentRepeatNode" presStyleLbl="solidFgAcc1" presStyleIdx="2" presStyleCnt="3"/>
      <dgm:spPr/>
    </dgm:pt>
  </dgm:ptLst>
  <dgm:cxnLst>
    <dgm:cxn modelId="{0B255000-B8EF-4EA9-9675-9A317A1770D3}" type="presOf" srcId="{FF9B6C22-55A0-4CE3-B798-BFA7D78D2A54}" destId="{C4B1CA47-25A9-4069-919E-38EE8EEE1366}" srcOrd="0" destOrd="0" presId="urn:microsoft.com/office/officeart/2008/layout/VerticalCurvedList"/>
    <dgm:cxn modelId="{5CAA0F1B-71A0-4114-B977-288A954CDF6A}" srcId="{E729B6C4-5FCE-433C-BF0A-7F3C474CD217}" destId="{FF9B6C22-55A0-4CE3-B798-BFA7D78D2A54}" srcOrd="2" destOrd="0" parTransId="{614CAD66-AC12-4F98-B6AD-FABE9B7889F5}" sibTransId="{354811C5-6EAC-4CC0-BDD6-1ACD28726F2A}"/>
    <dgm:cxn modelId="{0FDBB23C-CBEA-4BE5-A9D7-308737753FAE}" type="presOf" srcId="{E729B6C4-5FCE-433C-BF0A-7F3C474CD217}" destId="{63E55761-0DDF-4861-A721-1481606F94D3}" srcOrd="0" destOrd="0" presId="urn:microsoft.com/office/officeart/2008/layout/VerticalCurvedList"/>
    <dgm:cxn modelId="{88D24D3F-F19F-40AB-BDB9-206043B8FF22}" srcId="{E729B6C4-5FCE-433C-BF0A-7F3C474CD217}" destId="{6EE85046-EEA9-4022-B35C-5CE40713B951}" srcOrd="0" destOrd="0" parTransId="{D3F5B052-7B91-4F5D-B7E0-A513D7CF9EC2}" sibTransId="{3530A028-4670-4A4C-9AEB-EF42137A31B0}"/>
    <dgm:cxn modelId="{F45A5A62-F4F0-4A65-B199-D7A92855B6A9}" type="presOf" srcId="{9157E68B-F359-42CE-AD0F-A3B92A4077B7}" destId="{CECD9D1D-A793-4819-80ED-F20DC1F64C9E}" srcOrd="0" destOrd="0" presId="urn:microsoft.com/office/officeart/2008/layout/VerticalCurvedList"/>
    <dgm:cxn modelId="{8E11AA68-A666-4452-989E-D01215FE0433}" srcId="{E729B6C4-5FCE-433C-BF0A-7F3C474CD217}" destId="{9157E68B-F359-42CE-AD0F-A3B92A4077B7}" srcOrd="1" destOrd="0" parTransId="{94C2E098-BA97-42BA-834E-D40561829ABD}" sibTransId="{5669D6B2-7F14-491F-8E86-5395CE3E3AB4}"/>
    <dgm:cxn modelId="{9518F69A-FAAE-4513-8DB0-E849C3B41462}" type="presOf" srcId="{3530A028-4670-4A4C-9AEB-EF42137A31B0}" destId="{73233450-0C5B-4F97-8DA5-7C353CE09AC3}" srcOrd="0" destOrd="0" presId="urn:microsoft.com/office/officeart/2008/layout/VerticalCurvedList"/>
    <dgm:cxn modelId="{445A2DF7-0DF7-471D-A333-4717DE6EEA1D}" type="presOf" srcId="{6EE85046-EEA9-4022-B35C-5CE40713B951}" destId="{DFA87EAD-E0B8-4385-89E9-D956AAAC51B9}" srcOrd="0" destOrd="0" presId="urn:microsoft.com/office/officeart/2008/layout/VerticalCurvedList"/>
    <dgm:cxn modelId="{0E8C6238-A74B-4E16-9FC6-D5D4B24F2DE4}" type="presParOf" srcId="{63E55761-0DDF-4861-A721-1481606F94D3}" destId="{BA65DAE1-2922-4375-BB84-CA74E4C363C1}" srcOrd="0" destOrd="0" presId="urn:microsoft.com/office/officeart/2008/layout/VerticalCurvedList"/>
    <dgm:cxn modelId="{87430FB6-5DF4-4D5F-B69F-9D82F7A10FF3}" type="presParOf" srcId="{BA65DAE1-2922-4375-BB84-CA74E4C363C1}" destId="{8616FD90-E60B-4589-8EB0-4FEADDEDDF20}" srcOrd="0" destOrd="0" presId="urn:microsoft.com/office/officeart/2008/layout/VerticalCurvedList"/>
    <dgm:cxn modelId="{81264BD5-3F60-4DCE-84D9-6DA110AC834B}" type="presParOf" srcId="{8616FD90-E60B-4589-8EB0-4FEADDEDDF20}" destId="{684C5058-6EC6-4EB0-ADB6-D8E0A0B92631}" srcOrd="0" destOrd="0" presId="urn:microsoft.com/office/officeart/2008/layout/VerticalCurvedList"/>
    <dgm:cxn modelId="{112F3E39-50FA-4CF2-9E68-34312F6653A2}" type="presParOf" srcId="{8616FD90-E60B-4589-8EB0-4FEADDEDDF20}" destId="{73233450-0C5B-4F97-8DA5-7C353CE09AC3}" srcOrd="1" destOrd="0" presId="urn:microsoft.com/office/officeart/2008/layout/VerticalCurvedList"/>
    <dgm:cxn modelId="{4B5BC77B-C110-4FFB-9948-2A551D21C592}" type="presParOf" srcId="{8616FD90-E60B-4589-8EB0-4FEADDEDDF20}" destId="{CCB33BC8-5E87-4BD5-B43D-EE564DBB0C4B}" srcOrd="2" destOrd="0" presId="urn:microsoft.com/office/officeart/2008/layout/VerticalCurvedList"/>
    <dgm:cxn modelId="{3F542928-427C-418F-8ADD-5CC89575C063}" type="presParOf" srcId="{8616FD90-E60B-4589-8EB0-4FEADDEDDF20}" destId="{66BBF9B1-E425-4512-B82C-7A6FB2403961}" srcOrd="3" destOrd="0" presId="urn:microsoft.com/office/officeart/2008/layout/VerticalCurvedList"/>
    <dgm:cxn modelId="{605CF16D-8E0F-4C20-85D9-2CAD793BA459}" type="presParOf" srcId="{BA65DAE1-2922-4375-BB84-CA74E4C363C1}" destId="{DFA87EAD-E0B8-4385-89E9-D956AAAC51B9}" srcOrd="1" destOrd="0" presId="urn:microsoft.com/office/officeart/2008/layout/VerticalCurvedList"/>
    <dgm:cxn modelId="{3DCB006E-DDB9-4D89-BC15-FEC426D93A42}" type="presParOf" srcId="{BA65DAE1-2922-4375-BB84-CA74E4C363C1}" destId="{98C80544-FF10-4404-B904-6FC7BAE53FB2}" srcOrd="2" destOrd="0" presId="urn:microsoft.com/office/officeart/2008/layout/VerticalCurvedList"/>
    <dgm:cxn modelId="{B7F6520B-0F13-4B1D-A39C-B87754166F32}" type="presParOf" srcId="{98C80544-FF10-4404-B904-6FC7BAE53FB2}" destId="{B2488FF7-44B5-4888-96FB-313D51C8B04B}" srcOrd="0" destOrd="0" presId="urn:microsoft.com/office/officeart/2008/layout/VerticalCurvedList"/>
    <dgm:cxn modelId="{6F05E8AC-8345-4B96-826D-64436C501601}" type="presParOf" srcId="{BA65DAE1-2922-4375-BB84-CA74E4C363C1}" destId="{CECD9D1D-A793-4819-80ED-F20DC1F64C9E}" srcOrd="3" destOrd="0" presId="urn:microsoft.com/office/officeart/2008/layout/VerticalCurvedList"/>
    <dgm:cxn modelId="{7D65311D-1506-420D-8C9B-BBBD77E953E0}" type="presParOf" srcId="{BA65DAE1-2922-4375-BB84-CA74E4C363C1}" destId="{BFBF35E8-7988-47E6-A8CC-CA27FCE497EB}" srcOrd="4" destOrd="0" presId="urn:microsoft.com/office/officeart/2008/layout/VerticalCurvedList"/>
    <dgm:cxn modelId="{89B4D32A-DD3E-4F75-8154-32ECBE144C3B}" type="presParOf" srcId="{BFBF35E8-7988-47E6-A8CC-CA27FCE497EB}" destId="{5FFAE11B-5C3E-45C2-BD26-2CFE16F3AB0E}" srcOrd="0" destOrd="0" presId="urn:microsoft.com/office/officeart/2008/layout/VerticalCurvedList"/>
    <dgm:cxn modelId="{8C168B9E-2278-4426-891C-78E868CC45FE}" type="presParOf" srcId="{BA65DAE1-2922-4375-BB84-CA74E4C363C1}" destId="{C4B1CA47-25A9-4069-919E-38EE8EEE1366}" srcOrd="5" destOrd="0" presId="urn:microsoft.com/office/officeart/2008/layout/VerticalCurvedList"/>
    <dgm:cxn modelId="{3C22EC6C-4BA5-41A0-9A99-FA0BD069F181}" type="presParOf" srcId="{BA65DAE1-2922-4375-BB84-CA74E4C363C1}" destId="{8536F382-B203-471C-A517-6D2BB063575A}" srcOrd="6" destOrd="0" presId="urn:microsoft.com/office/officeart/2008/layout/VerticalCurvedList"/>
    <dgm:cxn modelId="{8DFDFBF0-E94C-4D8F-A6AA-534B22F601A9}" type="presParOf" srcId="{8536F382-B203-471C-A517-6D2BB063575A}" destId="{828B8F64-B4B2-4DC5-A6F3-938A58BD828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23A887A-2C5C-4507-B508-60F6F120757D}"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IN"/>
        </a:p>
      </dgm:t>
    </dgm:pt>
    <dgm:pt modelId="{F03E1CE0-3A7C-4738-B13A-04C03404BA75}">
      <dgm:prSet/>
      <dgm:spPr>
        <a:ln>
          <a:solidFill>
            <a:schemeClr val="tx1"/>
          </a:solidFill>
        </a:ln>
      </dgm:spPr>
      <dgm:t>
        <a:bodyPr/>
        <a:lstStyle/>
        <a:p>
          <a:r>
            <a:rPr lang="en-IN"/>
            <a:t>On and from the date of registration </a:t>
          </a:r>
        </a:p>
      </dgm:t>
    </dgm:pt>
    <dgm:pt modelId="{5051FA1D-7034-4597-A187-41079296FBD0}" type="parTrans" cxnId="{E91E142A-801C-45F9-9F67-4566234D22C8}">
      <dgm:prSet/>
      <dgm:spPr/>
      <dgm:t>
        <a:bodyPr/>
        <a:lstStyle/>
        <a:p>
          <a:endParaRPr lang="en-IN"/>
        </a:p>
      </dgm:t>
    </dgm:pt>
    <dgm:pt modelId="{F4291B4E-50CB-4DEF-83C4-F34170797448}" type="sibTrans" cxnId="{E91E142A-801C-45F9-9F67-4566234D22C8}">
      <dgm:prSet/>
      <dgm:spPr/>
      <dgm:t>
        <a:bodyPr/>
        <a:lstStyle/>
        <a:p>
          <a:endParaRPr lang="en-IN"/>
        </a:p>
      </dgm:t>
    </dgm:pt>
    <dgm:pt modelId="{DD18F35B-85EF-4F2A-ACF2-2E9F8091A63F}">
      <dgm:prSet/>
      <dgm:spPr>
        <a:ln>
          <a:solidFill>
            <a:schemeClr val="tx1"/>
          </a:solidFill>
        </a:ln>
      </dgm:spPr>
      <dgm:t>
        <a:bodyPr/>
        <a:lstStyle/>
        <a:p>
          <a:pPr algn="just"/>
          <a:r>
            <a:rPr lang="en-IN" dirty="0"/>
            <a:t>There shall be a LLP by the name specified in the certificate of registration.</a:t>
          </a:r>
        </a:p>
      </dgm:t>
    </dgm:pt>
    <dgm:pt modelId="{7EC5C334-96C2-463F-831F-8D2BE2B246BC}" type="parTrans" cxnId="{855EE48D-2B35-4446-A610-356202C1FA61}">
      <dgm:prSet/>
      <dgm:spPr>
        <a:ln>
          <a:solidFill>
            <a:schemeClr val="tx1"/>
          </a:solidFill>
        </a:ln>
      </dgm:spPr>
      <dgm:t>
        <a:bodyPr/>
        <a:lstStyle/>
        <a:p>
          <a:endParaRPr lang="en-IN"/>
        </a:p>
      </dgm:t>
    </dgm:pt>
    <dgm:pt modelId="{0B6F7035-C692-41A5-846F-4DE270C081E5}" type="sibTrans" cxnId="{855EE48D-2B35-4446-A610-356202C1FA61}">
      <dgm:prSet/>
      <dgm:spPr/>
      <dgm:t>
        <a:bodyPr/>
        <a:lstStyle/>
        <a:p>
          <a:endParaRPr lang="en-IN"/>
        </a:p>
      </dgm:t>
    </dgm:pt>
    <dgm:pt modelId="{B6D5E1D1-CF4A-4E8D-9D8D-114B4983C37F}">
      <dgm:prSet/>
      <dgm:spPr>
        <a:ln>
          <a:solidFill>
            <a:schemeClr val="tx1"/>
          </a:solidFill>
        </a:ln>
      </dgm:spPr>
      <dgm:t>
        <a:bodyPr/>
        <a:lstStyle/>
        <a:p>
          <a:pPr algn="just"/>
          <a:r>
            <a:rPr lang="en-IN" dirty="0"/>
            <a:t>All tangible (movable or immovable) and intangible property vested in the firm, all assets, interests, rights, privileges, liabilities, obligations relating to the firm and the whole of the undertaking of the firm shall be transferred to and shall rest in LLP without further assurance act or deed; and </a:t>
          </a:r>
        </a:p>
      </dgm:t>
    </dgm:pt>
    <dgm:pt modelId="{F2244034-E794-44A7-815D-B5562F14B28F}" type="parTrans" cxnId="{B00DCC00-0D67-4307-9A08-E67923AD2F4B}">
      <dgm:prSet/>
      <dgm:spPr>
        <a:ln>
          <a:solidFill>
            <a:schemeClr val="tx1"/>
          </a:solidFill>
        </a:ln>
      </dgm:spPr>
      <dgm:t>
        <a:bodyPr/>
        <a:lstStyle/>
        <a:p>
          <a:endParaRPr lang="en-IN"/>
        </a:p>
      </dgm:t>
    </dgm:pt>
    <dgm:pt modelId="{B49C5BDD-0C3E-4550-8B9E-D1E41234717C}" type="sibTrans" cxnId="{B00DCC00-0D67-4307-9A08-E67923AD2F4B}">
      <dgm:prSet/>
      <dgm:spPr/>
      <dgm:t>
        <a:bodyPr/>
        <a:lstStyle/>
        <a:p>
          <a:endParaRPr lang="en-IN"/>
        </a:p>
      </dgm:t>
    </dgm:pt>
    <dgm:pt modelId="{E23C3D29-7502-4CFF-A461-FBEAABE7EAFF}">
      <dgm:prSet/>
      <dgm:spPr>
        <a:ln>
          <a:solidFill>
            <a:schemeClr val="tx1"/>
          </a:solidFill>
        </a:ln>
      </dgm:spPr>
      <dgm:t>
        <a:bodyPr/>
        <a:lstStyle/>
        <a:p>
          <a:pPr algn="just"/>
          <a:r>
            <a:rPr lang="en-IN" dirty="0"/>
            <a:t>The firm shall be deemed to be dissolved and removed form the records of the registrar of firms.</a:t>
          </a:r>
        </a:p>
      </dgm:t>
    </dgm:pt>
    <dgm:pt modelId="{D12CC869-EFF1-4FBC-AF6B-559AA9EDA73F}" type="parTrans" cxnId="{07A8988E-9469-41DC-BCD6-D63EB8B0D024}">
      <dgm:prSet/>
      <dgm:spPr>
        <a:ln>
          <a:solidFill>
            <a:schemeClr val="tx1"/>
          </a:solidFill>
        </a:ln>
      </dgm:spPr>
      <dgm:t>
        <a:bodyPr/>
        <a:lstStyle/>
        <a:p>
          <a:endParaRPr lang="en-IN"/>
        </a:p>
      </dgm:t>
    </dgm:pt>
    <dgm:pt modelId="{87F5BE77-34D8-4186-B93F-9F0CA8914885}" type="sibTrans" cxnId="{07A8988E-9469-41DC-BCD6-D63EB8B0D024}">
      <dgm:prSet/>
      <dgm:spPr/>
      <dgm:t>
        <a:bodyPr/>
        <a:lstStyle/>
        <a:p>
          <a:endParaRPr lang="en-IN"/>
        </a:p>
      </dgm:t>
    </dgm:pt>
    <dgm:pt modelId="{FD13F2BA-36F0-46A6-8A9A-9E457F60D00B}" type="pres">
      <dgm:prSet presAssocID="{A23A887A-2C5C-4507-B508-60F6F120757D}" presName="hierChild1" presStyleCnt="0">
        <dgm:presLayoutVars>
          <dgm:orgChart val="1"/>
          <dgm:chPref val="1"/>
          <dgm:dir/>
          <dgm:animOne val="branch"/>
          <dgm:animLvl val="lvl"/>
          <dgm:resizeHandles/>
        </dgm:presLayoutVars>
      </dgm:prSet>
      <dgm:spPr/>
    </dgm:pt>
    <dgm:pt modelId="{8722A017-21D1-4578-8327-9640C05486F5}" type="pres">
      <dgm:prSet presAssocID="{F03E1CE0-3A7C-4738-B13A-04C03404BA75}" presName="hierRoot1" presStyleCnt="0">
        <dgm:presLayoutVars>
          <dgm:hierBranch val="init"/>
        </dgm:presLayoutVars>
      </dgm:prSet>
      <dgm:spPr/>
    </dgm:pt>
    <dgm:pt modelId="{00853DC8-F0E7-40AB-9CB8-71780231936F}" type="pres">
      <dgm:prSet presAssocID="{F03E1CE0-3A7C-4738-B13A-04C03404BA75}" presName="rootComposite1" presStyleCnt="0"/>
      <dgm:spPr/>
    </dgm:pt>
    <dgm:pt modelId="{F652275A-5814-4B64-BA27-0580CE374AFD}" type="pres">
      <dgm:prSet presAssocID="{F03E1CE0-3A7C-4738-B13A-04C03404BA75}" presName="rootText1" presStyleLbl="node0" presStyleIdx="0" presStyleCnt="1" custScaleX="136882" custScaleY="172513">
        <dgm:presLayoutVars>
          <dgm:chPref val="3"/>
        </dgm:presLayoutVars>
      </dgm:prSet>
      <dgm:spPr/>
    </dgm:pt>
    <dgm:pt modelId="{73AFD06D-2935-4729-9BFA-8F7661917CF1}" type="pres">
      <dgm:prSet presAssocID="{F03E1CE0-3A7C-4738-B13A-04C03404BA75}" presName="rootConnector1" presStyleLbl="node1" presStyleIdx="0" presStyleCnt="0"/>
      <dgm:spPr/>
    </dgm:pt>
    <dgm:pt modelId="{BE24A1A1-E445-4A59-8FB3-25CB05EC9EA3}" type="pres">
      <dgm:prSet presAssocID="{F03E1CE0-3A7C-4738-B13A-04C03404BA75}" presName="hierChild2" presStyleCnt="0"/>
      <dgm:spPr/>
    </dgm:pt>
    <dgm:pt modelId="{772BEDA7-071D-4A5E-A864-3440D3CE857B}" type="pres">
      <dgm:prSet presAssocID="{7EC5C334-96C2-463F-831F-8D2BE2B246BC}" presName="Name37" presStyleLbl="parChTrans1D2" presStyleIdx="0" presStyleCnt="3"/>
      <dgm:spPr/>
    </dgm:pt>
    <dgm:pt modelId="{6638DD3F-A5BB-45EC-962E-5FA2FCB9F3F0}" type="pres">
      <dgm:prSet presAssocID="{DD18F35B-85EF-4F2A-ACF2-2E9F8091A63F}" presName="hierRoot2" presStyleCnt="0">
        <dgm:presLayoutVars>
          <dgm:hierBranch val="init"/>
        </dgm:presLayoutVars>
      </dgm:prSet>
      <dgm:spPr/>
    </dgm:pt>
    <dgm:pt modelId="{B3568217-9C63-46F2-A6CC-42665D1BF22F}" type="pres">
      <dgm:prSet presAssocID="{DD18F35B-85EF-4F2A-ACF2-2E9F8091A63F}" presName="rootComposite" presStyleCnt="0"/>
      <dgm:spPr/>
    </dgm:pt>
    <dgm:pt modelId="{82D69133-9472-4D27-9A0B-4E612B9949AD}" type="pres">
      <dgm:prSet presAssocID="{DD18F35B-85EF-4F2A-ACF2-2E9F8091A63F}" presName="rootText" presStyleLbl="node2" presStyleIdx="0" presStyleCnt="3" custScaleX="136882" custScaleY="172513">
        <dgm:presLayoutVars>
          <dgm:chPref val="3"/>
        </dgm:presLayoutVars>
      </dgm:prSet>
      <dgm:spPr/>
    </dgm:pt>
    <dgm:pt modelId="{E895EA8D-9C05-4D56-9CBC-0A2324CFF637}" type="pres">
      <dgm:prSet presAssocID="{DD18F35B-85EF-4F2A-ACF2-2E9F8091A63F}" presName="rootConnector" presStyleLbl="node2" presStyleIdx="0" presStyleCnt="3"/>
      <dgm:spPr/>
    </dgm:pt>
    <dgm:pt modelId="{39858262-86E1-45CD-8C6B-DE20B590B26F}" type="pres">
      <dgm:prSet presAssocID="{DD18F35B-85EF-4F2A-ACF2-2E9F8091A63F}" presName="hierChild4" presStyleCnt="0"/>
      <dgm:spPr/>
    </dgm:pt>
    <dgm:pt modelId="{ED3D2830-A94D-4BDA-895E-93EBC07825F3}" type="pres">
      <dgm:prSet presAssocID="{DD18F35B-85EF-4F2A-ACF2-2E9F8091A63F}" presName="hierChild5" presStyleCnt="0"/>
      <dgm:spPr/>
    </dgm:pt>
    <dgm:pt modelId="{CCFF9994-4DB2-4E4D-81AD-47C55218947E}" type="pres">
      <dgm:prSet presAssocID="{F2244034-E794-44A7-815D-B5562F14B28F}" presName="Name37" presStyleLbl="parChTrans1D2" presStyleIdx="1" presStyleCnt="3"/>
      <dgm:spPr/>
    </dgm:pt>
    <dgm:pt modelId="{06609558-E32A-4AFE-920B-791708A184C7}" type="pres">
      <dgm:prSet presAssocID="{B6D5E1D1-CF4A-4E8D-9D8D-114B4983C37F}" presName="hierRoot2" presStyleCnt="0">
        <dgm:presLayoutVars>
          <dgm:hierBranch val="init"/>
        </dgm:presLayoutVars>
      </dgm:prSet>
      <dgm:spPr/>
    </dgm:pt>
    <dgm:pt modelId="{8E90ACE8-F2FE-47C0-812F-CD6520918A56}" type="pres">
      <dgm:prSet presAssocID="{B6D5E1D1-CF4A-4E8D-9D8D-114B4983C37F}" presName="rootComposite" presStyleCnt="0"/>
      <dgm:spPr/>
    </dgm:pt>
    <dgm:pt modelId="{9C29924C-A256-4177-B701-520F0CD92C0B}" type="pres">
      <dgm:prSet presAssocID="{B6D5E1D1-CF4A-4E8D-9D8D-114B4983C37F}" presName="rootText" presStyleLbl="node2" presStyleIdx="1" presStyleCnt="3" custScaleX="136882" custScaleY="172513">
        <dgm:presLayoutVars>
          <dgm:chPref val="3"/>
        </dgm:presLayoutVars>
      </dgm:prSet>
      <dgm:spPr/>
    </dgm:pt>
    <dgm:pt modelId="{88A86841-D203-457E-BE39-CB6A6D9AF3C6}" type="pres">
      <dgm:prSet presAssocID="{B6D5E1D1-CF4A-4E8D-9D8D-114B4983C37F}" presName="rootConnector" presStyleLbl="node2" presStyleIdx="1" presStyleCnt="3"/>
      <dgm:spPr/>
    </dgm:pt>
    <dgm:pt modelId="{793A9127-ECB7-469C-B7BE-D281B48FB073}" type="pres">
      <dgm:prSet presAssocID="{B6D5E1D1-CF4A-4E8D-9D8D-114B4983C37F}" presName="hierChild4" presStyleCnt="0"/>
      <dgm:spPr/>
    </dgm:pt>
    <dgm:pt modelId="{7267B123-D5D5-40B0-88C1-C168F04FA8D5}" type="pres">
      <dgm:prSet presAssocID="{B6D5E1D1-CF4A-4E8D-9D8D-114B4983C37F}" presName="hierChild5" presStyleCnt="0"/>
      <dgm:spPr/>
    </dgm:pt>
    <dgm:pt modelId="{3BE093FE-D211-4E7D-A2E2-ED7D1DA90CA9}" type="pres">
      <dgm:prSet presAssocID="{D12CC869-EFF1-4FBC-AF6B-559AA9EDA73F}" presName="Name37" presStyleLbl="parChTrans1D2" presStyleIdx="2" presStyleCnt="3"/>
      <dgm:spPr/>
    </dgm:pt>
    <dgm:pt modelId="{EA1E11F0-E022-46BF-BC19-1ED5C1EBEB16}" type="pres">
      <dgm:prSet presAssocID="{E23C3D29-7502-4CFF-A461-FBEAABE7EAFF}" presName="hierRoot2" presStyleCnt="0">
        <dgm:presLayoutVars>
          <dgm:hierBranch val="init"/>
        </dgm:presLayoutVars>
      </dgm:prSet>
      <dgm:spPr/>
    </dgm:pt>
    <dgm:pt modelId="{89D98342-B475-46C1-93C1-EF378BB8231A}" type="pres">
      <dgm:prSet presAssocID="{E23C3D29-7502-4CFF-A461-FBEAABE7EAFF}" presName="rootComposite" presStyleCnt="0"/>
      <dgm:spPr/>
    </dgm:pt>
    <dgm:pt modelId="{C463EE95-45F0-4446-ABB5-2522F5B3C0A8}" type="pres">
      <dgm:prSet presAssocID="{E23C3D29-7502-4CFF-A461-FBEAABE7EAFF}" presName="rootText" presStyleLbl="node2" presStyleIdx="2" presStyleCnt="3" custScaleX="136882" custScaleY="172513">
        <dgm:presLayoutVars>
          <dgm:chPref val="3"/>
        </dgm:presLayoutVars>
      </dgm:prSet>
      <dgm:spPr/>
    </dgm:pt>
    <dgm:pt modelId="{F8CD8B7C-7787-4BF2-8EE1-0E707A7968AD}" type="pres">
      <dgm:prSet presAssocID="{E23C3D29-7502-4CFF-A461-FBEAABE7EAFF}" presName="rootConnector" presStyleLbl="node2" presStyleIdx="2" presStyleCnt="3"/>
      <dgm:spPr/>
    </dgm:pt>
    <dgm:pt modelId="{12E35CB2-F68D-4F82-BEE7-D727A1644271}" type="pres">
      <dgm:prSet presAssocID="{E23C3D29-7502-4CFF-A461-FBEAABE7EAFF}" presName="hierChild4" presStyleCnt="0"/>
      <dgm:spPr/>
    </dgm:pt>
    <dgm:pt modelId="{9783A267-87BD-45E0-9EE2-3143E146A6D8}" type="pres">
      <dgm:prSet presAssocID="{E23C3D29-7502-4CFF-A461-FBEAABE7EAFF}" presName="hierChild5" presStyleCnt="0"/>
      <dgm:spPr/>
    </dgm:pt>
    <dgm:pt modelId="{5E1CA65C-DF3A-45EC-838A-6AE2469A5079}" type="pres">
      <dgm:prSet presAssocID="{F03E1CE0-3A7C-4738-B13A-04C03404BA75}" presName="hierChild3" presStyleCnt="0"/>
      <dgm:spPr/>
    </dgm:pt>
  </dgm:ptLst>
  <dgm:cxnLst>
    <dgm:cxn modelId="{B00DCC00-0D67-4307-9A08-E67923AD2F4B}" srcId="{F03E1CE0-3A7C-4738-B13A-04C03404BA75}" destId="{B6D5E1D1-CF4A-4E8D-9D8D-114B4983C37F}" srcOrd="1" destOrd="0" parTransId="{F2244034-E794-44A7-815D-B5562F14B28F}" sibTransId="{B49C5BDD-0C3E-4550-8B9E-D1E41234717C}"/>
    <dgm:cxn modelId="{179BAF0C-F1D2-47FF-BF4A-61C2AE3B8C3C}" type="presOf" srcId="{F2244034-E794-44A7-815D-B5562F14B28F}" destId="{CCFF9994-4DB2-4E4D-81AD-47C55218947E}" srcOrd="0" destOrd="0" presId="urn:microsoft.com/office/officeart/2005/8/layout/orgChart1"/>
    <dgm:cxn modelId="{770E3028-D24C-4081-BF6F-E58E61999BCF}" type="presOf" srcId="{7EC5C334-96C2-463F-831F-8D2BE2B246BC}" destId="{772BEDA7-071D-4A5E-A864-3440D3CE857B}" srcOrd="0" destOrd="0" presId="urn:microsoft.com/office/officeart/2005/8/layout/orgChart1"/>
    <dgm:cxn modelId="{E91E142A-801C-45F9-9F67-4566234D22C8}" srcId="{A23A887A-2C5C-4507-B508-60F6F120757D}" destId="{F03E1CE0-3A7C-4738-B13A-04C03404BA75}" srcOrd="0" destOrd="0" parTransId="{5051FA1D-7034-4597-A187-41079296FBD0}" sibTransId="{F4291B4E-50CB-4DEF-83C4-F34170797448}"/>
    <dgm:cxn modelId="{7082A63B-6E6E-4D34-B62C-55A4E07E901B}" type="presOf" srcId="{B6D5E1D1-CF4A-4E8D-9D8D-114B4983C37F}" destId="{9C29924C-A256-4177-B701-520F0CD92C0B}" srcOrd="0" destOrd="0" presId="urn:microsoft.com/office/officeart/2005/8/layout/orgChart1"/>
    <dgm:cxn modelId="{B903AB84-A4D6-498C-B375-D7ACF7868776}" type="presOf" srcId="{E23C3D29-7502-4CFF-A461-FBEAABE7EAFF}" destId="{C463EE95-45F0-4446-ABB5-2522F5B3C0A8}" srcOrd="0" destOrd="0" presId="urn:microsoft.com/office/officeart/2005/8/layout/orgChart1"/>
    <dgm:cxn modelId="{8AA44E85-8F2A-4ECF-B02F-CB27368FF944}" type="presOf" srcId="{D12CC869-EFF1-4FBC-AF6B-559AA9EDA73F}" destId="{3BE093FE-D211-4E7D-A2E2-ED7D1DA90CA9}" srcOrd="0" destOrd="0" presId="urn:microsoft.com/office/officeart/2005/8/layout/orgChart1"/>
    <dgm:cxn modelId="{564D0F8C-86E9-4598-B302-C881BEC228B5}" type="presOf" srcId="{DD18F35B-85EF-4F2A-ACF2-2E9F8091A63F}" destId="{82D69133-9472-4D27-9A0B-4E612B9949AD}" srcOrd="0" destOrd="0" presId="urn:microsoft.com/office/officeart/2005/8/layout/orgChart1"/>
    <dgm:cxn modelId="{855EE48D-2B35-4446-A610-356202C1FA61}" srcId="{F03E1CE0-3A7C-4738-B13A-04C03404BA75}" destId="{DD18F35B-85EF-4F2A-ACF2-2E9F8091A63F}" srcOrd="0" destOrd="0" parTransId="{7EC5C334-96C2-463F-831F-8D2BE2B246BC}" sibTransId="{0B6F7035-C692-41A5-846F-4DE270C081E5}"/>
    <dgm:cxn modelId="{07A8988E-9469-41DC-BCD6-D63EB8B0D024}" srcId="{F03E1CE0-3A7C-4738-B13A-04C03404BA75}" destId="{E23C3D29-7502-4CFF-A461-FBEAABE7EAFF}" srcOrd="2" destOrd="0" parTransId="{D12CC869-EFF1-4FBC-AF6B-559AA9EDA73F}" sibTransId="{87F5BE77-34D8-4186-B93F-9F0CA8914885}"/>
    <dgm:cxn modelId="{8E930B97-C4D9-4FA5-9DBC-C36A7C3A6178}" type="presOf" srcId="{A23A887A-2C5C-4507-B508-60F6F120757D}" destId="{FD13F2BA-36F0-46A6-8A9A-9E457F60D00B}" srcOrd="0" destOrd="0" presId="urn:microsoft.com/office/officeart/2005/8/layout/orgChart1"/>
    <dgm:cxn modelId="{AC2E74AA-F157-4424-9AAC-2ADF5FC288AA}" type="presOf" srcId="{F03E1CE0-3A7C-4738-B13A-04C03404BA75}" destId="{F652275A-5814-4B64-BA27-0580CE374AFD}" srcOrd="0" destOrd="0" presId="urn:microsoft.com/office/officeart/2005/8/layout/orgChart1"/>
    <dgm:cxn modelId="{734753DE-5A60-4465-A233-68E977986D07}" type="presOf" srcId="{F03E1CE0-3A7C-4738-B13A-04C03404BA75}" destId="{73AFD06D-2935-4729-9BFA-8F7661917CF1}" srcOrd="1" destOrd="0" presId="urn:microsoft.com/office/officeart/2005/8/layout/orgChart1"/>
    <dgm:cxn modelId="{C28FECE1-701C-4D07-A5E5-C9004141B4FB}" type="presOf" srcId="{DD18F35B-85EF-4F2A-ACF2-2E9F8091A63F}" destId="{E895EA8D-9C05-4D56-9CBC-0A2324CFF637}" srcOrd="1" destOrd="0" presId="urn:microsoft.com/office/officeart/2005/8/layout/orgChart1"/>
    <dgm:cxn modelId="{1153CBEE-89CF-496D-AEB3-BE12E47727B9}" type="presOf" srcId="{E23C3D29-7502-4CFF-A461-FBEAABE7EAFF}" destId="{F8CD8B7C-7787-4BF2-8EE1-0E707A7968AD}" srcOrd="1" destOrd="0" presId="urn:microsoft.com/office/officeart/2005/8/layout/orgChart1"/>
    <dgm:cxn modelId="{35252CFB-07BE-4C7E-A757-D7C1827992F4}" type="presOf" srcId="{B6D5E1D1-CF4A-4E8D-9D8D-114B4983C37F}" destId="{88A86841-D203-457E-BE39-CB6A6D9AF3C6}" srcOrd="1" destOrd="0" presId="urn:microsoft.com/office/officeart/2005/8/layout/orgChart1"/>
    <dgm:cxn modelId="{1042C88A-B1B1-4B04-9CF5-077DF3380E11}" type="presParOf" srcId="{FD13F2BA-36F0-46A6-8A9A-9E457F60D00B}" destId="{8722A017-21D1-4578-8327-9640C05486F5}" srcOrd="0" destOrd="0" presId="urn:microsoft.com/office/officeart/2005/8/layout/orgChart1"/>
    <dgm:cxn modelId="{FE6A6FBB-B592-4FF1-A388-909E4F7C017A}" type="presParOf" srcId="{8722A017-21D1-4578-8327-9640C05486F5}" destId="{00853DC8-F0E7-40AB-9CB8-71780231936F}" srcOrd="0" destOrd="0" presId="urn:microsoft.com/office/officeart/2005/8/layout/orgChart1"/>
    <dgm:cxn modelId="{A2AC1CC6-D07F-4AEE-A47F-BE120929D389}" type="presParOf" srcId="{00853DC8-F0E7-40AB-9CB8-71780231936F}" destId="{F652275A-5814-4B64-BA27-0580CE374AFD}" srcOrd="0" destOrd="0" presId="urn:microsoft.com/office/officeart/2005/8/layout/orgChart1"/>
    <dgm:cxn modelId="{E57C707F-4331-4311-8610-2E8F3CB6D745}" type="presParOf" srcId="{00853DC8-F0E7-40AB-9CB8-71780231936F}" destId="{73AFD06D-2935-4729-9BFA-8F7661917CF1}" srcOrd="1" destOrd="0" presId="urn:microsoft.com/office/officeart/2005/8/layout/orgChart1"/>
    <dgm:cxn modelId="{44DF349C-729D-4520-94CD-97DE2F764C8A}" type="presParOf" srcId="{8722A017-21D1-4578-8327-9640C05486F5}" destId="{BE24A1A1-E445-4A59-8FB3-25CB05EC9EA3}" srcOrd="1" destOrd="0" presId="urn:microsoft.com/office/officeart/2005/8/layout/orgChart1"/>
    <dgm:cxn modelId="{EC31EE9C-D9B5-4209-AE3C-19E3D91C82BE}" type="presParOf" srcId="{BE24A1A1-E445-4A59-8FB3-25CB05EC9EA3}" destId="{772BEDA7-071D-4A5E-A864-3440D3CE857B}" srcOrd="0" destOrd="0" presId="urn:microsoft.com/office/officeart/2005/8/layout/orgChart1"/>
    <dgm:cxn modelId="{06215BD9-7BD9-4068-89A2-6A01BA86C687}" type="presParOf" srcId="{BE24A1A1-E445-4A59-8FB3-25CB05EC9EA3}" destId="{6638DD3F-A5BB-45EC-962E-5FA2FCB9F3F0}" srcOrd="1" destOrd="0" presId="urn:microsoft.com/office/officeart/2005/8/layout/orgChart1"/>
    <dgm:cxn modelId="{45889753-3FED-4A6E-BF4F-D8C0FDC36FE7}" type="presParOf" srcId="{6638DD3F-A5BB-45EC-962E-5FA2FCB9F3F0}" destId="{B3568217-9C63-46F2-A6CC-42665D1BF22F}" srcOrd="0" destOrd="0" presId="urn:microsoft.com/office/officeart/2005/8/layout/orgChart1"/>
    <dgm:cxn modelId="{EC3017EA-731C-4C0E-9475-B56CAFA44CD4}" type="presParOf" srcId="{B3568217-9C63-46F2-A6CC-42665D1BF22F}" destId="{82D69133-9472-4D27-9A0B-4E612B9949AD}" srcOrd="0" destOrd="0" presId="urn:microsoft.com/office/officeart/2005/8/layout/orgChart1"/>
    <dgm:cxn modelId="{89B04CE8-1C48-4CCD-93A4-7A7657207F32}" type="presParOf" srcId="{B3568217-9C63-46F2-A6CC-42665D1BF22F}" destId="{E895EA8D-9C05-4D56-9CBC-0A2324CFF637}" srcOrd="1" destOrd="0" presId="urn:microsoft.com/office/officeart/2005/8/layout/orgChart1"/>
    <dgm:cxn modelId="{2467292F-1B30-4503-8580-7452DF223B45}" type="presParOf" srcId="{6638DD3F-A5BB-45EC-962E-5FA2FCB9F3F0}" destId="{39858262-86E1-45CD-8C6B-DE20B590B26F}" srcOrd="1" destOrd="0" presId="urn:microsoft.com/office/officeart/2005/8/layout/orgChart1"/>
    <dgm:cxn modelId="{B9FAC061-05CA-48B1-935E-AAC05B45FA7C}" type="presParOf" srcId="{6638DD3F-A5BB-45EC-962E-5FA2FCB9F3F0}" destId="{ED3D2830-A94D-4BDA-895E-93EBC07825F3}" srcOrd="2" destOrd="0" presId="urn:microsoft.com/office/officeart/2005/8/layout/orgChart1"/>
    <dgm:cxn modelId="{A6FFF9D3-9F7A-4B87-B7C8-E036C3820DAB}" type="presParOf" srcId="{BE24A1A1-E445-4A59-8FB3-25CB05EC9EA3}" destId="{CCFF9994-4DB2-4E4D-81AD-47C55218947E}" srcOrd="2" destOrd="0" presId="urn:microsoft.com/office/officeart/2005/8/layout/orgChart1"/>
    <dgm:cxn modelId="{51C52190-6717-4799-948E-D6FFAF59F841}" type="presParOf" srcId="{BE24A1A1-E445-4A59-8FB3-25CB05EC9EA3}" destId="{06609558-E32A-4AFE-920B-791708A184C7}" srcOrd="3" destOrd="0" presId="urn:microsoft.com/office/officeart/2005/8/layout/orgChart1"/>
    <dgm:cxn modelId="{95470602-1E54-4867-A8A7-4C593D7B5784}" type="presParOf" srcId="{06609558-E32A-4AFE-920B-791708A184C7}" destId="{8E90ACE8-F2FE-47C0-812F-CD6520918A56}" srcOrd="0" destOrd="0" presId="urn:microsoft.com/office/officeart/2005/8/layout/orgChart1"/>
    <dgm:cxn modelId="{91BEEB93-8387-49D7-9F99-69500BB57794}" type="presParOf" srcId="{8E90ACE8-F2FE-47C0-812F-CD6520918A56}" destId="{9C29924C-A256-4177-B701-520F0CD92C0B}" srcOrd="0" destOrd="0" presId="urn:microsoft.com/office/officeart/2005/8/layout/orgChart1"/>
    <dgm:cxn modelId="{09DE3B41-210B-47B4-9EF9-FD3B1ED01A39}" type="presParOf" srcId="{8E90ACE8-F2FE-47C0-812F-CD6520918A56}" destId="{88A86841-D203-457E-BE39-CB6A6D9AF3C6}" srcOrd="1" destOrd="0" presId="urn:microsoft.com/office/officeart/2005/8/layout/orgChart1"/>
    <dgm:cxn modelId="{531871E2-DBA4-48D1-986A-01249E30C28E}" type="presParOf" srcId="{06609558-E32A-4AFE-920B-791708A184C7}" destId="{793A9127-ECB7-469C-B7BE-D281B48FB073}" srcOrd="1" destOrd="0" presId="urn:microsoft.com/office/officeart/2005/8/layout/orgChart1"/>
    <dgm:cxn modelId="{1E19269C-7A34-4556-B3E3-EE2DD30778B7}" type="presParOf" srcId="{06609558-E32A-4AFE-920B-791708A184C7}" destId="{7267B123-D5D5-40B0-88C1-C168F04FA8D5}" srcOrd="2" destOrd="0" presId="urn:microsoft.com/office/officeart/2005/8/layout/orgChart1"/>
    <dgm:cxn modelId="{95C0F370-6394-44F7-8C5A-F4422261BD58}" type="presParOf" srcId="{BE24A1A1-E445-4A59-8FB3-25CB05EC9EA3}" destId="{3BE093FE-D211-4E7D-A2E2-ED7D1DA90CA9}" srcOrd="4" destOrd="0" presId="urn:microsoft.com/office/officeart/2005/8/layout/orgChart1"/>
    <dgm:cxn modelId="{1E3D5933-6C90-4492-B4EC-AF73BA3E7C63}" type="presParOf" srcId="{BE24A1A1-E445-4A59-8FB3-25CB05EC9EA3}" destId="{EA1E11F0-E022-46BF-BC19-1ED5C1EBEB16}" srcOrd="5" destOrd="0" presId="urn:microsoft.com/office/officeart/2005/8/layout/orgChart1"/>
    <dgm:cxn modelId="{49FDA344-F200-4262-B012-17862CA37ADC}" type="presParOf" srcId="{EA1E11F0-E022-46BF-BC19-1ED5C1EBEB16}" destId="{89D98342-B475-46C1-93C1-EF378BB8231A}" srcOrd="0" destOrd="0" presId="urn:microsoft.com/office/officeart/2005/8/layout/orgChart1"/>
    <dgm:cxn modelId="{4F5C56C1-6D4B-42EC-B603-1690EFBFED65}" type="presParOf" srcId="{89D98342-B475-46C1-93C1-EF378BB8231A}" destId="{C463EE95-45F0-4446-ABB5-2522F5B3C0A8}" srcOrd="0" destOrd="0" presId="urn:microsoft.com/office/officeart/2005/8/layout/orgChart1"/>
    <dgm:cxn modelId="{341DB70B-55B0-493A-B529-DAA6C7B1E37C}" type="presParOf" srcId="{89D98342-B475-46C1-93C1-EF378BB8231A}" destId="{F8CD8B7C-7787-4BF2-8EE1-0E707A7968AD}" srcOrd="1" destOrd="0" presId="urn:microsoft.com/office/officeart/2005/8/layout/orgChart1"/>
    <dgm:cxn modelId="{CF5CD81B-FE80-43EB-83FC-1C0CAF4EB710}" type="presParOf" srcId="{EA1E11F0-E022-46BF-BC19-1ED5C1EBEB16}" destId="{12E35CB2-F68D-4F82-BEE7-D727A1644271}" srcOrd="1" destOrd="0" presId="urn:microsoft.com/office/officeart/2005/8/layout/orgChart1"/>
    <dgm:cxn modelId="{9025BFB7-A99A-4681-BA3B-39BF6443EAB5}" type="presParOf" srcId="{EA1E11F0-E022-46BF-BC19-1ED5C1EBEB16}" destId="{9783A267-87BD-45E0-9EE2-3143E146A6D8}" srcOrd="2" destOrd="0" presId="urn:microsoft.com/office/officeart/2005/8/layout/orgChart1"/>
    <dgm:cxn modelId="{D3F8C0E9-80EA-4BE6-B36E-6F65AF72D8E6}" type="presParOf" srcId="{8722A017-21D1-4578-8327-9640C05486F5}" destId="{5E1CA65C-DF3A-45EC-838A-6AE2469A507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1C1FF1A-30C1-4A84-A13A-DBD07F50B314}"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65103FAD-53F2-4007-8D0D-857039477430}">
      <dgm:prSet/>
      <dgm:spPr/>
      <dgm:t>
        <a:bodyPr/>
        <a:lstStyle/>
        <a:p>
          <a:pPr algn="just"/>
          <a:r>
            <a:rPr lang="en-IN" dirty="0"/>
            <a:t>If any property is being transferred, the LLP shall as soon as practicable after the date of registration, take all necessary steps as required by the relevant authority to notify the authority of conversion and of the particulars of the LLP in such medium and form as the authority may specify.</a:t>
          </a:r>
        </a:p>
      </dgm:t>
    </dgm:pt>
    <dgm:pt modelId="{8B014AE1-807C-4F29-ADE0-4B2BE5A77CC3}" type="parTrans" cxnId="{EA02772F-6828-44C0-BEB5-807211848513}">
      <dgm:prSet/>
      <dgm:spPr/>
      <dgm:t>
        <a:bodyPr/>
        <a:lstStyle/>
        <a:p>
          <a:endParaRPr lang="en-IN"/>
        </a:p>
      </dgm:t>
    </dgm:pt>
    <dgm:pt modelId="{370A3A61-F9C2-41F7-8F4F-203F11084381}" type="sibTrans" cxnId="{EA02772F-6828-44C0-BEB5-807211848513}">
      <dgm:prSet/>
      <dgm:spPr/>
      <dgm:t>
        <a:bodyPr/>
        <a:lstStyle/>
        <a:p>
          <a:endParaRPr lang="en-IN"/>
        </a:p>
      </dgm:t>
    </dgm:pt>
    <dgm:pt modelId="{C6F81EE9-42EC-4903-8877-D6E4F5B5857E}" type="pres">
      <dgm:prSet presAssocID="{F1C1FF1A-30C1-4A84-A13A-DBD07F50B314}" presName="Name0" presStyleCnt="0">
        <dgm:presLayoutVars>
          <dgm:chMax val="7"/>
          <dgm:chPref val="7"/>
          <dgm:dir/>
        </dgm:presLayoutVars>
      </dgm:prSet>
      <dgm:spPr/>
    </dgm:pt>
    <dgm:pt modelId="{C241B876-EAEC-4944-BFCB-45C8C7BA2BC9}" type="pres">
      <dgm:prSet presAssocID="{F1C1FF1A-30C1-4A84-A13A-DBD07F50B314}" presName="Name1" presStyleCnt="0"/>
      <dgm:spPr/>
    </dgm:pt>
    <dgm:pt modelId="{713886E9-2FA1-4835-900C-1BBB8055A1BC}" type="pres">
      <dgm:prSet presAssocID="{F1C1FF1A-30C1-4A84-A13A-DBD07F50B314}" presName="cycle" presStyleCnt="0"/>
      <dgm:spPr/>
    </dgm:pt>
    <dgm:pt modelId="{D9013340-EF84-4092-A6B4-BF85F67220AD}" type="pres">
      <dgm:prSet presAssocID="{F1C1FF1A-30C1-4A84-A13A-DBD07F50B314}" presName="srcNode" presStyleLbl="node1" presStyleIdx="0" presStyleCnt="1"/>
      <dgm:spPr/>
    </dgm:pt>
    <dgm:pt modelId="{304A1542-85E9-467A-AB11-E0426DA190D7}" type="pres">
      <dgm:prSet presAssocID="{F1C1FF1A-30C1-4A84-A13A-DBD07F50B314}" presName="conn" presStyleLbl="parChTrans1D2" presStyleIdx="0" presStyleCnt="1"/>
      <dgm:spPr/>
    </dgm:pt>
    <dgm:pt modelId="{7A028DBB-CEFC-4647-BFD2-F53DEF294583}" type="pres">
      <dgm:prSet presAssocID="{F1C1FF1A-30C1-4A84-A13A-DBD07F50B314}" presName="extraNode" presStyleLbl="node1" presStyleIdx="0" presStyleCnt="1"/>
      <dgm:spPr/>
    </dgm:pt>
    <dgm:pt modelId="{E9B78D5A-A697-4080-B237-E950DA28130F}" type="pres">
      <dgm:prSet presAssocID="{F1C1FF1A-30C1-4A84-A13A-DBD07F50B314}" presName="dstNode" presStyleLbl="node1" presStyleIdx="0" presStyleCnt="1"/>
      <dgm:spPr/>
    </dgm:pt>
    <dgm:pt modelId="{C6B6D1A7-8091-4295-A5A3-778FAAEE729D}" type="pres">
      <dgm:prSet presAssocID="{65103FAD-53F2-4007-8D0D-857039477430}" presName="text_1" presStyleLbl="node1" presStyleIdx="0" presStyleCnt="1">
        <dgm:presLayoutVars>
          <dgm:bulletEnabled val="1"/>
        </dgm:presLayoutVars>
      </dgm:prSet>
      <dgm:spPr/>
    </dgm:pt>
    <dgm:pt modelId="{42B66CAC-BC21-403A-AD1A-458784E89E55}" type="pres">
      <dgm:prSet presAssocID="{65103FAD-53F2-4007-8D0D-857039477430}" presName="accent_1" presStyleCnt="0"/>
      <dgm:spPr/>
    </dgm:pt>
    <dgm:pt modelId="{E3ACC769-EEF0-441C-9E6B-B8FDF01005C8}" type="pres">
      <dgm:prSet presAssocID="{65103FAD-53F2-4007-8D0D-857039477430}" presName="accentRepeatNode" presStyleLbl="solidFgAcc1" presStyleIdx="0" presStyleCnt="1"/>
      <dgm:spPr/>
    </dgm:pt>
  </dgm:ptLst>
  <dgm:cxnLst>
    <dgm:cxn modelId="{9A750F25-3170-4DFC-9833-5014A6F30C53}" type="presOf" srcId="{F1C1FF1A-30C1-4A84-A13A-DBD07F50B314}" destId="{C6F81EE9-42EC-4903-8877-D6E4F5B5857E}" srcOrd="0" destOrd="0" presId="urn:microsoft.com/office/officeart/2008/layout/VerticalCurvedList"/>
    <dgm:cxn modelId="{EA02772F-6828-44C0-BEB5-807211848513}" srcId="{F1C1FF1A-30C1-4A84-A13A-DBD07F50B314}" destId="{65103FAD-53F2-4007-8D0D-857039477430}" srcOrd="0" destOrd="0" parTransId="{8B014AE1-807C-4F29-ADE0-4B2BE5A77CC3}" sibTransId="{370A3A61-F9C2-41F7-8F4F-203F11084381}"/>
    <dgm:cxn modelId="{1818877C-B8DC-4B50-9180-964A57AE6916}" type="presOf" srcId="{65103FAD-53F2-4007-8D0D-857039477430}" destId="{C6B6D1A7-8091-4295-A5A3-778FAAEE729D}" srcOrd="0" destOrd="0" presId="urn:microsoft.com/office/officeart/2008/layout/VerticalCurvedList"/>
    <dgm:cxn modelId="{665ACACD-4F39-4F0A-9EB3-78434FE5F124}" type="presOf" srcId="{370A3A61-F9C2-41F7-8F4F-203F11084381}" destId="{304A1542-85E9-467A-AB11-E0426DA190D7}" srcOrd="0" destOrd="0" presId="urn:microsoft.com/office/officeart/2008/layout/VerticalCurvedList"/>
    <dgm:cxn modelId="{8659A065-B245-437F-A438-502E8231CEF5}" type="presParOf" srcId="{C6F81EE9-42EC-4903-8877-D6E4F5B5857E}" destId="{C241B876-EAEC-4944-BFCB-45C8C7BA2BC9}" srcOrd="0" destOrd="0" presId="urn:microsoft.com/office/officeart/2008/layout/VerticalCurvedList"/>
    <dgm:cxn modelId="{3890BA21-688D-4469-98BE-6057FA7E50F3}" type="presParOf" srcId="{C241B876-EAEC-4944-BFCB-45C8C7BA2BC9}" destId="{713886E9-2FA1-4835-900C-1BBB8055A1BC}" srcOrd="0" destOrd="0" presId="urn:microsoft.com/office/officeart/2008/layout/VerticalCurvedList"/>
    <dgm:cxn modelId="{90669BD9-421D-4EB4-B286-649A2909CBB7}" type="presParOf" srcId="{713886E9-2FA1-4835-900C-1BBB8055A1BC}" destId="{D9013340-EF84-4092-A6B4-BF85F67220AD}" srcOrd="0" destOrd="0" presId="urn:microsoft.com/office/officeart/2008/layout/VerticalCurvedList"/>
    <dgm:cxn modelId="{B5BD06CD-31F6-4C84-A436-1BCCC0C053DE}" type="presParOf" srcId="{713886E9-2FA1-4835-900C-1BBB8055A1BC}" destId="{304A1542-85E9-467A-AB11-E0426DA190D7}" srcOrd="1" destOrd="0" presId="urn:microsoft.com/office/officeart/2008/layout/VerticalCurvedList"/>
    <dgm:cxn modelId="{9B2921F1-41AC-461B-8B1A-A8D440D2B680}" type="presParOf" srcId="{713886E9-2FA1-4835-900C-1BBB8055A1BC}" destId="{7A028DBB-CEFC-4647-BFD2-F53DEF294583}" srcOrd="2" destOrd="0" presId="urn:microsoft.com/office/officeart/2008/layout/VerticalCurvedList"/>
    <dgm:cxn modelId="{BED53830-935A-4609-A33A-AD817AAC2479}" type="presParOf" srcId="{713886E9-2FA1-4835-900C-1BBB8055A1BC}" destId="{E9B78D5A-A697-4080-B237-E950DA28130F}" srcOrd="3" destOrd="0" presId="urn:microsoft.com/office/officeart/2008/layout/VerticalCurvedList"/>
    <dgm:cxn modelId="{33162BA1-B02D-4A11-9F0F-EC08E93E9C7E}" type="presParOf" srcId="{C241B876-EAEC-4944-BFCB-45C8C7BA2BC9}" destId="{C6B6D1A7-8091-4295-A5A3-778FAAEE729D}" srcOrd="1" destOrd="0" presId="urn:microsoft.com/office/officeart/2008/layout/VerticalCurvedList"/>
    <dgm:cxn modelId="{163B1AC0-E7E2-4CAE-B5A3-72B02A12AB4B}" type="presParOf" srcId="{C241B876-EAEC-4944-BFCB-45C8C7BA2BC9}" destId="{42B66CAC-BC21-403A-AD1A-458784E89E55}" srcOrd="2" destOrd="0" presId="urn:microsoft.com/office/officeart/2008/layout/VerticalCurvedList"/>
    <dgm:cxn modelId="{BC8490CF-319E-4219-BB12-FB0B884355F8}" type="presParOf" srcId="{42B66CAC-BC21-403A-AD1A-458784E89E55}" destId="{E3ACC769-EEF0-441C-9E6B-B8FDF01005C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F9C73CE-B886-49B6-BFFE-7C67DBC05837}"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14C1BC25-FA6F-457E-BDFD-C92C5DEF5469}">
      <dgm:prSet/>
      <dgm:spPr/>
      <dgm:t>
        <a:bodyPr/>
        <a:lstStyle/>
        <a:p>
          <a:pPr algn="just"/>
          <a:r>
            <a:rPr lang="en-IN" dirty="0"/>
            <a:t>All proceedings by or against the firm which are pending in any court or tribunal or before any authority, on conversion may be continued, completed and enforced by or against the LLP.</a:t>
          </a:r>
        </a:p>
      </dgm:t>
    </dgm:pt>
    <dgm:pt modelId="{736D9894-7D70-4394-889A-D1E67C600125}" type="parTrans" cxnId="{60F71EB4-C413-4C3D-A2A4-01C3CC1C0CD2}">
      <dgm:prSet/>
      <dgm:spPr/>
      <dgm:t>
        <a:bodyPr/>
        <a:lstStyle/>
        <a:p>
          <a:endParaRPr lang="en-IN"/>
        </a:p>
      </dgm:t>
    </dgm:pt>
    <dgm:pt modelId="{C87DE671-C18D-4A0C-A921-4E7653E72298}" type="sibTrans" cxnId="{60F71EB4-C413-4C3D-A2A4-01C3CC1C0CD2}">
      <dgm:prSet/>
      <dgm:spPr/>
      <dgm:t>
        <a:bodyPr/>
        <a:lstStyle/>
        <a:p>
          <a:endParaRPr lang="en-IN"/>
        </a:p>
      </dgm:t>
    </dgm:pt>
    <dgm:pt modelId="{CEA4F9D0-04C1-4570-8F86-CA1E2EE6E228}" type="pres">
      <dgm:prSet presAssocID="{4F9C73CE-B886-49B6-BFFE-7C67DBC05837}" presName="Name0" presStyleCnt="0">
        <dgm:presLayoutVars>
          <dgm:chMax val="7"/>
          <dgm:chPref val="7"/>
          <dgm:dir/>
        </dgm:presLayoutVars>
      </dgm:prSet>
      <dgm:spPr/>
    </dgm:pt>
    <dgm:pt modelId="{493A0B04-6C78-47A3-9BC9-299B2D17BA23}" type="pres">
      <dgm:prSet presAssocID="{4F9C73CE-B886-49B6-BFFE-7C67DBC05837}" presName="Name1" presStyleCnt="0"/>
      <dgm:spPr/>
    </dgm:pt>
    <dgm:pt modelId="{218E9930-A239-4A3C-BCD6-52CBBE8EE573}" type="pres">
      <dgm:prSet presAssocID="{4F9C73CE-B886-49B6-BFFE-7C67DBC05837}" presName="cycle" presStyleCnt="0"/>
      <dgm:spPr/>
    </dgm:pt>
    <dgm:pt modelId="{BC761ED4-3890-4E87-936D-F972A18C869F}" type="pres">
      <dgm:prSet presAssocID="{4F9C73CE-B886-49B6-BFFE-7C67DBC05837}" presName="srcNode" presStyleLbl="node1" presStyleIdx="0" presStyleCnt="1"/>
      <dgm:spPr/>
    </dgm:pt>
    <dgm:pt modelId="{C8C1BDAF-18F9-4738-BE35-9519C9C5E20F}" type="pres">
      <dgm:prSet presAssocID="{4F9C73CE-B886-49B6-BFFE-7C67DBC05837}" presName="conn" presStyleLbl="parChTrans1D2" presStyleIdx="0" presStyleCnt="1"/>
      <dgm:spPr/>
    </dgm:pt>
    <dgm:pt modelId="{828CF33B-2A2C-4C95-B84D-E032B814AE91}" type="pres">
      <dgm:prSet presAssocID="{4F9C73CE-B886-49B6-BFFE-7C67DBC05837}" presName="extraNode" presStyleLbl="node1" presStyleIdx="0" presStyleCnt="1"/>
      <dgm:spPr/>
    </dgm:pt>
    <dgm:pt modelId="{BC6EC554-3405-4BFA-9E6A-F04E368B2FC9}" type="pres">
      <dgm:prSet presAssocID="{4F9C73CE-B886-49B6-BFFE-7C67DBC05837}" presName="dstNode" presStyleLbl="node1" presStyleIdx="0" presStyleCnt="1"/>
      <dgm:spPr/>
    </dgm:pt>
    <dgm:pt modelId="{5382FD00-337D-4ADC-9778-ACD85FFF0BDE}" type="pres">
      <dgm:prSet presAssocID="{14C1BC25-FA6F-457E-BDFD-C92C5DEF5469}" presName="text_1" presStyleLbl="node1" presStyleIdx="0" presStyleCnt="1">
        <dgm:presLayoutVars>
          <dgm:bulletEnabled val="1"/>
        </dgm:presLayoutVars>
      </dgm:prSet>
      <dgm:spPr/>
    </dgm:pt>
    <dgm:pt modelId="{44B92794-0857-4FFD-9142-B2C8B42C349B}" type="pres">
      <dgm:prSet presAssocID="{14C1BC25-FA6F-457E-BDFD-C92C5DEF5469}" presName="accent_1" presStyleCnt="0"/>
      <dgm:spPr/>
    </dgm:pt>
    <dgm:pt modelId="{1D2DFCD7-FF9C-4224-BD77-A54C9BC70F3F}" type="pres">
      <dgm:prSet presAssocID="{14C1BC25-FA6F-457E-BDFD-C92C5DEF5469}" presName="accentRepeatNode" presStyleLbl="solidFgAcc1" presStyleIdx="0" presStyleCnt="1"/>
      <dgm:spPr/>
    </dgm:pt>
  </dgm:ptLst>
  <dgm:cxnLst>
    <dgm:cxn modelId="{70A1F924-8448-4924-9B50-C14881C46772}" type="presOf" srcId="{C87DE671-C18D-4A0C-A921-4E7653E72298}" destId="{C8C1BDAF-18F9-4738-BE35-9519C9C5E20F}" srcOrd="0" destOrd="0" presId="urn:microsoft.com/office/officeart/2008/layout/VerticalCurvedList"/>
    <dgm:cxn modelId="{02849034-5034-43D8-B6FD-7B0D1AE34290}" type="presOf" srcId="{14C1BC25-FA6F-457E-BDFD-C92C5DEF5469}" destId="{5382FD00-337D-4ADC-9778-ACD85FFF0BDE}" srcOrd="0" destOrd="0" presId="urn:microsoft.com/office/officeart/2008/layout/VerticalCurvedList"/>
    <dgm:cxn modelId="{60F71EB4-C413-4C3D-A2A4-01C3CC1C0CD2}" srcId="{4F9C73CE-B886-49B6-BFFE-7C67DBC05837}" destId="{14C1BC25-FA6F-457E-BDFD-C92C5DEF5469}" srcOrd="0" destOrd="0" parTransId="{736D9894-7D70-4394-889A-D1E67C600125}" sibTransId="{C87DE671-C18D-4A0C-A921-4E7653E72298}"/>
    <dgm:cxn modelId="{FC4E0BEC-77F2-4896-99A4-165049972DE7}" type="presOf" srcId="{4F9C73CE-B886-49B6-BFFE-7C67DBC05837}" destId="{CEA4F9D0-04C1-4570-8F86-CA1E2EE6E228}" srcOrd="0" destOrd="0" presId="urn:microsoft.com/office/officeart/2008/layout/VerticalCurvedList"/>
    <dgm:cxn modelId="{1BBD3DED-C89D-4CDB-9DB8-636A706E5CD6}" type="presParOf" srcId="{CEA4F9D0-04C1-4570-8F86-CA1E2EE6E228}" destId="{493A0B04-6C78-47A3-9BC9-299B2D17BA23}" srcOrd="0" destOrd="0" presId="urn:microsoft.com/office/officeart/2008/layout/VerticalCurvedList"/>
    <dgm:cxn modelId="{254C4DAB-389A-40BD-A178-A9838577525F}" type="presParOf" srcId="{493A0B04-6C78-47A3-9BC9-299B2D17BA23}" destId="{218E9930-A239-4A3C-BCD6-52CBBE8EE573}" srcOrd="0" destOrd="0" presId="urn:microsoft.com/office/officeart/2008/layout/VerticalCurvedList"/>
    <dgm:cxn modelId="{DDED50D6-AC9B-4189-9FE0-FA734BEF84D6}" type="presParOf" srcId="{218E9930-A239-4A3C-BCD6-52CBBE8EE573}" destId="{BC761ED4-3890-4E87-936D-F972A18C869F}" srcOrd="0" destOrd="0" presId="urn:microsoft.com/office/officeart/2008/layout/VerticalCurvedList"/>
    <dgm:cxn modelId="{ABADFAA6-E0A7-4F4D-9F6A-A5E4E306B0DA}" type="presParOf" srcId="{218E9930-A239-4A3C-BCD6-52CBBE8EE573}" destId="{C8C1BDAF-18F9-4738-BE35-9519C9C5E20F}" srcOrd="1" destOrd="0" presId="urn:microsoft.com/office/officeart/2008/layout/VerticalCurvedList"/>
    <dgm:cxn modelId="{558484E1-80E6-4749-AEFC-3F336D9E23B5}" type="presParOf" srcId="{218E9930-A239-4A3C-BCD6-52CBBE8EE573}" destId="{828CF33B-2A2C-4C95-B84D-E032B814AE91}" srcOrd="2" destOrd="0" presId="urn:microsoft.com/office/officeart/2008/layout/VerticalCurvedList"/>
    <dgm:cxn modelId="{409A9A27-40BE-45E0-A7C0-1BB432BDBC12}" type="presParOf" srcId="{218E9930-A239-4A3C-BCD6-52CBBE8EE573}" destId="{BC6EC554-3405-4BFA-9E6A-F04E368B2FC9}" srcOrd="3" destOrd="0" presId="urn:microsoft.com/office/officeart/2008/layout/VerticalCurvedList"/>
    <dgm:cxn modelId="{EB538AB0-C826-4FA1-8EFA-9FF60013FE13}" type="presParOf" srcId="{493A0B04-6C78-47A3-9BC9-299B2D17BA23}" destId="{5382FD00-337D-4ADC-9778-ACD85FFF0BDE}" srcOrd="1" destOrd="0" presId="urn:microsoft.com/office/officeart/2008/layout/VerticalCurvedList"/>
    <dgm:cxn modelId="{776433EE-E151-4DA1-8B50-C8C9E39A9B52}" type="presParOf" srcId="{493A0B04-6C78-47A3-9BC9-299B2D17BA23}" destId="{44B92794-0857-4FFD-9142-B2C8B42C349B}" srcOrd="2" destOrd="0" presId="urn:microsoft.com/office/officeart/2008/layout/VerticalCurvedList"/>
    <dgm:cxn modelId="{EAB9D558-4FBF-4157-9D10-34A647DCD89A}" type="presParOf" srcId="{44B92794-0857-4FFD-9142-B2C8B42C349B}" destId="{1D2DFCD7-FF9C-4224-BD77-A54C9BC70F3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34991BA-4381-41DC-917C-C148B5B3CDB9}"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7EBC4085-45AF-4FA9-A813-636A050553D9}">
      <dgm:prSet/>
      <dgm:spPr/>
      <dgm:t>
        <a:bodyPr/>
        <a:lstStyle/>
        <a:p>
          <a:pPr algn="just"/>
          <a:r>
            <a:rPr lang="en-IN" dirty="0"/>
            <a:t>Any conviction, ruling, order or judgement of any court, tribunal or other authority in favour of or against the firm may be enforced by or against the LLP.</a:t>
          </a:r>
        </a:p>
      </dgm:t>
    </dgm:pt>
    <dgm:pt modelId="{57664B8C-DB87-41BB-B6AD-47AC8D142091}" type="parTrans" cxnId="{F07CED69-894C-47A8-B048-E9954339E96A}">
      <dgm:prSet/>
      <dgm:spPr/>
      <dgm:t>
        <a:bodyPr/>
        <a:lstStyle/>
        <a:p>
          <a:endParaRPr lang="en-IN"/>
        </a:p>
      </dgm:t>
    </dgm:pt>
    <dgm:pt modelId="{94755017-DCA9-4AB5-B7D0-04ECC225BCF7}" type="sibTrans" cxnId="{F07CED69-894C-47A8-B048-E9954339E96A}">
      <dgm:prSet/>
      <dgm:spPr/>
      <dgm:t>
        <a:bodyPr/>
        <a:lstStyle/>
        <a:p>
          <a:endParaRPr lang="en-IN"/>
        </a:p>
      </dgm:t>
    </dgm:pt>
    <dgm:pt modelId="{DBC90980-9179-423A-AEC8-A25E723A6E62}" type="pres">
      <dgm:prSet presAssocID="{134991BA-4381-41DC-917C-C148B5B3CDB9}" presName="Name0" presStyleCnt="0">
        <dgm:presLayoutVars>
          <dgm:chMax val="7"/>
          <dgm:chPref val="7"/>
          <dgm:dir/>
        </dgm:presLayoutVars>
      </dgm:prSet>
      <dgm:spPr/>
    </dgm:pt>
    <dgm:pt modelId="{060E497B-5645-476F-83E4-351B50FFB748}" type="pres">
      <dgm:prSet presAssocID="{134991BA-4381-41DC-917C-C148B5B3CDB9}" presName="Name1" presStyleCnt="0"/>
      <dgm:spPr/>
    </dgm:pt>
    <dgm:pt modelId="{35938D4D-36BE-481B-B1EA-72011674188B}" type="pres">
      <dgm:prSet presAssocID="{134991BA-4381-41DC-917C-C148B5B3CDB9}" presName="cycle" presStyleCnt="0"/>
      <dgm:spPr/>
    </dgm:pt>
    <dgm:pt modelId="{9016D678-8646-4D65-AAEF-720BEBF8BE63}" type="pres">
      <dgm:prSet presAssocID="{134991BA-4381-41DC-917C-C148B5B3CDB9}" presName="srcNode" presStyleLbl="node1" presStyleIdx="0" presStyleCnt="1"/>
      <dgm:spPr/>
    </dgm:pt>
    <dgm:pt modelId="{EB9FDD46-99FD-48F5-945A-C59A61F1DD0E}" type="pres">
      <dgm:prSet presAssocID="{134991BA-4381-41DC-917C-C148B5B3CDB9}" presName="conn" presStyleLbl="parChTrans1D2" presStyleIdx="0" presStyleCnt="1"/>
      <dgm:spPr/>
    </dgm:pt>
    <dgm:pt modelId="{3CC3E1A5-06BA-414F-A616-F33E526A7F8A}" type="pres">
      <dgm:prSet presAssocID="{134991BA-4381-41DC-917C-C148B5B3CDB9}" presName="extraNode" presStyleLbl="node1" presStyleIdx="0" presStyleCnt="1"/>
      <dgm:spPr/>
    </dgm:pt>
    <dgm:pt modelId="{6F248334-8114-41A0-AE93-A61C05B9E58E}" type="pres">
      <dgm:prSet presAssocID="{134991BA-4381-41DC-917C-C148B5B3CDB9}" presName="dstNode" presStyleLbl="node1" presStyleIdx="0" presStyleCnt="1"/>
      <dgm:spPr/>
    </dgm:pt>
    <dgm:pt modelId="{42CA537C-C5BC-4409-8F6A-82D5E361A484}" type="pres">
      <dgm:prSet presAssocID="{7EBC4085-45AF-4FA9-A813-636A050553D9}" presName="text_1" presStyleLbl="node1" presStyleIdx="0" presStyleCnt="1">
        <dgm:presLayoutVars>
          <dgm:bulletEnabled val="1"/>
        </dgm:presLayoutVars>
      </dgm:prSet>
      <dgm:spPr/>
    </dgm:pt>
    <dgm:pt modelId="{7B408FA9-D94C-4DD2-BF5A-BE85E7CD1C49}" type="pres">
      <dgm:prSet presAssocID="{7EBC4085-45AF-4FA9-A813-636A050553D9}" presName="accent_1" presStyleCnt="0"/>
      <dgm:spPr/>
    </dgm:pt>
    <dgm:pt modelId="{3EA11862-9149-4A49-BE4B-71BACCFAD5A1}" type="pres">
      <dgm:prSet presAssocID="{7EBC4085-45AF-4FA9-A813-636A050553D9}" presName="accentRepeatNode" presStyleLbl="solidFgAcc1" presStyleIdx="0" presStyleCnt="1"/>
      <dgm:spPr/>
    </dgm:pt>
  </dgm:ptLst>
  <dgm:cxnLst>
    <dgm:cxn modelId="{F07CED69-894C-47A8-B048-E9954339E96A}" srcId="{134991BA-4381-41DC-917C-C148B5B3CDB9}" destId="{7EBC4085-45AF-4FA9-A813-636A050553D9}" srcOrd="0" destOrd="0" parTransId="{57664B8C-DB87-41BB-B6AD-47AC8D142091}" sibTransId="{94755017-DCA9-4AB5-B7D0-04ECC225BCF7}"/>
    <dgm:cxn modelId="{CEF00DAD-B6F4-414C-ADDD-3F03D930A562}" type="presOf" srcId="{94755017-DCA9-4AB5-B7D0-04ECC225BCF7}" destId="{EB9FDD46-99FD-48F5-945A-C59A61F1DD0E}" srcOrd="0" destOrd="0" presId="urn:microsoft.com/office/officeart/2008/layout/VerticalCurvedList"/>
    <dgm:cxn modelId="{CA2266C0-E169-465B-875A-3578C1B32683}" type="presOf" srcId="{134991BA-4381-41DC-917C-C148B5B3CDB9}" destId="{DBC90980-9179-423A-AEC8-A25E723A6E62}" srcOrd="0" destOrd="0" presId="urn:microsoft.com/office/officeart/2008/layout/VerticalCurvedList"/>
    <dgm:cxn modelId="{343A1DFC-9F61-4534-96AA-A5917F10E2B7}" type="presOf" srcId="{7EBC4085-45AF-4FA9-A813-636A050553D9}" destId="{42CA537C-C5BC-4409-8F6A-82D5E361A484}" srcOrd="0" destOrd="0" presId="urn:microsoft.com/office/officeart/2008/layout/VerticalCurvedList"/>
    <dgm:cxn modelId="{113ECA10-49EF-4806-A939-D902BDB4D6A7}" type="presParOf" srcId="{DBC90980-9179-423A-AEC8-A25E723A6E62}" destId="{060E497B-5645-476F-83E4-351B50FFB748}" srcOrd="0" destOrd="0" presId="urn:microsoft.com/office/officeart/2008/layout/VerticalCurvedList"/>
    <dgm:cxn modelId="{64046ED6-269C-49C9-A342-73A5C4622CF5}" type="presParOf" srcId="{060E497B-5645-476F-83E4-351B50FFB748}" destId="{35938D4D-36BE-481B-B1EA-72011674188B}" srcOrd="0" destOrd="0" presId="urn:microsoft.com/office/officeart/2008/layout/VerticalCurvedList"/>
    <dgm:cxn modelId="{0823B33E-B8D5-4DBA-8D7E-28F03B0F3FD6}" type="presParOf" srcId="{35938D4D-36BE-481B-B1EA-72011674188B}" destId="{9016D678-8646-4D65-AAEF-720BEBF8BE63}" srcOrd="0" destOrd="0" presId="urn:microsoft.com/office/officeart/2008/layout/VerticalCurvedList"/>
    <dgm:cxn modelId="{EAE8E546-1195-4332-804C-7F098576AB9B}" type="presParOf" srcId="{35938D4D-36BE-481B-B1EA-72011674188B}" destId="{EB9FDD46-99FD-48F5-945A-C59A61F1DD0E}" srcOrd="1" destOrd="0" presId="urn:microsoft.com/office/officeart/2008/layout/VerticalCurvedList"/>
    <dgm:cxn modelId="{1FC3D87A-237C-4389-8F42-09FD8D0E1ADB}" type="presParOf" srcId="{35938D4D-36BE-481B-B1EA-72011674188B}" destId="{3CC3E1A5-06BA-414F-A616-F33E526A7F8A}" srcOrd="2" destOrd="0" presId="urn:microsoft.com/office/officeart/2008/layout/VerticalCurvedList"/>
    <dgm:cxn modelId="{502E08F2-57D3-4E0A-B639-CAE7AACA44CF}" type="presParOf" srcId="{35938D4D-36BE-481B-B1EA-72011674188B}" destId="{6F248334-8114-41A0-AE93-A61C05B9E58E}" srcOrd="3" destOrd="0" presId="urn:microsoft.com/office/officeart/2008/layout/VerticalCurvedList"/>
    <dgm:cxn modelId="{4512C1C2-3BB3-483E-AF04-9D4BED6DF199}" type="presParOf" srcId="{060E497B-5645-476F-83E4-351B50FFB748}" destId="{42CA537C-C5BC-4409-8F6A-82D5E361A484}" srcOrd="1" destOrd="0" presId="urn:microsoft.com/office/officeart/2008/layout/VerticalCurvedList"/>
    <dgm:cxn modelId="{2EFFCF18-0FCB-4197-AA16-860891E78A0E}" type="presParOf" srcId="{060E497B-5645-476F-83E4-351B50FFB748}" destId="{7B408FA9-D94C-4DD2-BF5A-BE85E7CD1C49}" srcOrd="2" destOrd="0" presId="urn:microsoft.com/office/officeart/2008/layout/VerticalCurvedList"/>
    <dgm:cxn modelId="{47BBA03C-454C-4F2A-B863-3E03D66CEB46}" type="presParOf" srcId="{7B408FA9-D94C-4DD2-BF5A-BE85E7CD1C49}" destId="{3EA11862-9149-4A49-BE4B-71BACCFAD5A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9018E9E-57A3-4FAF-A4DC-528635C60776}"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IN"/>
        </a:p>
      </dgm:t>
    </dgm:pt>
    <dgm:pt modelId="{F08450C9-4DCC-4953-BCA6-F966539B3C78}">
      <dgm:prSet/>
      <dgm:spPr>
        <a:ln>
          <a:solidFill>
            <a:schemeClr val="tx1"/>
          </a:solidFill>
        </a:ln>
      </dgm:spPr>
      <dgm:t>
        <a:bodyPr/>
        <a:lstStyle/>
        <a:p>
          <a:pPr algn="just"/>
          <a:r>
            <a:rPr lang="en-IN" dirty="0"/>
            <a:t>Every agreement to which the firm was a party immediately before the date of registration shall have the effect, as from that date, as if –</a:t>
          </a:r>
        </a:p>
      </dgm:t>
    </dgm:pt>
    <dgm:pt modelId="{C610CBA5-DF6D-4379-B6CB-01AE45B7FB23}" type="parTrans" cxnId="{930CC30E-B8A3-42F3-A805-4308918C558C}">
      <dgm:prSet/>
      <dgm:spPr/>
      <dgm:t>
        <a:bodyPr/>
        <a:lstStyle/>
        <a:p>
          <a:endParaRPr lang="en-IN"/>
        </a:p>
      </dgm:t>
    </dgm:pt>
    <dgm:pt modelId="{5E07D9EB-63A8-4554-8574-BE5026CF77F0}" type="sibTrans" cxnId="{930CC30E-B8A3-42F3-A805-4308918C558C}">
      <dgm:prSet/>
      <dgm:spPr/>
      <dgm:t>
        <a:bodyPr/>
        <a:lstStyle/>
        <a:p>
          <a:endParaRPr lang="en-IN"/>
        </a:p>
      </dgm:t>
    </dgm:pt>
    <dgm:pt modelId="{3AF1D788-C8EC-43F9-89C5-EC246EBA36AB}">
      <dgm:prSet/>
      <dgm:spPr>
        <a:ln>
          <a:solidFill>
            <a:schemeClr val="tx1"/>
          </a:solidFill>
        </a:ln>
      </dgm:spPr>
      <dgm:t>
        <a:bodyPr/>
        <a:lstStyle/>
        <a:p>
          <a:pPr algn="just"/>
          <a:r>
            <a:rPr lang="en-IN" dirty="0"/>
            <a:t>The LLP were a party of such an agreement instead of the firm; and </a:t>
          </a:r>
        </a:p>
      </dgm:t>
    </dgm:pt>
    <dgm:pt modelId="{651C7C62-9D7E-420F-8B50-77FBBDB09240}" type="parTrans" cxnId="{61BED006-66F0-4685-92E6-2F096DCA4940}">
      <dgm:prSet/>
      <dgm:spPr>
        <a:ln>
          <a:solidFill>
            <a:schemeClr val="tx1"/>
          </a:solidFill>
        </a:ln>
      </dgm:spPr>
      <dgm:t>
        <a:bodyPr/>
        <a:lstStyle/>
        <a:p>
          <a:endParaRPr lang="en-IN"/>
        </a:p>
      </dgm:t>
    </dgm:pt>
    <dgm:pt modelId="{B1FA4E2E-29E8-48C9-9805-07559B206B96}" type="sibTrans" cxnId="{61BED006-66F0-4685-92E6-2F096DCA4940}">
      <dgm:prSet/>
      <dgm:spPr/>
      <dgm:t>
        <a:bodyPr/>
        <a:lstStyle/>
        <a:p>
          <a:endParaRPr lang="en-IN"/>
        </a:p>
      </dgm:t>
    </dgm:pt>
    <dgm:pt modelId="{226B8310-41A6-4A16-AAEE-6495A66F4F8E}">
      <dgm:prSet/>
      <dgm:spPr>
        <a:ln>
          <a:solidFill>
            <a:schemeClr val="tx1"/>
          </a:solidFill>
        </a:ln>
      </dgm:spPr>
      <dgm:t>
        <a:bodyPr/>
        <a:lstStyle/>
        <a:p>
          <a:pPr algn="just"/>
          <a:r>
            <a:rPr lang="en-IN" dirty="0"/>
            <a:t>For any reference to the firm, in respect of anything to be done, on or after that date of registration, is a  reference to LLP.</a:t>
          </a:r>
        </a:p>
      </dgm:t>
    </dgm:pt>
    <dgm:pt modelId="{573F3126-50D5-4804-BAF8-EE2D87E205DD}" type="parTrans" cxnId="{571D0B4E-2018-4870-8E4D-34927D0D61AD}">
      <dgm:prSet/>
      <dgm:spPr>
        <a:ln>
          <a:solidFill>
            <a:schemeClr val="tx1"/>
          </a:solidFill>
        </a:ln>
      </dgm:spPr>
      <dgm:t>
        <a:bodyPr/>
        <a:lstStyle/>
        <a:p>
          <a:endParaRPr lang="en-IN"/>
        </a:p>
      </dgm:t>
    </dgm:pt>
    <dgm:pt modelId="{4CA44045-31BD-4949-8475-FE889F00DC34}" type="sibTrans" cxnId="{571D0B4E-2018-4870-8E4D-34927D0D61AD}">
      <dgm:prSet/>
      <dgm:spPr/>
      <dgm:t>
        <a:bodyPr/>
        <a:lstStyle/>
        <a:p>
          <a:endParaRPr lang="en-IN"/>
        </a:p>
      </dgm:t>
    </dgm:pt>
    <dgm:pt modelId="{A1B8E69B-2C31-4DB1-BFF6-CBBC2EBD5F29}" type="pres">
      <dgm:prSet presAssocID="{D9018E9E-57A3-4FAF-A4DC-528635C60776}" presName="hierChild1" presStyleCnt="0">
        <dgm:presLayoutVars>
          <dgm:orgChart val="1"/>
          <dgm:chPref val="1"/>
          <dgm:dir/>
          <dgm:animOne val="branch"/>
          <dgm:animLvl val="lvl"/>
          <dgm:resizeHandles/>
        </dgm:presLayoutVars>
      </dgm:prSet>
      <dgm:spPr/>
    </dgm:pt>
    <dgm:pt modelId="{0F42BC91-F4CA-4E49-9374-A7EA768B5F33}" type="pres">
      <dgm:prSet presAssocID="{F08450C9-4DCC-4953-BCA6-F966539B3C78}" presName="hierRoot1" presStyleCnt="0">
        <dgm:presLayoutVars>
          <dgm:hierBranch val="init"/>
        </dgm:presLayoutVars>
      </dgm:prSet>
      <dgm:spPr/>
    </dgm:pt>
    <dgm:pt modelId="{DCABEC6C-000F-4A1A-8334-1BC1C53D6D26}" type="pres">
      <dgm:prSet presAssocID="{F08450C9-4DCC-4953-BCA6-F966539B3C78}" presName="rootComposite1" presStyleCnt="0"/>
      <dgm:spPr/>
    </dgm:pt>
    <dgm:pt modelId="{B2788D75-9B76-4BEC-A781-7B37B86698A6}" type="pres">
      <dgm:prSet presAssocID="{F08450C9-4DCC-4953-BCA6-F966539B3C78}" presName="rootText1" presStyleLbl="node0" presStyleIdx="0" presStyleCnt="1">
        <dgm:presLayoutVars>
          <dgm:chPref val="3"/>
        </dgm:presLayoutVars>
      </dgm:prSet>
      <dgm:spPr/>
    </dgm:pt>
    <dgm:pt modelId="{F8E92A80-8597-47C3-A27F-8D520070171C}" type="pres">
      <dgm:prSet presAssocID="{F08450C9-4DCC-4953-BCA6-F966539B3C78}" presName="rootConnector1" presStyleLbl="node1" presStyleIdx="0" presStyleCnt="0"/>
      <dgm:spPr/>
    </dgm:pt>
    <dgm:pt modelId="{E621A826-B6F1-41E0-8AC5-73119705ADB5}" type="pres">
      <dgm:prSet presAssocID="{F08450C9-4DCC-4953-BCA6-F966539B3C78}" presName="hierChild2" presStyleCnt="0"/>
      <dgm:spPr/>
    </dgm:pt>
    <dgm:pt modelId="{A6224F0A-A1A6-4587-B71A-E2DCB4D68371}" type="pres">
      <dgm:prSet presAssocID="{651C7C62-9D7E-420F-8B50-77FBBDB09240}" presName="Name37" presStyleLbl="parChTrans1D2" presStyleIdx="0" presStyleCnt="2"/>
      <dgm:spPr/>
    </dgm:pt>
    <dgm:pt modelId="{D8EDAC50-C336-4F38-9AF9-973B294D2138}" type="pres">
      <dgm:prSet presAssocID="{3AF1D788-C8EC-43F9-89C5-EC246EBA36AB}" presName="hierRoot2" presStyleCnt="0">
        <dgm:presLayoutVars>
          <dgm:hierBranch val="init"/>
        </dgm:presLayoutVars>
      </dgm:prSet>
      <dgm:spPr/>
    </dgm:pt>
    <dgm:pt modelId="{154C24B1-32B6-4417-A21E-6A337E38DE9C}" type="pres">
      <dgm:prSet presAssocID="{3AF1D788-C8EC-43F9-89C5-EC246EBA36AB}" presName="rootComposite" presStyleCnt="0"/>
      <dgm:spPr/>
    </dgm:pt>
    <dgm:pt modelId="{E9BB905B-08C3-4091-822C-395E56CDED43}" type="pres">
      <dgm:prSet presAssocID="{3AF1D788-C8EC-43F9-89C5-EC246EBA36AB}" presName="rootText" presStyleLbl="node2" presStyleIdx="0" presStyleCnt="2">
        <dgm:presLayoutVars>
          <dgm:chPref val="3"/>
        </dgm:presLayoutVars>
      </dgm:prSet>
      <dgm:spPr/>
    </dgm:pt>
    <dgm:pt modelId="{E2CB60E0-72DC-4EB0-980A-0EB9A72B4317}" type="pres">
      <dgm:prSet presAssocID="{3AF1D788-C8EC-43F9-89C5-EC246EBA36AB}" presName="rootConnector" presStyleLbl="node2" presStyleIdx="0" presStyleCnt="2"/>
      <dgm:spPr/>
    </dgm:pt>
    <dgm:pt modelId="{8B604497-027E-405D-8F5F-9CBEFBD1EBA1}" type="pres">
      <dgm:prSet presAssocID="{3AF1D788-C8EC-43F9-89C5-EC246EBA36AB}" presName="hierChild4" presStyleCnt="0"/>
      <dgm:spPr/>
    </dgm:pt>
    <dgm:pt modelId="{75E3A8A7-B36E-4499-A63D-4C710B86F8AE}" type="pres">
      <dgm:prSet presAssocID="{3AF1D788-C8EC-43F9-89C5-EC246EBA36AB}" presName="hierChild5" presStyleCnt="0"/>
      <dgm:spPr/>
    </dgm:pt>
    <dgm:pt modelId="{53CD1EA9-761F-4FA2-9BB6-8D6666E003B6}" type="pres">
      <dgm:prSet presAssocID="{573F3126-50D5-4804-BAF8-EE2D87E205DD}" presName="Name37" presStyleLbl="parChTrans1D2" presStyleIdx="1" presStyleCnt="2"/>
      <dgm:spPr/>
    </dgm:pt>
    <dgm:pt modelId="{55548A00-CE47-4780-A6CD-BC884DE402C8}" type="pres">
      <dgm:prSet presAssocID="{226B8310-41A6-4A16-AAEE-6495A66F4F8E}" presName="hierRoot2" presStyleCnt="0">
        <dgm:presLayoutVars>
          <dgm:hierBranch val="init"/>
        </dgm:presLayoutVars>
      </dgm:prSet>
      <dgm:spPr/>
    </dgm:pt>
    <dgm:pt modelId="{C07A33D6-5AA7-4E32-B31F-E6AC5EF0DEEC}" type="pres">
      <dgm:prSet presAssocID="{226B8310-41A6-4A16-AAEE-6495A66F4F8E}" presName="rootComposite" presStyleCnt="0"/>
      <dgm:spPr/>
    </dgm:pt>
    <dgm:pt modelId="{C26273C0-E28D-493A-8A12-43FBEC9E51AD}" type="pres">
      <dgm:prSet presAssocID="{226B8310-41A6-4A16-AAEE-6495A66F4F8E}" presName="rootText" presStyleLbl="node2" presStyleIdx="1" presStyleCnt="2">
        <dgm:presLayoutVars>
          <dgm:chPref val="3"/>
        </dgm:presLayoutVars>
      </dgm:prSet>
      <dgm:spPr/>
    </dgm:pt>
    <dgm:pt modelId="{C3DA2214-245D-4172-BD7F-668444F00DC5}" type="pres">
      <dgm:prSet presAssocID="{226B8310-41A6-4A16-AAEE-6495A66F4F8E}" presName="rootConnector" presStyleLbl="node2" presStyleIdx="1" presStyleCnt="2"/>
      <dgm:spPr/>
    </dgm:pt>
    <dgm:pt modelId="{205E56C4-1CC7-44B8-86DF-7EEF1D174E65}" type="pres">
      <dgm:prSet presAssocID="{226B8310-41A6-4A16-AAEE-6495A66F4F8E}" presName="hierChild4" presStyleCnt="0"/>
      <dgm:spPr/>
    </dgm:pt>
    <dgm:pt modelId="{16A5C72E-E265-4B89-9542-3DFDC399492A}" type="pres">
      <dgm:prSet presAssocID="{226B8310-41A6-4A16-AAEE-6495A66F4F8E}" presName="hierChild5" presStyleCnt="0"/>
      <dgm:spPr/>
    </dgm:pt>
    <dgm:pt modelId="{87780217-2297-4F55-8D5D-A9BADB599EDD}" type="pres">
      <dgm:prSet presAssocID="{F08450C9-4DCC-4953-BCA6-F966539B3C78}" presName="hierChild3" presStyleCnt="0"/>
      <dgm:spPr/>
    </dgm:pt>
  </dgm:ptLst>
  <dgm:cxnLst>
    <dgm:cxn modelId="{61BED006-66F0-4685-92E6-2F096DCA4940}" srcId="{F08450C9-4DCC-4953-BCA6-F966539B3C78}" destId="{3AF1D788-C8EC-43F9-89C5-EC246EBA36AB}" srcOrd="0" destOrd="0" parTransId="{651C7C62-9D7E-420F-8B50-77FBBDB09240}" sibTransId="{B1FA4E2E-29E8-48C9-9805-07559B206B96}"/>
    <dgm:cxn modelId="{930CC30E-B8A3-42F3-A805-4308918C558C}" srcId="{D9018E9E-57A3-4FAF-A4DC-528635C60776}" destId="{F08450C9-4DCC-4953-BCA6-F966539B3C78}" srcOrd="0" destOrd="0" parTransId="{C610CBA5-DF6D-4379-B6CB-01AE45B7FB23}" sibTransId="{5E07D9EB-63A8-4554-8574-BE5026CF77F0}"/>
    <dgm:cxn modelId="{66ADDA15-9D49-46FB-AF14-361999ABB33A}" type="presOf" srcId="{3AF1D788-C8EC-43F9-89C5-EC246EBA36AB}" destId="{E9BB905B-08C3-4091-822C-395E56CDED43}" srcOrd="0" destOrd="0" presId="urn:microsoft.com/office/officeart/2005/8/layout/orgChart1"/>
    <dgm:cxn modelId="{B894ED17-D973-4B7E-9F37-D60911587E2C}" type="presOf" srcId="{226B8310-41A6-4A16-AAEE-6495A66F4F8E}" destId="{C3DA2214-245D-4172-BD7F-668444F00DC5}" srcOrd="1" destOrd="0" presId="urn:microsoft.com/office/officeart/2005/8/layout/orgChart1"/>
    <dgm:cxn modelId="{974BC233-139A-4750-9C83-0A6AFE859DF0}" type="presOf" srcId="{F08450C9-4DCC-4953-BCA6-F966539B3C78}" destId="{F8E92A80-8597-47C3-A27F-8D520070171C}" srcOrd="1" destOrd="0" presId="urn:microsoft.com/office/officeart/2005/8/layout/orgChart1"/>
    <dgm:cxn modelId="{1754B53E-B9E2-4620-BCE8-BED214B96F95}" type="presOf" srcId="{573F3126-50D5-4804-BAF8-EE2D87E205DD}" destId="{53CD1EA9-761F-4FA2-9BB6-8D6666E003B6}" srcOrd="0" destOrd="0" presId="urn:microsoft.com/office/officeart/2005/8/layout/orgChart1"/>
    <dgm:cxn modelId="{571D0B4E-2018-4870-8E4D-34927D0D61AD}" srcId="{F08450C9-4DCC-4953-BCA6-F966539B3C78}" destId="{226B8310-41A6-4A16-AAEE-6495A66F4F8E}" srcOrd="1" destOrd="0" parTransId="{573F3126-50D5-4804-BAF8-EE2D87E205DD}" sibTransId="{4CA44045-31BD-4949-8475-FE889F00DC34}"/>
    <dgm:cxn modelId="{1B500285-A9FA-4EA0-8728-B208AEBCC30C}" type="presOf" srcId="{226B8310-41A6-4A16-AAEE-6495A66F4F8E}" destId="{C26273C0-E28D-493A-8A12-43FBEC9E51AD}" srcOrd="0" destOrd="0" presId="urn:microsoft.com/office/officeart/2005/8/layout/orgChart1"/>
    <dgm:cxn modelId="{61EE47B6-3B5F-408B-8FA2-82F64F23A507}" type="presOf" srcId="{F08450C9-4DCC-4953-BCA6-F966539B3C78}" destId="{B2788D75-9B76-4BEC-A781-7B37B86698A6}" srcOrd="0" destOrd="0" presId="urn:microsoft.com/office/officeart/2005/8/layout/orgChart1"/>
    <dgm:cxn modelId="{151F53BD-20B3-4AD5-ADB0-3226DF16B707}" type="presOf" srcId="{651C7C62-9D7E-420F-8B50-77FBBDB09240}" destId="{A6224F0A-A1A6-4587-B71A-E2DCB4D68371}" srcOrd="0" destOrd="0" presId="urn:microsoft.com/office/officeart/2005/8/layout/orgChart1"/>
    <dgm:cxn modelId="{6CB114D3-C983-41A1-A16B-401EEA15D9E7}" type="presOf" srcId="{D9018E9E-57A3-4FAF-A4DC-528635C60776}" destId="{A1B8E69B-2C31-4DB1-BFF6-CBBC2EBD5F29}" srcOrd="0" destOrd="0" presId="urn:microsoft.com/office/officeart/2005/8/layout/orgChart1"/>
    <dgm:cxn modelId="{D26E73E9-8490-417C-B61D-B4CBC651E05A}" type="presOf" srcId="{3AF1D788-C8EC-43F9-89C5-EC246EBA36AB}" destId="{E2CB60E0-72DC-4EB0-980A-0EB9A72B4317}" srcOrd="1" destOrd="0" presId="urn:microsoft.com/office/officeart/2005/8/layout/orgChart1"/>
    <dgm:cxn modelId="{AE561467-F94E-4870-A11A-2157CF83929E}" type="presParOf" srcId="{A1B8E69B-2C31-4DB1-BFF6-CBBC2EBD5F29}" destId="{0F42BC91-F4CA-4E49-9374-A7EA768B5F33}" srcOrd="0" destOrd="0" presId="urn:microsoft.com/office/officeart/2005/8/layout/orgChart1"/>
    <dgm:cxn modelId="{523C6653-F7AD-4E5A-847E-FCB3A9377FE4}" type="presParOf" srcId="{0F42BC91-F4CA-4E49-9374-A7EA768B5F33}" destId="{DCABEC6C-000F-4A1A-8334-1BC1C53D6D26}" srcOrd="0" destOrd="0" presId="urn:microsoft.com/office/officeart/2005/8/layout/orgChart1"/>
    <dgm:cxn modelId="{ADC87D5E-0B5B-42F1-8C6A-CF88D40781D9}" type="presParOf" srcId="{DCABEC6C-000F-4A1A-8334-1BC1C53D6D26}" destId="{B2788D75-9B76-4BEC-A781-7B37B86698A6}" srcOrd="0" destOrd="0" presId="urn:microsoft.com/office/officeart/2005/8/layout/orgChart1"/>
    <dgm:cxn modelId="{3011375A-2872-4BDF-A4C1-191B01729685}" type="presParOf" srcId="{DCABEC6C-000F-4A1A-8334-1BC1C53D6D26}" destId="{F8E92A80-8597-47C3-A27F-8D520070171C}" srcOrd="1" destOrd="0" presId="urn:microsoft.com/office/officeart/2005/8/layout/orgChart1"/>
    <dgm:cxn modelId="{65DCEA91-4E15-4D81-BAA5-9972EA76882A}" type="presParOf" srcId="{0F42BC91-F4CA-4E49-9374-A7EA768B5F33}" destId="{E621A826-B6F1-41E0-8AC5-73119705ADB5}" srcOrd="1" destOrd="0" presId="urn:microsoft.com/office/officeart/2005/8/layout/orgChart1"/>
    <dgm:cxn modelId="{2C5CE749-4597-43E8-A6AA-1C3BF5E2E94A}" type="presParOf" srcId="{E621A826-B6F1-41E0-8AC5-73119705ADB5}" destId="{A6224F0A-A1A6-4587-B71A-E2DCB4D68371}" srcOrd="0" destOrd="0" presId="urn:microsoft.com/office/officeart/2005/8/layout/orgChart1"/>
    <dgm:cxn modelId="{D6FC410B-36BF-49BC-864D-1AA6CA31058F}" type="presParOf" srcId="{E621A826-B6F1-41E0-8AC5-73119705ADB5}" destId="{D8EDAC50-C336-4F38-9AF9-973B294D2138}" srcOrd="1" destOrd="0" presId="urn:microsoft.com/office/officeart/2005/8/layout/orgChart1"/>
    <dgm:cxn modelId="{77738F9D-9F6F-4021-ACDF-8E833EC00735}" type="presParOf" srcId="{D8EDAC50-C336-4F38-9AF9-973B294D2138}" destId="{154C24B1-32B6-4417-A21E-6A337E38DE9C}" srcOrd="0" destOrd="0" presId="urn:microsoft.com/office/officeart/2005/8/layout/orgChart1"/>
    <dgm:cxn modelId="{099B73E7-587C-408B-B980-5227F3831DF0}" type="presParOf" srcId="{154C24B1-32B6-4417-A21E-6A337E38DE9C}" destId="{E9BB905B-08C3-4091-822C-395E56CDED43}" srcOrd="0" destOrd="0" presId="urn:microsoft.com/office/officeart/2005/8/layout/orgChart1"/>
    <dgm:cxn modelId="{511F6B2C-54F6-4909-A4CC-4BFA329E52EA}" type="presParOf" srcId="{154C24B1-32B6-4417-A21E-6A337E38DE9C}" destId="{E2CB60E0-72DC-4EB0-980A-0EB9A72B4317}" srcOrd="1" destOrd="0" presId="urn:microsoft.com/office/officeart/2005/8/layout/orgChart1"/>
    <dgm:cxn modelId="{5BC1775E-516D-4C30-B791-DC3AC7C687E8}" type="presParOf" srcId="{D8EDAC50-C336-4F38-9AF9-973B294D2138}" destId="{8B604497-027E-405D-8F5F-9CBEFBD1EBA1}" srcOrd="1" destOrd="0" presId="urn:microsoft.com/office/officeart/2005/8/layout/orgChart1"/>
    <dgm:cxn modelId="{F6F8BB60-7CAA-4ABF-8237-7EA8B7123186}" type="presParOf" srcId="{D8EDAC50-C336-4F38-9AF9-973B294D2138}" destId="{75E3A8A7-B36E-4499-A63D-4C710B86F8AE}" srcOrd="2" destOrd="0" presId="urn:microsoft.com/office/officeart/2005/8/layout/orgChart1"/>
    <dgm:cxn modelId="{37131201-78E9-4216-90E8-8994A08ADB82}" type="presParOf" srcId="{E621A826-B6F1-41E0-8AC5-73119705ADB5}" destId="{53CD1EA9-761F-4FA2-9BB6-8D6666E003B6}" srcOrd="2" destOrd="0" presId="urn:microsoft.com/office/officeart/2005/8/layout/orgChart1"/>
    <dgm:cxn modelId="{452FBB9C-FC77-4D87-A3E8-7B889768734E}" type="presParOf" srcId="{E621A826-B6F1-41E0-8AC5-73119705ADB5}" destId="{55548A00-CE47-4780-A6CD-BC884DE402C8}" srcOrd="3" destOrd="0" presId="urn:microsoft.com/office/officeart/2005/8/layout/orgChart1"/>
    <dgm:cxn modelId="{4AC3D230-C8CC-48C2-97A3-6D4D903AB4EE}" type="presParOf" srcId="{55548A00-CE47-4780-A6CD-BC884DE402C8}" destId="{C07A33D6-5AA7-4E32-B31F-E6AC5EF0DEEC}" srcOrd="0" destOrd="0" presId="urn:microsoft.com/office/officeart/2005/8/layout/orgChart1"/>
    <dgm:cxn modelId="{1FCAF8AB-82BA-4FB0-8433-0F4CACD9A34E}" type="presParOf" srcId="{C07A33D6-5AA7-4E32-B31F-E6AC5EF0DEEC}" destId="{C26273C0-E28D-493A-8A12-43FBEC9E51AD}" srcOrd="0" destOrd="0" presId="urn:microsoft.com/office/officeart/2005/8/layout/orgChart1"/>
    <dgm:cxn modelId="{64D6486A-F2F4-4398-940E-0EC1AE4CBC05}" type="presParOf" srcId="{C07A33D6-5AA7-4E32-B31F-E6AC5EF0DEEC}" destId="{C3DA2214-245D-4172-BD7F-668444F00DC5}" srcOrd="1" destOrd="0" presId="urn:microsoft.com/office/officeart/2005/8/layout/orgChart1"/>
    <dgm:cxn modelId="{309E9731-3574-41D0-A648-6669792738E5}" type="presParOf" srcId="{55548A00-CE47-4780-A6CD-BC884DE402C8}" destId="{205E56C4-1CC7-44B8-86DF-7EEF1D174E65}" srcOrd="1" destOrd="0" presId="urn:microsoft.com/office/officeart/2005/8/layout/orgChart1"/>
    <dgm:cxn modelId="{B3D12D9D-ACD6-405B-883B-6CF55C07026D}" type="presParOf" srcId="{55548A00-CE47-4780-A6CD-BC884DE402C8}" destId="{16A5C72E-E265-4B89-9542-3DFDC399492A}" srcOrd="2" destOrd="0" presId="urn:microsoft.com/office/officeart/2005/8/layout/orgChart1"/>
    <dgm:cxn modelId="{23C65C77-157B-4CE9-8289-719D547E0096}" type="presParOf" srcId="{0F42BC91-F4CA-4E49-9374-A7EA768B5F33}" destId="{87780217-2297-4F55-8D5D-A9BADB599ED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BB7AD1B-5533-46E3-916B-0833836A63D3}" type="doc">
      <dgm:prSet loTypeId="urn:microsoft.com/office/officeart/2005/8/layout/target3" loCatId="relationship" qsTypeId="urn:microsoft.com/office/officeart/2005/8/quickstyle/simple1" qsCatId="simple" csTypeId="urn:microsoft.com/office/officeart/2005/8/colors/accent0_2" csCatId="mainScheme" phldr="1"/>
      <dgm:spPr/>
      <dgm:t>
        <a:bodyPr/>
        <a:lstStyle/>
        <a:p>
          <a:endParaRPr lang="en-IN"/>
        </a:p>
      </dgm:t>
    </dgm:pt>
    <dgm:pt modelId="{E36EBC58-6862-4338-BB83-3DD62578C4D2}">
      <dgm:prSet/>
      <dgm:spPr/>
      <dgm:t>
        <a:bodyPr/>
        <a:lstStyle/>
        <a:p>
          <a:pPr algn="just"/>
          <a:r>
            <a:rPr lang="en-IN" dirty="0"/>
            <a:t>All  Deeds, Contracts,  Schemes, Bonds, Agreements, Applications, Instruments and Arrangements subsisting immediately before the date of registration relating to the firm or to which the firm is a party, shall continue on and after that date as if it relates to LLP.</a:t>
          </a:r>
        </a:p>
      </dgm:t>
    </dgm:pt>
    <dgm:pt modelId="{D8AB346B-29B4-4396-9404-531D36286489}" type="parTrans" cxnId="{49056AC6-641B-4889-8B33-9D67A18051B9}">
      <dgm:prSet/>
      <dgm:spPr/>
      <dgm:t>
        <a:bodyPr/>
        <a:lstStyle/>
        <a:p>
          <a:endParaRPr lang="en-IN"/>
        </a:p>
      </dgm:t>
    </dgm:pt>
    <dgm:pt modelId="{4473374B-9228-4B8A-9D43-5F8D8A05B0DC}" type="sibTrans" cxnId="{49056AC6-641B-4889-8B33-9D67A18051B9}">
      <dgm:prSet/>
      <dgm:spPr/>
      <dgm:t>
        <a:bodyPr/>
        <a:lstStyle/>
        <a:p>
          <a:endParaRPr lang="en-IN"/>
        </a:p>
      </dgm:t>
    </dgm:pt>
    <dgm:pt modelId="{C4E053AE-CE25-4EE5-8301-3697A67735BE}" type="pres">
      <dgm:prSet presAssocID="{5BB7AD1B-5533-46E3-916B-0833836A63D3}" presName="Name0" presStyleCnt="0">
        <dgm:presLayoutVars>
          <dgm:chMax val="7"/>
          <dgm:dir/>
          <dgm:animLvl val="lvl"/>
          <dgm:resizeHandles val="exact"/>
        </dgm:presLayoutVars>
      </dgm:prSet>
      <dgm:spPr/>
    </dgm:pt>
    <dgm:pt modelId="{F07C89CD-67C7-4C88-87C4-99F2B9067DB5}" type="pres">
      <dgm:prSet presAssocID="{E36EBC58-6862-4338-BB83-3DD62578C4D2}" presName="circle1" presStyleLbl="node1" presStyleIdx="0" presStyleCnt="1"/>
      <dgm:spPr/>
    </dgm:pt>
    <dgm:pt modelId="{D7BE6CFA-2669-4D67-A199-18422895DFA9}" type="pres">
      <dgm:prSet presAssocID="{E36EBC58-6862-4338-BB83-3DD62578C4D2}" presName="space" presStyleCnt="0"/>
      <dgm:spPr/>
    </dgm:pt>
    <dgm:pt modelId="{AC486793-3B9B-4ED5-9C69-61C33CED0B84}" type="pres">
      <dgm:prSet presAssocID="{E36EBC58-6862-4338-BB83-3DD62578C4D2}" presName="rect1" presStyleLbl="alignAcc1" presStyleIdx="0" presStyleCnt="1"/>
      <dgm:spPr/>
    </dgm:pt>
    <dgm:pt modelId="{A055B10D-1961-41A8-9C5A-B2E4D5B6A38C}" type="pres">
      <dgm:prSet presAssocID="{E36EBC58-6862-4338-BB83-3DD62578C4D2}" presName="rect1ParTxNoCh" presStyleLbl="alignAcc1" presStyleIdx="0" presStyleCnt="1">
        <dgm:presLayoutVars>
          <dgm:chMax val="1"/>
          <dgm:bulletEnabled val="1"/>
        </dgm:presLayoutVars>
      </dgm:prSet>
      <dgm:spPr/>
    </dgm:pt>
  </dgm:ptLst>
  <dgm:cxnLst>
    <dgm:cxn modelId="{ACFF220C-ABD2-4C55-9112-67A1F0E7033B}" type="presOf" srcId="{E36EBC58-6862-4338-BB83-3DD62578C4D2}" destId="{A055B10D-1961-41A8-9C5A-B2E4D5B6A38C}" srcOrd="1" destOrd="0" presId="urn:microsoft.com/office/officeart/2005/8/layout/target3"/>
    <dgm:cxn modelId="{AED91358-1A62-40F4-A79F-2160CE716BD5}" type="presOf" srcId="{5BB7AD1B-5533-46E3-916B-0833836A63D3}" destId="{C4E053AE-CE25-4EE5-8301-3697A67735BE}" srcOrd="0" destOrd="0" presId="urn:microsoft.com/office/officeart/2005/8/layout/target3"/>
    <dgm:cxn modelId="{49056AC6-641B-4889-8B33-9D67A18051B9}" srcId="{5BB7AD1B-5533-46E3-916B-0833836A63D3}" destId="{E36EBC58-6862-4338-BB83-3DD62578C4D2}" srcOrd="0" destOrd="0" parTransId="{D8AB346B-29B4-4396-9404-531D36286489}" sibTransId="{4473374B-9228-4B8A-9D43-5F8D8A05B0DC}"/>
    <dgm:cxn modelId="{8F94A9D8-9964-43CD-9595-2F3CDC789AF4}" type="presOf" srcId="{E36EBC58-6862-4338-BB83-3DD62578C4D2}" destId="{AC486793-3B9B-4ED5-9C69-61C33CED0B84}" srcOrd="0" destOrd="0" presId="urn:microsoft.com/office/officeart/2005/8/layout/target3"/>
    <dgm:cxn modelId="{9671B0B2-A898-4295-BBB9-952180740E8C}" type="presParOf" srcId="{C4E053AE-CE25-4EE5-8301-3697A67735BE}" destId="{F07C89CD-67C7-4C88-87C4-99F2B9067DB5}" srcOrd="0" destOrd="0" presId="urn:microsoft.com/office/officeart/2005/8/layout/target3"/>
    <dgm:cxn modelId="{02951D16-A056-48B7-8A7E-6B95E030C778}" type="presParOf" srcId="{C4E053AE-CE25-4EE5-8301-3697A67735BE}" destId="{D7BE6CFA-2669-4D67-A199-18422895DFA9}" srcOrd="1" destOrd="0" presId="urn:microsoft.com/office/officeart/2005/8/layout/target3"/>
    <dgm:cxn modelId="{339963F9-7E99-4558-9073-80EC66408DCE}" type="presParOf" srcId="{C4E053AE-CE25-4EE5-8301-3697A67735BE}" destId="{AC486793-3B9B-4ED5-9C69-61C33CED0B84}" srcOrd="2" destOrd="0" presId="urn:microsoft.com/office/officeart/2005/8/layout/target3"/>
    <dgm:cxn modelId="{AD275D84-8F02-4DDA-A110-AB55DFF867C9}" type="presParOf" srcId="{C4E053AE-CE25-4EE5-8301-3697A67735BE}" destId="{A055B10D-1961-41A8-9C5A-B2E4D5B6A38C}"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FAB7273-ED2F-4244-A609-53B1C4C61CCD}" type="doc">
      <dgm:prSet loTypeId="urn:microsoft.com/office/officeart/2005/8/layout/target3" loCatId="relationship" qsTypeId="urn:microsoft.com/office/officeart/2005/8/quickstyle/simple1" qsCatId="simple" csTypeId="urn:microsoft.com/office/officeart/2005/8/colors/accent0_2" csCatId="mainScheme" phldr="1"/>
      <dgm:spPr/>
      <dgm:t>
        <a:bodyPr/>
        <a:lstStyle/>
        <a:p>
          <a:endParaRPr lang="en-IN"/>
        </a:p>
      </dgm:t>
    </dgm:pt>
    <dgm:pt modelId="{88F25FBD-9208-4286-A36D-83A3E2BA7A22}">
      <dgm:prSet/>
      <dgm:spPr/>
      <dgm:t>
        <a:bodyPr/>
        <a:lstStyle/>
        <a:p>
          <a:pPr algn="just"/>
          <a:r>
            <a:rPr lang="en-IN" dirty="0"/>
            <a:t>Every contract of employ-</a:t>
          </a:r>
          <a:r>
            <a:rPr lang="en-IN" dirty="0" err="1"/>
            <a:t>ment</a:t>
          </a:r>
          <a:r>
            <a:rPr lang="en-IN" dirty="0"/>
            <a:t> shall continue to be in force on and after the date of registration as if LLP was the employer</a:t>
          </a:r>
        </a:p>
      </dgm:t>
    </dgm:pt>
    <dgm:pt modelId="{437D49F3-CF92-499D-A97E-CB0BEBDA6152}" type="parTrans" cxnId="{75FC2EB2-6985-4862-AB24-367822308C4B}">
      <dgm:prSet/>
      <dgm:spPr/>
      <dgm:t>
        <a:bodyPr/>
        <a:lstStyle/>
        <a:p>
          <a:endParaRPr lang="en-IN"/>
        </a:p>
      </dgm:t>
    </dgm:pt>
    <dgm:pt modelId="{B65159D9-4C57-4779-88C5-E59738853716}" type="sibTrans" cxnId="{75FC2EB2-6985-4862-AB24-367822308C4B}">
      <dgm:prSet/>
      <dgm:spPr/>
      <dgm:t>
        <a:bodyPr/>
        <a:lstStyle/>
        <a:p>
          <a:endParaRPr lang="en-IN"/>
        </a:p>
      </dgm:t>
    </dgm:pt>
    <dgm:pt modelId="{35A3B975-CE68-4B34-998E-3C7B134DFD2B}" type="pres">
      <dgm:prSet presAssocID="{6FAB7273-ED2F-4244-A609-53B1C4C61CCD}" presName="Name0" presStyleCnt="0">
        <dgm:presLayoutVars>
          <dgm:chMax val="7"/>
          <dgm:dir/>
          <dgm:animLvl val="lvl"/>
          <dgm:resizeHandles val="exact"/>
        </dgm:presLayoutVars>
      </dgm:prSet>
      <dgm:spPr/>
    </dgm:pt>
    <dgm:pt modelId="{812517BC-73EF-4832-8A03-7C036EA4F72A}" type="pres">
      <dgm:prSet presAssocID="{88F25FBD-9208-4286-A36D-83A3E2BA7A22}" presName="circle1" presStyleLbl="node1" presStyleIdx="0" presStyleCnt="1"/>
      <dgm:spPr/>
    </dgm:pt>
    <dgm:pt modelId="{772FA406-98A7-4206-BD9B-DB0A2F7AF6AC}" type="pres">
      <dgm:prSet presAssocID="{88F25FBD-9208-4286-A36D-83A3E2BA7A22}" presName="space" presStyleCnt="0"/>
      <dgm:spPr/>
    </dgm:pt>
    <dgm:pt modelId="{9F5A8183-2078-451D-9A61-4D3266E95002}" type="pres">
      <dgm:prSet presAssocID="{88F25FBD-9208-4286-A36D-83A3E2BA7A22}" presName="rect1" presStyleLbl="alignAcc1" presStyleIdx="0" presStyleCnt="1"/>
      <dgm:spPr/>
    </dgm:pt>
    <dgm:pt modelId="{E25FB8A2-A7AC-410A-8230-7C89CD47199A}" type="pres">
      <dgm:prSet presAssocID="{88F25FBD-9208-4286-A36D-83A3E2BA7A22}" presName="rect1ParTxNoCh" presStyleLbl="alignAcc1" presStyleIdx="0" presStyleCnt="1">
        <dgm:presLayoutVars>
          <dgm:chMax val="1"/>
          <dgm:bulletEnabled val="1"/>
        </dgm:presLayoutVars>
      </dgm:prSet>
      <dgm:spPr/>
    </dgm:pt>
  </dgm:ptLst>
  <dgm:cxnLst>
    <dgm:cxn modelId="{18D1BF1B-F207-4C82-B525-F2F52E7EEEBE}" type="presOf" srcId="{6FAB7273-ED2F-4244-A609-53B1C4C61CCD}" destId="{35A3B975-CE68-4B34-998E-3C7B134DFD2B}" srcOrd="0" destOrd="0" presId="urn:microsoft.com/office/officeart/2005/8/layout/target3"/>
    <dgm:cxn modelId="{40EDD25A-E261-49F5-8016-07E5DA0B2948}" type="presOf" srcId="{88F25FBD-9208-4286-A36D-83A3E2BA7A22}" destId="{E25FB8A2-A7AC-410A-8230-7C89CD47199A}" srcOrd="1" destOrd="0" presId="urn:microsoft.com/office/officeart/2005/8/layout/target3"/>
    <dgm:cxn modelId="{88AA07A1-831C-4DFC-90C6-B0F649CFDF6E}" type="presOf" srcId="{88F25FBD-9208-4286-A36D-83A3E2BA7A22}" destId="{9F5A8183-2078-451D-9A61-4D3266E95002}" srcOrd="0" destOrd="0" presId="urn:microsoft.com/office/officeart/2005/8/layout/target3"/>
    <dgm:cxn modelId="{75FC2EB2-6985-4862-AB24-367822308C4B}" srcId="{6FAB7273-ED2F-4244-A609-53B1C4C61CCD}" destId="{88F25FBD-9208-4286-A36D-83A3E2BA7A22}" srcOrd="0" destOrd="0" parTransId="{437D49F3-CF92-499D-A97E-CB0BEBDA6152}" sibTransId="{B65159D9-4C57-4779-88C5-E59738853716}"/>
    <dgm:cxn modelId="{6F432050-AC9F-4113-9AAD-B538A6E7D31B}" type="presParOf" srcId="{35A3B975-CE68-4B34-998E-3C7B134DFD2B}" destId="{812517BC-73EF-4832-8A03-7C036EA4F72A}" srcOrd="0" destOrd="0" presId="urn:microsoft.com/office/officeart/2005/8/layout/target3"/>
    <dgm:cxn modelId="{36B59934-2AFD-4BDA-8C22-3025B0873819}" type="presParOf" srcId="{35A3B975-CE68-4B34-998E-3C7B134DFD2B}" destId="{772FA406-98A7-4206-BD9B-DB0A2F7AF6AC}" srcOrd="1" destOrd="0" presId="urn:microsoft.com/office/officeart/2005/8/layout/target3"/>
    <dgm:cxn modelId="{4D018D07-81E4-41C0-8431-6A4D40273074}" type="presParOf" srcId="{35A3B975-CE68-4B34-998E-3C7B134DFD2B}" destId="{9F5A8183-2078-451D-9A61-4D3266E95002}" srcOrd="2" destOrd="0" presId="urn:microsoft.com/office/officeart/2005/8/layout/target3"/>
    <dgm:cxn modelId="{6642DBD5-59AA-4CFB-A9C8-E6201EAB91DC}" type="presParOf" srcId="{35A3B975-CE68-4B34-998E-3C7B134DFD2B}" destId="{E25FB8A2-A7AC-410A-8230-7C89CD47199A}"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674CB81-168B-45A4-9A05-7C7B5281D2F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32A912D9-0428-43AE-95B5-3DC018485005}">
      <dgm:prSet/>
      <dgm:spPr/>
      <dgm:t>
        <a:bodyPr/>
        <a:lstStyle/>
        <a:p>
          <a:pPr algn="just"/>
          <a:r>
            <a:rPr lang="en-IN" dirty="0"/>
            <a:t>Every appointment of the firm in any role or capacity shall take effect and operate from the date of registration, as if LLP was appointed (including audit).</a:t>
          </a:r>
        </a:p>
      </dgm:t>
    </dgm:pt>
    <dgm:pt modelId="{B0B23ECE-8035-4DCB-953B-50600B132F5C}" type="parTrans" cxnId="{4EB0A2C1-A5DE-42CC-9084-B38DDBF4B382}">
      <dgm:prSet/>
      <dgm:spPr/>
      <dgm:t>
        <a:bodyPr/>
        <a:lstStyle/>
        <a:p>
          <a:endParaRPr lang="en-IN"/>
        </a:p>
      </dgm:t>
    </dgm:pt>
    <dgm:pt modelId="{17B887A5-94C0-4BED-AD67-8CEE23880129}" type="sibTrans" cxnId="{4EB0A2C1-A5DE-42CC-9084-B38DDBF4B382}">
      <dgm:prSet/>
      <dgm:spPr/>
      <dgm:t>
        <a:bodyPr/>
        <a:lstStyle/>
        <a:p>
          <a:endParaRPr lang="en-IN"/>
        </a:p>
      </dgm:t>
    </dgm:pt>
    <dgm:pt modelId="{404DB944-40FB-4D76-B885-37F04A1A016F}">
      <dgm:prSet/>
      <dgm:spPr/>
      <dgm:t>
        <a:bodyPr/>
        <a:lstStyle/>
        <a:p>
          <a:pPr algn="just"/>
          <a:r>
            <a:rPr lang="en-IN" dirty="0"/>
            <a:t>Any authority or power conferred on the firm shall assume as if it is conferred on the LLP</a:t>
          </a:r>
        </a:p>
      </dgm:t>
    </dgm:pt>
    <dgm:pt modelId="{014637B9-7E0B-4E2A-85EF-FC6961777C80}" type="parTrans" cxnId="{93CC857A-E231-4EBD-9906-ECCBAF2815D3}">
      <dgm:prSet/>
      <dgm:spPr/>
      <dgm:t>
        <a:bodyPr/>
        <a:lstStyle/>
        <a:p>
          <a:endParaRPr lang="en-IN"/>
        </a:p>
      </dgm:t>
    </dgm:pt>
    <dgm:pt modelId="{B12F82A4-6CFC-4D47-877D-5F47C7489C09}" type="sibTrans" cxnId="{93CC857A-E231-4EBD-9906-ECCBAF2815D3}">
      <dgm:prSet/>
      <dgm:spPr/>
      <dgm:t>
        <a:bodyPr/>
        <a:lstStyle/>
        <a:p>
          <a:endParaRPr lang="en-IN"/>
        </a:p>
      </dgm:t>
    </dgm:pt>
    <dgm:pt modelId="{C6569741-143F-4AD0-B3A4-A7B79A52A091}" type="pres">
      <dgm:prSet presAssocID="{A674CB81-168B-45A4-9A05-7C7B5281D2F0}" presName="linear" presStyleCnt="0">
        <dgm:presLayoutVars>
          <dgm:animLvl val="lvl"/>
          <dgm:resizeHandles val="exact"/>
        </dgm:presLayoutVars>
      </dgm:prSet>
      <dgm:spPr/>
    </dgm:pt>
    <dgm:pt modelId="{001DEE3A-399D-4ACF-83FD-65F28F411D95}" type="pres">
      <dgm:prSet presAssocID="{32A912D9-0428-43AE-95B5-3DC018485005}" presName="parentText" presStyleLbl="node1" presStyleIdx="0" presStyleCnt="2">
        <dgm:presLayoutVars>
          <dgm:chMax val="0"/>
          <dgm:bulletEnabled val="1"/>
        </dgm:presLayoutVars>
      </dgm:prSet>
      <dgm:spPr/>
    </dgm:pt>
    <dgm:pt modelId="{029B06AE-6BCB-423C-952D-572C2C29455A}" type="pres">
      <dgm:prSet presAssocID="{17B887A5-94C0-4BED-AD67-8CEE23880129}" presName="spacer" presStyleCnt="0"/>
      <dgm:spPr/>
    </dgm:pt>
    <dgm:pt modelId="{C3F87858-49EF-476D-9AD1-FB2EE1C88A0D}" type="pres">
      <dgm:prSet presAssocID="{404DB944-40FB-4D76-B885-37F04A1A016F}" presName="parentText" presStyleLbl="node1" presStyleIdx="1" presStyleCnt="2">
        <dgm:presLayoutVars>
          <dgm:chMax val="0"/>
          <dgm:bulletEnabled val="1"/>
        </dgm:presLayoutVars>
      </dgm:prSet>
      <dgm:spPr/>
    </dgm:pt>
  </dgm:ptLst>
  <dgm:cxnLst>
    <dgm:cxn modelId="{75A5EC0F-92EE-440C-A1A6-A8D2E02ACB1E}" type="presOf" srcId="{404DB944-40FB-4D76-B885-37F04A1A016F}" destId="{C3F87858-49EF-476D-9AD1-FB2EE1C88A0D}" srcOrd="0" destOrd="0" presId="urn:microsoft.com/office/officeart/2005/8/layout/vList2"/>
    <dgm:cxn modelId="{40101328-8FD5-4233-8768-C5C9BC1B91BE}" type="presOf" srcId="{A674CB81-168B-45A4-9A05-7C7B5281D2F0}" destId="{C6569741-143F-4AD0-B3A4-A7B79A52A091}" srcOrd="0" destOrd="0" presId="urn:microsoft.com/office/officeart/2005/8/layout/vList2"/>
    <dgm:cxn modelId="{93CC857A-E231-4EBD-9906-ECCBAF2815D3}" srcId="{A674CB81-168B-45A4-9A05-7C7B5281D2F0}" destId="{404DB944-40FB-4D76-B885-37F04A1A016F}" srcOrd="1" destOrd="0" parTransId="{014637B9-7E0B-4E2A-85EF-FC6961777C80}" sibTransId="{B12F82A4-6CFC-4D47-877D-5F47C7489C09}"/>
    <dgm:cxn modelId="{160B79B3-203B-442D-B5FD-613269635A9E}" type="presOf" srcId="{32A912D9-0428-43AE-95B5-3DC018485005}" destId="{001DEE3A-399D-4ACF-83FD-65F28F411D95}" srcOrd="0" destOrd="0" presId="urn:microsoft.com/office/officeart/2005/8/layout/vList2"/>
    <dgm:cxn modelId="{4EB0A2C1-A5DE-42CC-9084-B38DDBF4B382}" srcId="{A674CB81-168B-45A4-9A05-7C7B5281D2F0}" destId="{32A912D9-0428-43AE-95B5-3DC018485005}" srcOrd="0" destOrd="0" parTransId="{B0B23ECE-8035-4DCB-953B-50600B132F5C}" sibTransId="{17B887A5-94C0-4BED-AD67-8CEE23880129}"/>
    <dgm:cxn modelId="{0B25FE74-0449-4374-833F-27DE6A38278E}" type="presParOf" srcId="{C6569741-143F-4AD0-B3A4-A7B79A52A091}" destId="{001DEE3A-399D-4ACF-83FD-65F28F411D95}" srcOrd="0" destOrd="0" presId="urn:microsoft.com/office/officeart/2005/8/layout/vList2"/>
    <dgm:cxn modelId="{906910A0-8236-4A02-A6CD-6719B0A7C9B9}" type="presParOf" srcId="{C6569741-143F-4AD0-B3A4-A7B79A52A091}" destId="{029B06AE-6BCB-423C-952D-572C2C29455A}" srcOrd="1" destOrd="0" presId="urn:microsoft.com/office/officeart/2005/8/layout/vList2"/>
    <dgm:cxn modelId="{0B208D6C-9FD3-4CA3-BD61-4AFE8034BE12}" type="presParOf" srcId="{C6569741-143F-4AD0-B3A4-A7B79A52A091}" destId="{C3F87858-49EF-476D-9AD1-FB2EE1C88A0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293A79-F967-423C-9AA6-841FF41A7BB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8B74F20D-B4F7-4E85-BBE4-30D0F40CFB59}">
      <dgm:prSet/>
      <dgm:spPr/>
      <dgm:t>
        <a:bodyPr/>
        <a:lstStyle/>
        <a:p>
          <a:pPr algn="just"/>
          <a:r>
            <a:rPr lang="en-IN" dirty="0"/>
            <a:t>Check the name availability which is available on the </a:t>
          </a:r>
          <a:r>
            <a:rPr lang="en-IN" dirty="0">
              <a:hlinkClick xmlns:r="http://schemas.openxmlformats.org/officeDocument/2006/relationships" r:id="rId1"/>
            </a:rPr>
            <a:t>www.mca.gov.in</a:t>
          </a:r>
          <a:endParaRPr lang="en-IN" dirty="0"/>
        </a:p>
      </dgm:t>
    </dgm:pt>
    <dgm:pt modelId="{C2CDB3A1-C829-4C90-9EEE-8BEAFDA7D32F}" type="parTrans" cxnId="{A7242FCB-00C1-43A1-9314-F2E904BEB846}">
      <dgm:prSet/>
      <dgm:spPr/>
      <dgm:t>
        <a:bodyPr/>
        <a:lstStyle/>
        <a:p>
          <a:endParaRPr lang="en-IN"/>
        </a:p>
      </dgm:t>
    </dgm:pt>
    <dgm:pt modelId="{94549E17-039F-4F68-B287-80F8BE61D55E}" type="sibTrans" cxnId="{A7242FCB-00C1-43A1-9314-F2E904BEB846}">
      <dgm:prSet/>
      <dgm:spPr/>
      <dgm:t>
        <a:bodyPr/>
        <a:lstStyle/>
        <a:p>
          <a:endParaRPr lang="en-IN"/>
        </a:p>
      </dgm:t>
    </dgm:pt>
    <dgm:pt modelId="{04C8ECF8-05CE-494F-BD46-C528D0AC2785}">
      <dgm:prSet/>
      <dgm:spPr/>
      <dgm:t>
        <a:bodyPr/>
        <a:lstStyle/>
        <a:p>
          <a:pPr algn="just"/>
          <a:r>
            <a:rPr lang="en-IN" dirty="0"/>
            <a:t>Name should not be similar to other LLP/Company or in violation of Trade Mark Act of 1999 or is undesirable.</a:t>
          </a:r>
        </a:p>
      </dgm:t>
    </dgm:pt>
    <dgm:pt modelId="{B3B76566-FC71-4E49-AE0E-5224EA058BD1}" type="parTrans" cxnId="{3AA2185D-E62A-491A-B56D-C1052A11F564}">
      <dgm:prSet/>
      <dgm:spPr/>
      <dgm:t>
        <a:bodyPr/>
        <a:lstStyle/>
        <a:p>
          <a:endParaRPr lang="en-IN"/>
        </a:p>
      </dgm:t>
    </dgm:pt>
    <dgm:pt modelId="{BC2E1C15-83AC-4DE9-9B03-A4A4E15F4B4F}" type="sibTrans" cxnId="{3AA2185D-E62A-491A-B56D-C1052A11F564}">
      <dgm:prSet/>
      <dgm:spPr/>
      <dgm:t>
        <a:bodyPr/>
        <a:lstStyle/>
        <a:p>
          <a:endParaRPr lang="en-IN"/>
        </a:p>
      </dgm:t>
    </dgm:pt>
    <dgm:pt modelId="{21B211BB-D121-41B9-AEC5-1F321C660FF0}">
      <dgm:prSet/>
      <dgm:spPr/>
      <dgm:t>
        <a:bodyPr/>
        <a:lstStyle/>
        <a:p>
          <a:pPr algn="just"/>
          <a:r>
            <a:rPr lang="en-IN" dirty="0"/>
            <a:t>Apply for reservation of name in RUN-LLP (Reserve Unique Name) before making an application under </a:t>
          </a:r>
          <a:r>
            <a:rPr lang="en-IN" dirty="0" err="1"/>
            <a:t>FiLLiP</a:t>
          </a:r>
          <a:r>
            <a:rPr lang="en-IN" dirty="0"/>
            <a:t>.</a:t>
          </a:r>
        </a:p>
      </dgm:t>
    </dgm:pt>
    <dgm:pt modelId="{8528662D-3E7B-4659-B621-8CEB19E7E232}" type="parTrans" cxnId="{D8E16BE6-6765-42A4-950B-B4BE6431309B}">
      <dgm:prSet/>
      <dgm:spPr/>
      <dgm:t>
        <a:bodyPr/>
        <a:lstStyle/>
        <a:p>
          <a:endParaRPr lang="en-IN"/>
        </a:p>
      </dgm:t>
    </dgm:pt>
    <dgm:pt modelId="{E8AB2800-CB40-4D2B-8C4B-082633D6D3DB}" type="sibTrans" cxnId="{D8E16BE6-6765-42A4-950B-B4BE6431309B}">
      <dgm:prSet/>
      <dgm:spPr/>
      <dgm:t>
        <a:bodyPr/>
        <a:lstStyle/>
        <a:p>
          <a:endParaRPr lang="en-IN"/>
        </a:p>
      </dgm:t>
    </dgm:pt>
    <dgm:pt modelId="{6C320D1B-34A1-4E55-AC26-2B278F126A7B}" type="pres">
      <dgm:prSet presAssocID="{A1293A79-F967-423C-9AA6-841FF41A7BB9}" presName="linear" presStyleCnt="0">
        <dgm:presLayoutVars>
          <dgm:animLvl val="lvl"/>
          <dgm:resizeHandles val="exact"/>
        </dgm:presLayoutVars>
      </dgm:prSet>
      <dgm:spPr/>
    </dgm:pt>
    <dgm:pt modelId="{309C11B3-829A-47F6-A9DE-8BD8935C01A8}" type="pres">
      <dgm:prSet presAssocID="{8B74F20D-B4F7-4E85-BBE4-30D0F40CFB59}" presName="parentText" presStyleLbl="node1" presStyleIdx="0" presStyleCnt="3">
        <dgm:presLayoutVars>
          <dgm:chMax val="0"/>
          <dgm:bulletEnabled val="1"/>
        </dgm:presLayoutVars>
      </dgm:prSet>
      <dgm:spPr/>
    </dgm:pt>
    <dgm:pt modelId="{605B8F94-3FB2-493B-9F9F-C03C88BACCFF}" type="pres">
      <dgm:prSet presAssocID="{94549E17-039F-4F68-B287-80F8BE61D55E}" presName="spacer" presStyleCnt="0"/>
      <dgm:spPr/>
    </dgm:pt>
    <dgm:pt modelId="{8927CFB9-F5CF-48E8-A30F-DA10955203F0}" type="pres">
      <dgm:prSet presAssocID="{04C8ECF8-05CE-494F-BD46-C528D0AC2785}" presName="parentText" presStyleLbl="node1" presStyleIdx="1" presStyleCnt="3">
        <dgm:presLayoutVars>
          <dgm:chMax val="0"/>
          <dgm:bulletEnabled val="1"/>
        </dgm:presLayoutVars>
      </dgm:prSet>
      <dgm:spPr/>
    </dgm:pt>
    <dgm:pt modelId="{7BCC51D5-BFE1-462B-89FA-C6DD689728B9}" type="pres">
      <dgm:prSet presAssocID="{BC2E1C15-83AC-4DE9-9B03-A4A4E15F4B4F}" presName="spacer" presStyleCnt="0"/>
      <dgm:spPr/>
    </dgm:pt>
    <dgm:pt modelId="{8F4BA98B-9C52-48F8-8DC9-87D8B40A6802}" type="pres">
      <dgm:prSet presAssocID="{21B211BB-D121-41B9-AEC5-1F321C660FF0}" presName="parentText" presStyleLbl="node1" presStyleIdx="2" presStyleCnt="3">
        <dgm:presLayoutVars>
          <dgm:chMax val="0"/>
          <dgm:bulletEnabled val="1"/>
        </dgm:presLayoutVars>
      </dgm:prSet>
      <dgm:spPr/>
    </dgm:pt>
  </dgm:ptLst>
  <dgm:cxnLst>
    <dgm:cxn modelId="{9ED1205B-84E8-4D2D-9971-803E8B091693}" type="presOf" srcId="{21B211BB-D121-41B9-AEC5-1F321C660FF0}" destId="{8F4BA98B-9C52-48F8-8DC9-87D8B40A6802}" srcOrd="0" destOrd="0" presId="urn:microsoft.com/office/officeart/2005/8/layout/vList2"/>
    <dgm:cxn modelId="{3AA2185D-E62A-491A-B56D-C1052A11F564}" srcId="{A1293A79-F967-423C-9AA6-841FF41A7BB9}" destId="{04C8ECF8-05CE-494F-BD46-C528D0AC2785}" srcOrd="1" destOrd="0" parTransId="{B3B76566-FC71-4E49-AE0E-5224EA058BD1}" sibTransId="{BC2E1C15-83AC-4DE9-9B03-A4A4E15F4B4F}"/>
    <dgm:cxn modelId="{B9E56D76-6EEF-412A-9445-E77D0A4E4762}" type="presOf" srcId="{04C8ECF8-05CE-494F-BD46-C528D0AC2785}" destId="{8927CFB9-F5CF-48E8-A30F-DA10955203F0}" srcOrd="0" destOrd="0" presId="urn:microsoft.com/office/officeart/2005/8/layout/vList2"/>
    <dgm:cxn modelId="{6A6A05A6-DD56-40BF-B95A-C70CD9DC6E6F}" type="presOf" srcId="{A1293A79-F967-423C-9AA6-841FF41A7BB9}" destId="{6C320D1B-34A1-4E55-AC26-2B278F126A7B}" srcOrd="0" destOrd="0" presId="urn:microsoft.com/office/officeart/2005/8/layout/vList2"/>
    <dgm:cxn modelId="{6C2226B8-3B66-4C0C-A431-241B5C256239}" type="presOf" srcId="{8B74F20D-B4F7-4E85-BBE4-30D0F40CFB59}" destId="{309C11B3-829A-47F6-A9DE-8BD8935C01A8}" srcOrd="0" destOrd="0" presId="urn:microsoft.com/office/officeart/2005/8/layout/vList2"/>
    <dgm:cxn modelId="{A7242FCB-00C1-43A1-9314-F2E904BEB846}" srcId="{A1293A79-F967-423C-9AA6-841FF41A7BB9}" destId="{8B74F20D-B4F7-4E85-BBE4-30D0F40CFB59}" srcOrd="0" destOrd="0" parTransId="{C2CDB3A1-C829-4C90-9EEE-8BEAFDA7D32F}" sibTransId="{94549E17-039F-4F68-B287-80F8BE61D55E}"/>
    <dgm:cxn modelId="{D8E16BE6-6765-42A4-950B-B4BE6431309B}" srcId="{A1293A79-F967-423C-9AA6-841FF41A7BB9}" destId="{21B211BB-D121-41B9-AEC5-1F321C660FF0}" srcOrd="2" destOrd="0" parTransId="{8528662D-3E7B-4659-B621-8CEB19E7E232}" sibTransId="{E8AB2800-CB40-4D2B-8C4B-082633D6D3DB}"/>
    <dgm:cxn modelId="{6D78464B-C6C6-4EBD-98FA-FAEC2AE1A931}" type="presParOf" srcId="{6C320D1B-34A1-4E55-AC26-2B278F126A7B}" destId="{309C11B3-829A-47F6-A9DE-8BD8935C01A8}" srcOrd="0" destOrd="0" presId="urn:microsoft.com/office/officeart/2005/8/layout/vList2"/>
    <dgm:cxn modelId="{7D7C50CC-7168-48E1-A07F-01549D925ADD}" type="presParOf" srcId="{6C320D1B-34A1-4E55-AC26-2B278F126A7B}" destId="{605B8F94-3FB2-493B-9F9F-C03C88BACCFF}" srcOrd="1" destOrd="0" presId="urn:microsoft.com/office/officeart/2005/8/layout/vList2"/>
    <dgm:cxn modelId="{57EA17F4-2F21-40FD-8B55-FB6F40DE4B37}" type="presParOf" srcId="{6C320D1B-34A1-4E55-AC26-2B278F126A7B}" destId="{8927CFB9-F5CF-48E8-A30F-DA10955203F0}" srcOrd="2" destOrd="0" presId="urn:microsoft.com/office/officeart/2005/8/layout/vList2"/>
    <dgm:cxn modelId="{55BA5E3E-28B9-4571-B95D-D17B63155245}" type="presParOf" srcId="{6C320D1B-34A1-4E55-AC26-2B278F126A7B}" destId="{7BCC51D5-BFE1-462B-89FA-C6DD689728B9}" srcOrd="3" destOrd="0" presId="urn:microsoft.com/office/officeart/2005/8/layout/vList2"/>
    <dgm:cxn modelId="{1434DFC8-6E0D-4279-8A90-B61AF547194E}" type="presParOf" srcId="{6C320D1B-34A1-4E55-AC26-2B278F126A7B}" destId="{8F4BA98B-9C52-48F8-8DC9-87D8B40A680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AB5CA9D-B7CB-440F-A1A3-5EB3F59E5AFE}"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C630CD18-9FB8-4B9E-9260-0C0C721FCB5A}">
      <dgm:prSet/>
      <dgm:spPr/>
      <dgm:t>
        <a:bodyPr/>
        <a:lstStyle/>
        <a:p>
          <a:pPr algn="just"/>
          <a:r>
            <a:rPr lang="en-IN" dirty="0"/>
            <a:t>All Approvals and Licenses shall now stand applicable to LLP after the date of registration, as if it was issued in its favour.</a:t>
          </a:r>
        </a:p>
      </dgm:t>
    </dgm:pt>
    <dgm:pt modelId="{AAAD57FC-DB36-4B75-92F5-A27984415E92}" type="parTrans" cxnId="{5548FB80-F8F4-401D-801F-7E4F3CD4B853}">
      <dgm:prSet/>
      <dgm:spPr/>
      <dgm:t>
        <a:bodyPr/>
        <a:lstStyle/>
        <a:p>
          <a:endParaRPr lang="en-IN"/>
        </a:p>
      </dgm:t>
    </dgm:pt>
    <dgm:pt modelId="{20C373D2-8F0E-49DD-A883-33FFAA5C3962}" type="sibTrans" cxnId="{5548FB80-F8F4-401D-801F-7E4F3CD4B853}">
      <dgm:prSet/>
      <dgm:spPr/>
      <dgm:t>
        <a:bodyPr/>
        <a:lstStyle/>
        <a:p>
          <a:endParaRPr lang="en-IN"/>
        </a:p>
      </dgm:t>
    </dgm:pt>
    <dgm:pt modelId="{0E6CBDD1-B769-436C-A86E-B657D09E586D}" type="pres">
      <dgm:prSet presAssocID="{9AB5CA9D-B7CB-440F-A1A3-5EB3F59E5AFE}" presName="Name0" presStyleCnt="0">
        <dgm:presLayoutVars>
          <dgm:chMax val="7"/>
          <dgm:chPref val="7"/>
          <dgm:dir/>
        </dgm:presLayoutVars>
      </dgm:prSet>
      <dgm:spPr/>
    </dgm:pt>
    <dgm:pt modelId="{3A0CAA7D-7E06-4FAE-B8EB-7CCC415CA07D}" type="pres">
      <dgm:prSet presAssocID="{9AB5CA9D-B7CB-440F-A1A3-5EB3F59E5AFE}" presName="Name1" presStyleCnt="0"/>
      <dgm:spPr/>
    </dgm:pt>
    <dgm:pt modelId="{60D8C906-E517-4B55-B252-B52D929483DF}" type="pres">
      <dgm:prSet presAssocID="{9AB5CA9D-B7CB-440F-A1A3-5EB3F59E5AFE}" presName="cycle" presStyleCnt="0"/>
      <dgm:spPr/>
    </dgm:pt>
    <dgm:pt modelId="{51BE36B5-9399-435E-807B-6E2BCEE406AC}" type="pres">
      <dgm:prSet presAssocID="{9AB5CA9D-B7CB-440F-A1A3-5EB3F59E5AFE}" presName="srcNode" presStyleLbl="node1" presStyleIdx="0" presStyleCnt="1"/>
      <dgm:spPr/>
    </dgm:pt>
    <dgm:pt modelId="{C7AC9990-CAEF-4802-ADFB-CDB12CE97920}" type="pres">
      <dgm:prSet presAssocID="{9AB5CA9D-B7CB-440F-A1A3-5EB3F59E5AFE}" presName="conn" presStyleLbl="parChTrans1D2" presStyleIdx="0" presStyleCnt="1"/>
      <dgm:spPr/>
    </dgm:pt>
    <dgm:pt modelId="{E2F7A086-3F66-439B-8265-8EA5EB858672}" type="pres">
      <dgm:prSet presAssocID="{9AB5CA9D-B7CB-440F-A1A3-5EB3F59E5AFE}" presName="extraNode" presStyleLbl="node1" presStyleIdx="0" presStyleCnt="1"/>
      <dgm:spPr/>
    </dgm:pt>
    <dgm:pt modelId="{E0BF0594-4790-4868-960F-B5DE69C0E7AC}" type="pres">
      <dgm:prSet presAssocID="{9AB5CA9D-B7CB-440F-A1A3-5EB3F59E5AFE}" presName="dstNode" presStyleLbl="node1" presStyleIdx="0" presStyleCnt="1"/>
      <dgm:spPr/>
    </dgm:pt>
    <dgm:pt modelId="{9DAC4439-A9BD-43D3-A2F2-4A9208B61817}" type="pres">
      <dgm:prSet presAssocID="{C630CD18-9FB8-4B9E-9260-0C0C721FCB5A}" presName="text_1" presStyleLbl="node1" presStyleIdx="0" presStyleCnt="1">
        <dgm:presLayoutVars>
          <dgm:bulletEnabled val="1"/>
        </dgm:presLayoutVars>
      </dgm:prSet>
      <dgm:spPr/>
    </dgm:pt>
    <dgm:pt modelId="{F1BAD527-E51E-446B-9562-2FF2EEFC75A7}" type="pres">
      <dgm:prSet presAssocID="{C630CD18-9FB8-4B9E-9260-0C0C721FCB5A}" presName="accent_1" presStyleCnt="0"/>
      <dgm:spPr/>
    </dgm:pt>
    <dgm:pt modelId="{4359EEB6-4AE8-4E6B-89B8-0B3D77C0FF1C}" type="pres">
      <dgm:prSet presAssocID="{C630CD18-9FB8-4B9E-9260-0C0C721FCB5A}" presName="accentRepeatNode" presStyleLbl="solidFgAcc1" presStyleIdx="0" presStyleCnt="1"/>
      <dgm:spPr/>
    </dgm:pt>
  </dgm:ptLst>
  <dgm:cxnLst>
    <dgm:cxn modelId="{A4C46136-301F-4EAA-8732-4B3597CA419F}" type="presOf" srcId="{20C373D2-8F0E-49DD-A883-33FFAA5C3962}" destId="{C7AC9990-CAEF-4802-ADFB-CDB12CE97920}" srcOrd="0" destOrd="0" presId="urn:microsoft.com/office/officeart/2008/layout/VerticalCurvedList"/>
    <dgm:cxn modelId="{C0599A6F-8251-4188-8ACD-8874281AA7C8}" type="presOf" srcId="{9AB5CA9D-B7CB-440F-A1A3-5EB3F59E5AFE}" destId="{0E6CBDD1-B769-436C-A86E-B657D09E586D}" srcOrd="0" destOrd="0" presId="urn:microsoft.com/office/officeart/2008/layout/VerticalCurvedList"/>
    <dgm:cxn modelId="{5548FB80-F8F4-401D-801F-7E4F3CD4B853}" srcId="{9AB5CA9D-B7CB-440F-A1A3-5EB3F59E5AFE}" destId="{C630CD18-9FB8-4B9E-9260-0C0C721FCB5A}" srcOrd="0" destOrd="0" parTransId="{AAAD57FC-DB36-4B75-92F5-A27984415E92}" sibTransId="{20C373D2-8F0E-49DD-A883-33FFAA5C3962}"/>
    <dgm:cxn modelId="{D7B2C19E-26E3-4A4B-AF98-9A6B24E4B85C}" type="presOf" srcId="{C630CD18-9FB8-4B9E-9260-0C0C721FCB5A}" destId="{9DAC4439-A9BD-43D3-A2F2-4A9208B61817}" srcOrd="0" destOrd="0" presId="urn:microsoft.com/office/officeart/2008/layout/VerticalCurvedList"/>
    <dgm:cxn modelId="{173434DC-B90C-4110-AB1A-E9CD538FEAD7}" type="presParOf" srcId="{0E6CBDD1-B769-436C-A86E-B657D09E586D}" destId="{3A0CAA7D-7E06-4FAE-B8EB-7CCC415CA07D}" srcOrd="0" destOrd="0" presId="urn:microsoft.com/office/officeart/2008/layout/VerticalCurvedList"/>
    <dgm:cxn modelId="{2FEFE20A-C289-4A43-A09C-349585582A2A}" type="presParOf" srcId="{3A0CAA7D-7E06-4FAE-B8EB-7CCC415CA07D}" destId="{60D8C906-E517-4B55-B252-B52D929483DF}" srcOrd="0" destOrd="0" presId="urn:microsoft.com/office/officeart/2008/layout/VerticalCurvedList"/>
    <dgm:cxn modelId="{50334D22-7B10-4931-9C7A-960A5BCABC93}" type="presParOf" srcId="{60D8C906-E517-4B55-B252-B52D929483DF}" destId="{51BE36B5-9399-435E-807B-6E2BCEE406AC}" srcOrd="0" destOrd="0" presId="urn:microsoft.com/office/officeart/2008/layout/VerticalCurvedList"/>
    <dgm:cxn modelId="{D72CCD81-4F04-41F6-BA1E-D189FFCCD479}" type="presParOf" srcId="{60D8C906-E517-4B55-B252-B52D929483DF}" destId="{C7AC9990-CAEF-4802-ADFB-CDB12CE97920}" srcOrd="1" destOrd="0" presId="urn:microsoft.com/office/officeart/2008/layout/VerticalCurvedList"/>
    <dgm:cxn modelId="{4C39F546-EEA7-42EE-B3AB-BCE080F3CC42}" type="presParOf" srcId="{60D8C906-E517-4B55-B252-B52D929483DF}" destId="{E2F7A086-3F66-439B-8265-8EA5EB858672}" srcOrd="2" destOrd="0" presId="urn:microsoft.com/office/officeart/2008/layout/VerticalCurvedList"/>
    <dgm:cxn modelId="{DB3E5024-E258-4472-ABF8-C9F814612DA8}" type="presParOf" srcId="{60D8C906-E517-4B55-B252-B52D929483DF}" destId="{E0BF0594-4790-4868-960F-B5DE69C0E7AC}" srcOrd="3" destOrd="0" presId="urn:microsoft.com/office/officeart/2008/layout/VerticalCurvedList"/>
    <dgm:cxn modelId="{AB0AE192-632E-4520-91FE-24026CEBDC11}" type="presParOf" srcId="{3A0CAA7D-7E06-4FAE-B8EB-7CCC415CA07D}" destId="{9DAC4439-A9BD-43D3-A2F2-4A9208B61817}" srcOrd="1" destOrd="0" presId="urn:microsoft.com/office/officeart/2008/layout/VerticalCurvedList"/>
    <dgm:cxn modelId="{3DD12DEF-64DC-4B01-A686-85E9727EABE7}" type="presParOf" srcId="{3A0CAA7D-7E06-4FAE-B8EB-7CCC415CA07D}" destId="{F1BAD527-E51E-446B-9562-2FF2EEFC75A7}" srcOrd="2" destOrd="0" presId="urn:microsoft.com/office/officeart/2008/layout/VerticalCurvedList"/>
    <dgm:cxn modelId="{9694C4AD-74B3-447A-A136-5DCC167C291B}" type="presParOf" srcId="{F1BAD527-E51E-446B-9562-2FF2EEFC75A7}" destId="{4359EEB6-4AE8-4E6B-89B8-0B3D77C0FF1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8AAFC0F-5927-48E9-9275-41BC6C40F3D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FF377766-2D8E-4612-8815-7823B47E7737}">
      <dgm:prSet/>
      <dgm:spPr/>
      <dgm:t>
        <a:bodyPr/>
        <a:lstStyle/>
        <a:p>
          <a:pPr algn="just"/>
          <a:r>
            <a:rPr lang="en-IN" dirty="0"/>
            <a:t>Every partner of a firm that has converted into LLP shall continue to be personally liable (jointly and severally with the LLP) for the liabilities and obligations of the firm, which were incurred prior to conversion or which arose from any contract entered into prior to conversion.</a:t>
          </a:r>
        </a:p>
      </dgm:t>
    </dgm:pt>
    <dgm:pt modelId="{A09CA09D-8849-4D7F-BE75-D0605D6D38D1}" type="parTrans" cxnId="{8013725B-6A26-4A48-83BE-864342E4EA02}">
      <dgm:prSet/>
      <dgm:spPr/>
      <dgm:t>
        <a:bodyPr/>
        <a:lstStyle/>
        <a:p>
          <a:endParaRPr lang="en-IN"/>
        </a:p>
      </dgm:t>
    </dgm:pt>
    <dgm:pt modelId="{52C055AC-FCF5-4C35-8A51-401C0F446E2B}" type="sibTrans" cxnId="{8013725B-6A26-4A48-83BE-864342E4EA02}">
      <dgm:prSet/>
      <dgm:spPr/>
      <dgm:t>
        <a:bodyPr/>
        <a:lstStyle/>
        <a:p>
          <a:endParaRPr lang="en-IN"/>
        </a:p>
      </dgm:t>
    </dgm:pt>
    <dgm:pt modelId="{0095A03E-0FE1-4B4F-B0DA-E8012FCD098C}">
      <dgm:prSet/>
      <dgm:spPr/>
      <dgm:t>
        <a:bodyPr/>
        <a:lstStyle/>
        <a:p>
          <a:pPr algn="just"/>
          <a:r>
            <a:rPr lang="en-IN" dirty="0"/>
            <a:t>If any partner discharges any liability/obligation on behalf of LLP, he shall be entitled(subject to limitations of LLP agreement to the contrary) to be fully indemnified by LLP</a:t>
          </a:r>
        </a:p>
      </dgm:t>
    </dgm:pt>
    <dgm:pt modelId="{A460579F-292B-4954-8533-6F9E1E06423C}" type="parTrans" cxnId="{77748D01-DFCF-4AD8-9CAE-8931E4AD5EBE}">
      <dgm:prSet/>
      <dgm:spPr/>
      <dgm:t>
        <a:bodyPr/>
        <a:lstStyle/>
        <a:p>
          <a:endParaRPr lang="en-IN"/>
        </a:p>
      </dgm:t>
    </dgm:pt>
    <dgm:pt modelId="{02E0FF35-083F-4ED6-BE0F-7A5E31A6ECE1}" type="sibTrans" cxnId="{77748D01-DFCF-4AD8-9CAE-8931E4AD5EBE}">
      <dgm:prSet/>
      <dgm:spPr/>
      <dgm:t>
        <a:bodyPr/>
        <a:lstStyle/>
        <a:p>
          <a:endParaRPr lang="en-IN"/>
        </a:p>
      </dgm:t>
    </dgm:pt>
    <dgm:pt modelId="{26539C99-566B-4FB7-94BC-DD0B1C4DD0F8}" type="pres">
      <dgm:prSet presAssocID="{68AAFC0F-5927-48E9-9275-41BC6C40F3D7}" presName="linear" presStyleCnt="0">
        <dgm:presLayoutVars>
          <dgm:animLvl val="lvl"/>
          <dgm:resizeHandles val="exact"/>
        </dgm:presLayoutVars>
      </dgm:prSet>
      <dgm:spPr/>
    </dgm:pt>
    <dgm:pt modelId="{5B404440-0FE1-4297-A4D8-DE596A9AA99C}" type="pres">
      <dgm:prSet presAssocID="{FF377766-2D8E-4612-8815-7823B47E7737}" presName="parentText" presStyleLbl="node1" presStyleIdx="0" presStyleCnt="2">
        <dgm:presLayoutVars>
          <dgm:chMax val="0"/>
          <dgm:bulletEnabled val="1"/>
        </dgm:presLayoutVars>
      </dgm:prSet>
      <dgm:spPr/>
    </dgm:pt>
    <dgm:pt modelId="{9F0B23E4-99D9-460C-BE43-A1915BCD50E3}" type="pres">
      <dgm:prSet presAssocID="{52C055AC-FCF5-4C35-8A51-401C0F446E2B}" presName="spacer" presStyleCnt="0"/>
      <dgm:spPr/>
    </dgm:pt>
    <dgm:pt modelId="{8A06AA10-6AC4-4E8F-8C02-93AD0B4F85C5}" type="pres">
      <dgm:prSet presAssocID="{0095A03E-0FE1-4B4F-B0DA-E8012FCD098C}" presName="parentText" presStyleLbl="node1" presStyleIdx="1" presStyleCnt="2">
        <dgm:presLayoutVars>
          <dgm:chMax val="0"/>
          <dgm:bulletEnabled val="1"/>
        </dgm:presLayoutVars>
      </dgm:prSet>
      <dgm:spPr/>
    </dgm:pt>
  </dgm:ptLst>
  <dgm:cxnLst>
    <dgm:cxn modelId="{77748D01-DFCF-4AD8-9CAE-8931E4AD5EBE}" srcId="{68AAFC0F-5927-48E9-9275-41BC6C40F3D7}" destId="{0095A03E-0FE1-4B4F-B0DA-E8012FCD098C}" srcOrd="1" destOrd="0" parTransId="{A460579F-292B-4954-8533-6F9E1E06423C}" sibTransId="{02E0FF35-083F-4ED6-BE0F-7A5E31A6ECE1}"/>
    <dgm:cxn modelId="{BCE62E17-2EC4-4DDD-BF8F-43890C9940C3}" type="presOf" srcId="{0095A03E-0FE1-4B4F-B0DA-E8012FCD098C}" destId="{8A06AA10-6AC4-4E8F-8C02-93AD0B4F85C5}" srcOrd="0" destOrd="0" presId="urn:microsoft.com/office/officeart/2005/8/layout/vList2"/>
    <dgm:cxn modelId="{8013725B-6A26-4A48-83BE-864342E4EA02}" srcId="{68AAFC0F-5927-48E9-9275-41BC6C40F3D7}" destId="{FF377766-2D8E-4612-8815-7823B47E7737}" srcOrd="0" destOrd="0" parTransId="{A09CA09D-8849-4D7F-BE75-D0605D6D38D1}" sibTransId="{52C055AC-FCF5-4C35-8A51-401C0F446E2B}"/>
    <dgm:cxn modelId="{6CE16EBA-66F1-4EBC-AC2E-F22544D1F087}" type="presOf" srcId="{68AAFC0F-5927-48E9-9275-41BC6C40F3D7}" destId="{26539C99-566B-4FB7-94BC-DD0B1C4DD0F8}" srcOrd="0" destOrd="0" presId="urn:microsoft.com/office/officeart/2005/8/layout/vList2"/>
    <dgm:cxn modelId="{E1DF7DD4-1972-4E20-9CCE-063DC63FC387}" type="presOf" srcId="{FF377766-2D8E-4612-8815-7823B47E7737}" destId="{5B404440-0FE1-4297-A4D8-DE596A9AA99C}" srcOrd="0" destOrd="0" presId="urn:microsoft.com/office/officeart/2005/8/layout/vList2"/>
    <dgm:cxn modelId="{2EDEDF86-41FC-4931-B55D-26B8746D93A3}" type="presParOf" srcId="{26539C99-566B-4FB7-94BC-DD0B1C4DD0F8}" destId="{5B404440-0FE1-4297-A4D8-DE596A9AA99C}" srcOrd="0" destOrd="0" presId="urn:microsoft.com/office/officeart/2005/8/layout/vList2"/>
    <dgm:cxn modelId="{D6626B41-7B29-48E2-860A-99A6A30B58B6}" type="presParOf" srcId="{26539C99-566B-4FB7-94BC-DD0B1C4DD0F8}" destId="{9F0B23E4-99D9-460C-BE43-A1915BCD50E3}" srcOrd="1" destOrd="0" presId="urn:microsoft.com/office/officeart/2005/8/layout/vList2"/>
    <dgm:cxn modelId="{C6957340-145C-49CA-92DF-B9E121F032FD}" type="presParOf" srcId="{26539C99-566B-4FB7-94BC-DD0B1C4DD0F8}" destId="{8A06AA10-6AC4-4E8F-8C02-93AD0B4F85C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FA882BC-B255-4BAE-9336-F5BF32C8DAAC}"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en-IN"/>
        </a:p>
      </dgm:t>
    </dgm:pt>
    <dgm:pt modelId="{A07B185D-6728-4D7E-8696-3BBA1A42AFE6}">
      <dgm:prSet/>
      <dgm:spPr/>
      <dgm:t>
        <a:bodyPr/>
        <a:lstStyle/>
        <a:p>
          <a:pPr algn="just"/>
          <a:r>
            <a:rPr lang="en-IN" dirty="0"/>
            <a:t>The LLP shall ensure that for a period of 12 months commencing not later than 14 days after the date of registration, every official correspondence of the LLP bears the following – </a:t>
          </a:r>
        </a:p>
      </dgm:t>
    </dgm:pt>
    <dgm:pt modelId="{033FDFE3-3781-4D47-860D-1722F6A0E5EE}" type="parTrans" cxnId="{9A57CAAD-0D56-4F38-B9BA-6B6AB1AE538B}">
      <dgm:prSet/>
      <dgm:spPr/>
      <dgm:t>
        <a:bodyPr/>
        <a:lstStyle/>
        <a:p>
          <a:endParaRPr lang="en-IN"/>
        </a:p>
      </dgm:t>
    </dgm:pt>
    <dgm:pt modelId="{D98BA0C9-DCEE-41E8-9AF6-4AF192BC67E9}" type="sibTrans" cxnId="{9A57CAAD-0D56-4F38-B9BA-6B6AB1AE538B}">
      <dgm:prSet/>
      <dgm:spPr/>
      <dgm:t>
        <a:bodyPr/>
        <a:lstStyle/>
        <a:p>
          <a:endParaRPr lang="en-IN"/>
        </a:p>
      </dgm:t>
    </dgm:pt>
    <dgm:pt modelId="{1FCB9DFF-350D-4A48-A8E2-B62B1D1D9A1B}">
      <dgm:prSet/>
      <dgm:spPr/>
      <dgm:t>
        <a:bodyPr/>
        <a:lstStyle/>
        <a:p>
          <a:pPr algn="just"/>
          <a:r>
            <a:rPr lang="en-IN" dirty="0"/>
            <a:t>A statement that it was, as from the date of registration converted from a firm into LLP; and </a:t>
          </a:r>
        </a:p>
      </dgm:t>
    </dgm:pt>
    <dgm:pt modelId="{8C5B977F-1B1C-4E53-8945-F95113DD8F03}" type="parTrans" cxnId="{105811EC-4F1B-4937-9684-6D0387F478D3}">
      <dgm:prSet/>
      <dgm:spPr/>
      <dgm:t>
        <a:bodyPr/>
        <a:lstStyle/>
        <a:p>
          <a:endParaRPr lang="en-IN"/>
        </a:p>
      </dgm:t>
    </dgm:pt>
    <dgm:pt modelId="{1D748048-6116-45B0-AECD-D199D8BB3970}" type="sibTrans" cxnId="{105811EC-4F1B-4937-9684-6D0387F478D3}">
      <dgm:prSet/>
      <dgm:spPr/>
      <dgm:t>
        <a:bodyPr/>
        <a:lstStyle/>
        <a:p>
          <a:endParaRPr lang="en-IN"/>
        </a:p>
      </dgm:t>
    </dgm:pt>
    <dgm:pt modelId="{0EE1F576-015B-4198-9622-B06705344A3D}">
      <dgm:prSet/>
      <dgm:spPr/>
      <dgm:t>
        <a:bodyPr/>
        <a:lstStyle/>
        <a:p>
          <a:pPr algn="just"/>
          <a:r>
            <a:rPr lang="en-IN" dirty="0"/>
            <a:t>The name and registration number, if applicable, of the firm from which it was converted.</a:t>
          </a:r>
        </a:p>
      </dgm:t>
    </dgm:pt>
    <dgm:pt modelId="{4B8EA46E-3051-4B41-9F9A-1CC9EBC1829E}" type="parTrans" cxnId="{866939CC-8F5E-49FE-995E-DA231E2E949F}">
      <dgm:prSet/>
      <dgm:spPr/>
      <dgm:t>
        <a:bodyPr/>
        <a:lstStyle/>
        <a:p>
          <a:endParaRPr lang="en-IN"/>
        </a:p>
      </dgm:t>
    </dgm:pt>
    <dgm:pt modelId="{58E90D1E-E059-4E22-AE56-9A01953C33D6}" type="sibTrans" cxnId="{866939CC-8F5E-49FE-995E-DA231E2E949F}">
      <dgm:prSet/>
      <dgm:spPr/>
      <dgm:t>
        <a:bodyPr/>
        <a:lstStyle/>
        <a:p>
          <a:endParaRPr lang="en-IN"/>
        </a:p>
      </dgm:t>
    </dgm:pt>
    <dgm:pt modelId="{475DCB5D-F14C-4D67-B778-0F084FF34AC1}">
      <dgm:prSet/>
      <dgm:spPr/>
      <dgm:t>
        <a:bodyPr/>
        <a:lstStyle/>
        <a:p>
          <a:r>
            <a:rPr lang="en-IN"/>
            <a:t>Contravention </a:t>
          </a:r>
        </a:p>
      </dgm:t>
    </dgm:pt>
    <dgm:pt modelId="{7E792D1D-A980-49D9-918C-9920F28534A6}" type="parTrans" cxnId="{043166D3-7723-4EA4-8D7A-5EA2E65A3B1E}">
      <dgm:prSet/>
      <dgm:spPr/>
      <dgm:t>
        <a:bodyPr/>
        <a:lstStyle/>
        <a:p>
          <a:endParaRPr lang="en-IN"/>
        </a:p>
      </dgm:t>
    </dgm:pt>
    <dgm:pt modelId="{DB683B45-7E1D-4ECC-A907-04B1732FBA1B}" type="sibTrans" cxnId="{043166D3-7723-4EA4-8D7A-5EA2E65A3B1E}">
      <dgm:prSet/>
      <dgm:spPr/>
      <dgm:t>
        <a:bodyPr/>
        <a:lstStyle/>
        <a:p>
          <a:endParaRPr lang="en-IN"/>
        </a:p>
      </dgm:t>
    </dgm:pt>
    <dgm:pt modelId="{BA899E09-3C28-4638-A3A0-8815B32570A4}">
      <dgm:prSet/>
      <dgm:spPr/>
      <dgm:t>
        <a:bodyPr/>
        <a:lstStyle/>
        <a:p>
          <a:pPr algn="just"/>
          <a:r>
            <a:rPr lang="en-IN" dirty="0"/>
            <a:t>LLP which contravenes the said provision shall be punishable with a fine which shall not be less than Rs. 10,000/- but which may extent to Rs. 1,00,000/-. And if it is a continuing default with a further fine, which shall not be less than Rs. 50 but which may extend to Rs. 500 for every day the default continues.</a:t>
          </a:r>
        </a:p>
      </dgm:t>
    </dgm:pt>
    <dgm:pt modelId="{42129069-F811-4550-A81D-137C708E9B9D}" type="parTrans" cxnId="{CE11F113-179C-497B-8563-E3B70549E9DA}">
      <dgm:prSet/>
      <dgm:spPr/>
      <dgm:t>
        <a:bodyPr/>
        <a:lstStyle/>
        <a:p>
          <a:endParaRPr lang="en-IN"/>
        </a:p>
      </dgm:t>
    </dgm:pt>
    <dgm:pt modelId="{2653C1F7-FE0B-480E-A58A-40EF458FAD66}" type="sibTrans" cxnId="{CE11F113-179C-497B-8563-E3B70549E9DA}">
      <dgm:prSet/>
      <dgm:spPr/>
      <dgm:t>
        <a:bodyPr/>
        <a:lstStyle/>
        <a:p>
          <a:endParaRPr lang="en-IN"/>
        </a:p>
      </dgm:t>
    </dgm:pt>
    <dgm:pt modelId="{219A0B1A-149C-4B26-82E0-0E349AFAC292}" type="pres">
      <dgm:prSet presAssocID="{6FA882BC-B255-4BAE-9336-F5BF32C8DAAC}" presName="Name0" presStyleCnt="0">
        <dgm:presLayoutVars>
          <dgm:dir/>
          <dgm:animLvl val="lvl"/>
          <dgm:resizeHandles val="exact"/>
        </dgm:presLayoutVars>
      </dgm:prSet>
      <dgm:spPr/>
    </dgm:pt>
    <dgm:pt modelId="{0509BB7D-D3DF-48C7-A811-EB025AE5DE22}" type="pres">
      <dgm:prSet presAssocID="{A07B185D-6728-4D7E-8696-3BBA1A42AFE6}" presName="linNode" presStyleCnt="0"/>
      <dgm:spPr/>
    </dgm:pt>
    <dgm:pt modelId="{6EF2D7CB-3374-443D-ACB3-C308D753F6CC}" type="pres">
      <dgm:prSet presAssocID="{A07B185D-6728-4D7E-8696-3BBA1A42AFE6}" presName="parentText" presStyleLbl="node1" presStyleIdx="0" presStyleCnt="2">
        <dgm:presLayoutVars>
          <dgm:chMax val="1"/>
          <dgm:bulletEnabled val="1"/>
        </dgm:presLayoutVars>
      </dgm:prSet>
      <dgm:spPr/>
    </dgm:pt>
    <dgm:pt modelId="{8AC9DB9D-FB14-4C53-A598-1A0D62FA4FF6}" type="pres">
      <dgm:prSet presAssocID="{A07B185D-6728-4D7E-8696-3BBA1A42AFE6}" presName="descendantText" presStyleLbl="alignAccFollowNode1" presStyleIdx="0" presStyleCnt="2">
        <dgm:presLayoutVars>
          <dgm:bulletEnabled val="1"/>
        </dgm:presLayoutVars>
      </dgm:prSet>
      <dgm:spPr/>
    </dgm:pt>
    <dgm:pt modelId="{79065B8A-EA1F-4407-9222-7F2BE3A0EA12}" type="pres">
      <dgm:prSet presAssocID="{D98BA0C9-DCEE-41E8-9AF6-4AF192BC67E9}" presName="sp" presStyleCnt="0"/>
      <dgm:spPr/>
    </dgm:pt>
    <dgm:pt modelId="{7AFC3FED-D5D7-4CB1-AB44-6F4E369E5120}" type="pres">
      <dgm:prSet presAssocID="{475DCB5D-F14C-4D67-B778-0F084FF34AC1}" presName="linNode" presStyleCnt="0"/>
      <dgm:spPr/>
    </dgm:pt>
    <dgm:pt modelId="{BEA0135A-303F-4D20-9AE9-CF8D8698A821}" type="pres">
      <dgm:prSet presAssocID="{475DCB5D-F14C-4D67-B778-0F084FF34AC1}" presName="parentText" presStyleLbl="node1" presStyleIdx="1" presStyleCnt="2">
        <dgm:presLayoutVars>
          <dgm:chMax val="1"/>
          <dgm:bulletEnabled val="1"/>
        </dgm:presLayoutVars>
      </dgm:prSet>
      <dgm:spPr/>
    </dgm:pt>
    <dgm:pt modelId="{AD25D74F-B460-412F-9A8B-C6738A3C8D10}" type="pres">
      <dgm:prSet presAssocID="{475DCB5D-F14C-4D67-B778-0F084FF34AC1}" presName="descendantText" presStyleLbl="alignAccFollowNode1" presStyleIdx="1" presStyleCnt="2">
        <dgm:presLayoutVars>
          <dgm:bulletEnabled val="1"/>
        </dgm:presLayoutVars>
      </dgm:prSet>
      <dgm:spPr/>
    </dgm:pt>
  </dgm:ptLst>
  <dgm:cxnLst>
    <dgm:cxn modelId="{CE11F113-179C-497B-8563-E3B70549E9DA}" srcId="{475DCB5D-F14C-4D67-B778-0F084FF34AC1}" destId="{BA899E09-3C28-4638-A3A0-8815B32570A4}" srcOrd="0" destOrd="0" parTransId="{42129069-F811-4550-A81D-137C708E9B9D}" sibTransId="{2653C1F7-FE0B-480E-A58A-40EF458FAD66}"/>
    <dgm:cxn modelId="{75A8D81E-1004-4832-A489-9B6790E807B8}" type="presOf" srcId="{6FA882BC-B255-4BAE-9336-F5BF32C8DAAC}" destId="{219A0B1A-149C-4B26-82E0-0E349AFAC292}" srcOrd="0" destOrd="0" presId="urn:microsoft.com/office/officeart/2005/8/layout/vList5"/>
    <dgm:cxn modelId="{FD8DB23E-0053-4802-AC7D-99CBC746A74E}" type="presOf" srcId="{1FCB9DFF-350D-4A48-A8E2-B62B1D1D9A1B}" destId="{8AC9DB9D-FB14-4C53-A598-1A0D62FA4FF6}" srcOrd="0" destOrd="0" presId="urn:microsoft.com/office/officeart/2005/8/layout/vList5"/>
    <dgm:cxn modelId="{31BF0144-9971-4754-A3D3-1A983B89C1B2}" type="presOf" srcId="{A07B185D-6728-4D7E-8696-3BBA1A42AFE6}" destId="{6EF2D7CB-3374-443D-ACB3-C308D753F6CC}" srcOrd="0" destOrd="0" presId="urn:microsoft.com/office/officeart/2005/8/layout/vList5"/>
    <dgm:cxn modelId="{DE63ACA3-880A-4632-A373-68AF3806BAB0}" type="presOf" srcId="{0EE1F576-015B-4198-9622-B06705344A3D}" destId="{8AC9DB9D-FB14-4C53-A598-1A0D62FA4FF6}" srcOrd="0" destOrd="1" presId="urn:microsoft.com/office/officeart/2005/8/layout/vList5"/>
    <dgm:cxn modelId="{9A57CAAD-0D56-4F38-B9BA-6B6AB1AE538B}" srcId="{6FA882BC-B255-4BAE-9336-F5BF32C8DAAC}" destId="{A07B185D-6728-4D7E-8696-3BBA1A42AFE6}" srcOrd="0" destOrd="0" parTransId="{033FDFE3-3781-4D47-860D-1722F6A0E5EE}" sibTransId="{D98BA0C9-DCEE-41E8-9AF6-4AF192BC67E9}"/>
    <dgm:cxn modelId="{34CB96C7-D6B7-4F2B-964A-6C8F136989BC}" type="presOf" srcId="{475DCB5D-F14C-4D67-B778-0F084FF34AC1}" destId="{BEA0135A-303F-4D20-9AE9-CF8D8698A821}" srcOrd="0" destOrd="0" presId="urn:microsoft.com/office/officeart/2005/8/layout/vList5"/>
    <dgm:cxn modelId="{866939CC-8F5E-49FE-995E-DA231E2E949F}" srcId="{A07B185D-6728-4D7E-8696-3BBA1A42AFE6}" destId="{0EE1F576-015B-4198-9622-B06705344A3D}" srcOrd="1" destOrd="0" parTransId="{4B8EA46E-3051-4B41-9F9A-1CC9EBC1829E}" sibTransId="{58E90D1E-E059-4E22-AE56-9A01953C33D6}"/>
    <dgm:cxn modelId="{043166D3-7723-4EA4-8D7A-5EA2E65A3B1E}" srcId="{6FA882BC-B255-4BAE-9336-F5BF32C8DAAC}" destId="{475DCB5D-F14C-4D67-B778-0F084FF34AC1}" srcOrd="1" destOrd="0" parTransId="{7E792D1D-A980-49D9-918C-9920F28534A6}" sibTransId="{DB683B45-7E1D-4ECC-A907-04B1732FBA1B}"/>
    <dgm:cxn modelId="{105811EC-4F1B-4937-9684-6D0387F478D3}" srcId="{A07B185D-6728-4D7E-8696-3BBA1A42AFE6}" destId="{1FCB9DFF-350D-4A48-A8E2-B62B1D1D9A1B}" srcOrd="0" destOrd="0" parTransId="{8C5B977F-1B1C-4E53-8945-F95113DD8F03}" sibTransId="{1D748048-6116-45B0-AECD-D199D8BB3970}"/>
    <dgm:cxn modelId="{66130DFD-B94C-47B9-BBA8-24747A17DE74}" type="presOf" srcId="{BA899E09-3C28-4638-A3A0-8815B32570A4}" destId="{AD25D74F-B460-412F-9A8B-C6738A3C8D10}" srcOrd="0" destOrd="0" presId="urn:microsoft.com/office/officeart/2005/8/layout/vList5"/>
    <dgm:cxn modelId="{667258AE-97C1-4ED4-8511-4BA36B7D15B8}" type="presParOf" srcId="{219A0B1A-149C-4B26-82E0-0E349AFAC292}" destId="{0509BB7D-D3DF-48C7-A811-EB025AE5DE22}" srcOrd="0" destOrd="0" presId="urn:microsoft.com/office/officeart/2005/8/layout/vList5"/>
    <dgm:cxn modelId="{13CE8A1A-653C-4AD7-B590-B80BEB39E611}" type="presParOf" srcId="{0509BB7D-D3DF-48C7-A811-EB025AE5DE22}" destId="{6EF2D7CB-3374-443D-ACB3-C308D753F6CC}" srcOrd="0" destOrd="0" presId="urn:microsoft.com/office/officeart/2005/8/layout/vList5"/>
    <dgm:cxn modelId="{A7A4B435-F71C-4991-AEDD-2BBD0F6F8A97}" type="presParOf" srcId="{0509BB7D-D3DF-48C7-A811-EB025AE5DE22}" destId="{8AC9DB9D-FB14-4C53-A598-1A0D62FA4FF6}" srcOrd="1" destOrd="0" presId="urn:microsoft.com/office/officeart/2005/8/layout/vList5"/>
    <dgm:cxn modelId="{5F958840-23F4-420F-93F5-A353E4F79741}" type="presParOf" srcId="{219A0B1A-149C-4B26-82E0-0E349AFAC292}" destId="{79065B8A-EA1F-4407-9222-7F2BE3A0EA12}" srcOrd="1" destOrd="0" presId="urn:microsoft.com/office/officeart/2005/8/layout/vList5"/>
    <dgm:cxn modelId="{BC91473E-6480-4E11-BAB3-5ABC31B6DC95}" type="presParOf" srcId="{219A0B1A-149C-4B26-82E0-0E349AFAC292}" destId="{7AFC3FED-D5D7-4CB1-AB44-6F4E369E5120}" srcOrd="2" destOrd="0" presId="urn:microsoft.com/office/officeart/2005/8/layout/vList5"/>
    <dgm:cxn modelId="{1CC3E14A-B34A-4141-8483-0A37C0C7BFD3}" type="presParOf" srcId="{7AFC3FED-D5D7-4CB1-AB44-6F4E369E5120}" destId="{BEA0135A-303F-4D20-9AE9-CF8D8698A821}" srcOrd="0" destOrd="0" presId="urn:microsoft.com/office/officeart/2005/8/layout/vList5"/>
    <dgm:cxn modelId="{2DF431D4-F2C9-4B7D-A7B8-480EE155C513}" type="presParOf" srcId="{7AFC3FED-D5D7-4CB1-AB44-6F4E369E5120}" destId="{AD25D74F-B460-412F-9A8B-C6738A3C8D1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349D3A5-5270-4490-9E4E-FE00EF12938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AAF6452A-1C84-40E6-B711-6D722ABAAA8A}">
      <dgm:prSet/>
      <dgm:spPr/>
      <dgm:t>
        <a:bodyPr/>
        <a:lstStyle/>
        <a:p>
          <a:pPr algn="just"/>
          <a:r>
            <a:rPr lang="en-US" dirty="0"/>
            <a:t>All existing CA firms to follow the provisions of LLP Act, 2008 read with the second schedule and as amended from time to time.</a:t>
          </a:r>
          <a:endParaRPr lang="en-IN" dirty="0"/>
        </a:p>
      </dgm:t>
    </dgm:pt>
    <dgm:pt modelId="{45C098A8-5F8D-4302-B764-CBE277979AC6}" type="parTrans" cxnId="{3A4EF747-BB57-4B77-96E7-6C32CE3AFEDB}">
      <dgm:prSet/>
      <dgm:spPr/>
      <dgm:t>
        <a:bodyPr/>
        <a:lstStyle/>
        <a:p>
          <a:endParaRPr lang="en-IN"/>
        </a:p>
      </dgm:t>
    </dgm:pt>
    <dgm:pt modelId="{EA583829-0270-4C52-8AD3-278106AA4493}" type="sibTrans" cxnId="{3A4EF747-BB57-4B77-96E7-6C32CE3AFEDB}">
      <dgm:prSet/>
      <dgm:spPr/>
      <dgm:t>
        <a:bodyPr/>
        <a:lstStyle/>
        <a:p>
          <a:endParaRPr lang="en-IN"/>
        </a:p>
      </dgm:t>
    </dgm:pt>
    <dgm:pt modelId="{45A0F6B8-42E9-48F3-A08A-138845704B73}">
      <dgm:prSet/>
      <dgm:spPr/>
      <dgm:t>
        <a:bodyPr/>
        <a:lstStyle/>
        <a:p>
          <a:pPr algn="just"/>
          <a:r>
            <a:rPr lang="en-US" dirty="0"/>
            <a:t>In terms of rule 18(2)(xvi), if the proposed name of the LLP includes the name of Chartered Accountant/s as part of the proposed name, the same shall be referred to ICAI by the registrar of LLP and it shall be allowed by the registrar only if the Secretary of ICAI approves it.</a:t>
          </a:r>
          <a:endParaRPr lang="en-IN" dirty="0"/>
        </a:p>
      </dgm:t>
    </dgm:pt>
    <dgm:pt modelId="{C10393B3-F7D0-4B45-94CB-D14EE9007424}" type="parTrans" cxnId="{1300F5D2-E74E-4476-B676-4AA670D726D6}">
      <dgm:prSet/>
      <dgm:spPr/>
      <dgm:t>
        <a:bodyPr/>
        <a:lstStyle/>
        <a:p>
          <a:endParaRPr lang="en-IN"/>
        </a:p>
      </dgm:t>
    </dgm:pt>
    <dgm:pt modelId="{B27DAD01-0660-49E0-BE1B-5EFCE7E4F30D}" type="sibTrans" cxnId="{1300F5D2-E74E-4476-B676-4AA670D726D6}">
      <dgm:prSet/>
      <dgm:spPr/>
      <dgm:t>
        <a:bodyPr/>
        <a:lstStyle/>
        <a:p>
          <a:endParaRPr lang="en-IN"/>
        </a:p>
      </dgm:t>
    </dgm:pt>
    <dgm:pt modelId="{6E463C50-472B-4603-899B-E63A50030C59}">
      <dgm:prSet/>
      <dgm:spPr/>
      <dgm:t>
        <a:bodyPr/>
        <a:lstStyle/>
        <a:p>
          <a:pPr algn="just"/>
          <a:r>
            <a:rPr lang="en-US" dirty="0"/>
            <a:t>If the name resembles with any other non CA entity as per the naming guidelines under LLP Act and its rules, the proposed name of LLP of CA firms may include the word Chartered Accountant/s in the name of LLP itself and the registrar may allow the same, subject to the compliance of other provisions (rule 18(2)(xvi) as referred above).</a:t>
          </a:r>
          <a:endParaRPr lang="en-IN" dirty="0"/>
        </a:p>
      </dgm:t>
    </dgm:pt>
    <dgm:pt modelId="{61E18C8D-E485-4F8F-BA07-F827C64D7049}" type="parTrans" cxnId="{EC5A339E-6EA9-4A91-B883-C07080312DC4}">
      <dgm:prSet/>
      <dgm:spPr/>
      <dgm:t>
        <a:bodyPr/>
        <a:lstStyle/>
        <a:p>
          <a:endParaRPr lang="en-IN"/>
        </a:p>
      </dgm:t>
    </dgm:pt>
    <dgm:pt modelId="{B0BB04AF-1D01-442E-A372-B3AF773E6764}" type="sibTrans" cxnId="{EC5A339E-6EA9-4A91-B883-C07080312DC4}">
      <dgm:prSet/>
      <dgm:spPr/>
      <dgm:t>
        <a:bodyPr/>
        <a:lstStyle/>
        <a:p>
          <a:endParaRPr lang="en-IN"/>
        </a:p>
      </dgm:t>
    </dgm:pt>
    <dgm:pt modelId="{DECFA694-311B-4EB7-B922-7B666AEF21BD}" type="pres">
      <dgm:prSet presAssocID="{0349D3A5-5270-4490-9E4E-FE00EF129380}" presName="linear" presStyleCnt="0">
        <dgm:presLayoutVars>
          <dgm:animLvl val="lvl"/>
          <dgm:resizeHandles val="exact"/>
        </dgm:presLayoutVars>
      </dgm:prSet>
      <dgm:spPr/>
    </dgm:pt>
    <dgm:pt modelId="{5852E859-B438-4437-963A-582F8B7A5183}" type="pres">
      <dgm:prSet presAssocID="{AAF6452A-1C84-40E6-B711-6D722ABAAA8A}" presName="parentText" presStyleLbl="node1" presStyleIdx="0" presStyleCnt="3">
        <dgm:presLayoutVars>
          <dgm:chMax val="0"/>
          <dgm:bulletEnabled val="1"/>
        </dgm:presLayoutVars>
      </dgm:prSet>
      <dgm:spPr/>
    </dgm:pt>
    <dgm:pt modelId="{C0845FAF-443D-4EC6-9483-E03214A51150}" type="pres">
      <dgm:prSet presAssocID="{EA583829-0270-4C52-8AD3-278106AA4493}" presName="spacer" presStyleCnt="0"/>
      <dgm:spPr/>
    </dgm:pt>
    <dgm:pt modelId="{8F84009D-BED7-43DD-95B7-C08659BF804E}" type="pres">
      <dgm:prSet presAssocID="{45A0F6B8-42E9-48F3-A08A-138845704B73}" presName="parentText" presStyleLbl="node1" presStyleIdx="1" presStyleCnt="3">
        <dgm:presLayoutVars>
          <dgm:chMax val="0"/>
          <dgm:bulletEnabled val="1"/>
        </dgm:presLayoutVars>
      </dgm:prSet>
      <dgm:spPr/>
    </dgm:pt>
    <dgm:pt modelId="{D8A5A18A-96F5-482E-9EFF-DEDDBB4734BF}" type="pres">
      <dgm:prSet presAssocID="{B27DAD01-0660-49E0-BE1B-5EFCE7E4F30D}" presName="spacer" presStyleCnt="0"/>
      <dgm:spPr/>
    </dgm:pt>
    <dgm:pt modelId="{8F810DF8-0A83-4348-B7E8-FC82355D178D}" type="pres">
      <dgm:prSet presAssocID="{6E463C50-472B-4603-899B-E63A50030C59}" presName="parentText" presStyleLbl="node1" presStyleIdx="2" presStyleCnt="3">
        <dgm:presLayoutVars>
          <dgm:chMax val="0"/>
          <dgm:bulletEnabled val="1"/>
        </dgm:presLayoutVars>
      </dgm:prSet>
      <dgm:spPr/>
    </dgm:pt>
  </dgm:ptLst>
  <dgm:cxnLst>
    <dgm:cxn modelId="{159F7F45-4D56-4682-9CA9-AF271AF53998}" type="presOf" srcId="{45A0F6B8-42E9-48F3-A08A-138845704B73}" destId="{8F84009D-BED7-43DD-95B7-C08659BF804E}" srcOrd="0" destOrd="0" presId="urn:microsoft.com/office/officeart/2005/8/layout/vList2"/>
    <dgm:cxn modelId="{3A4EF747-BB57-4B77-96E7-6C32CE3AFEDB}" srcId="{0349D3A5-5270-4490-9E4E-FE00EF129380}" destId="{AAF6452A-1C84-40E6-B711-6D722ABAAA8A}" srcOrd="0" destOrd="0" parTransId="{45C098A8-5F8D-4302-B764-CBE277979AC6}" sibTransId="{EA583829-0270-4C52-8AD3-278106AA4493}"/>
    <dgm:cxn modelId="{EC5A339E-6EA9-4A91-B883-C07080312DC4}" srcId="{0349D3A5-5270-4490-9E4E-FE00EF129380}" destId="{6E463C50-472B-4603-899B-E63A50030C59}" srcOrd="2" destOrd="0" parTransId="{61E18C8D-E485-4F8F-BA07-F827C64D7049}" sibTransId="{B0BB04AF-1D01-442E-A372-B3AF773E6764}"/>
    <dgm:cxn modelId="{43511CB8-B368-4B78-BEFD-E515237BEE46}" type="presOf" srcId="{6E463C50-472B-4603-899B-E63A50030C59}" destId="{8F810DF8-0A83-4348-B7E8-FC82355D178D}" srcOrd="0" destOrd="0" presId="urn:microsoft.com/office/officeart/2005/8/layout/vList2"/>
    <dgm:cxn modelId="{8B2EBFC0-4441-4F18-B69C-6F1C834F55CB}" type="presOf" srcId="{0349D3A5-5270-4490-9E4E-FE00EF129380}" destId="{DECFA694-311B-4EB7-B922-7B666AEF21BD}" srcOrd="0" destOrd="0" presId="urn:microsoft.com/office/officeart/2005/8/layout/vList2"/>
    <dgm:cxn modelId="{207201C8-DBB2-4CD3-A208-ECEDF6FBCE22}" type="presOf" srcId="{AAF6452A-1C84-40E6-B711-6D722ABAAA8A}" destId="{5852E859-B438-4437-963A-582F8B7A5183}" srcOrd="0" destOrd="0" presId="urn:microsoft.com/office/officeart/2005/8/layout/vList2"/>
    <dgm:cxn modelId="{1300F5D2-E74E-4476-B676-4AA670D726D6}" srcId="{0349D3A5-5270-4490-9E4E-FE00EF129380}" destId="{45A0F6B8-42E9-48F3-A08A-138845704B73}" srcOrd="1" destOrd="0" parTransId="{C10393B3-F7D0-4B45-94CB-D14EE9007424}" sibTransId="{B27DAD01-0660-49E0-BE1B-5EFCE7E4F30D}"/>
    <dgm:cxn modelId="{B3BA01F6-1310-4C62-A27A-CD4B5B5E0667}" type="presParOf" srcId="{DECFA694-311B-4EB7-B922-7B666AEF21BD}" destId="{5852E859-B438-4437-963A-582F8B7A5183}" srcOrd="0" destOrd="0" presId="urn:microsoft.com/office/officeart/2005/8/layout/vList2"/>
    <dgm:cxn modelId="{E2CD3801-B8A8-4CBD-A440-A1A1E6B2D724}" type="presParOf" srcId="{DECFA694-311B-4EB7-B922-7B666AEF21BD}" destId="{C0845FAF-443D-4EC6-9483-E03214A51150}" srcOrd="1" destOrd="0" presId="urn:microsoft.com/office/officeart/2005/8/layout/vList2"/>
    <dgm:cxn modelId="{A087072C-1D8F-4B63-8532-20B315D00796}" type="presParOf" srcId="{DECFA694-311B-4EB7-B922-7B666AEF21BD}" destId="{8F84009D-BED7-43DD-95B7-C08659BF804E}" srcOrd="2" destOrd="0" presId="urn:microsoft.com/office/officeart/2005/8/layout/vList2"/>
    <dgm:cxn modelId="{94839AA6-5E66-46CE-A3B3-198838A975BE}" type="presParOf" srcId="{DECFA694-311B-4EB7-B922-7B666AEF21BD}" destId="{D8A5A18A-96F5-482E-9EFF-DEDDBB4734BF}" srcOrd="3" destOrd="0" presId="urn:microsoft.com/office/officeart/2005/8/layout/vList2"/>
    <dgm:cxn modelId="{225B8B47-8B7E-469F-8C3A-C0ABD41A68CF}" type="presParOf" srcId="{DECFA694-311B-4EB7-B922-7B666AEF21BD}" destId="{8F810DF8-0A83-4348-B7E8-FC82355D178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D9938BF-D57A-499A-9879-E011F354384E}" type="doc">
      <dgm:prSet loTypeId="urn:microsoft.com/office/officeart/2005/8/layout/target3" loCatId="relationship" qsTypeId="urn:microsoft.com/office/officeart/2005/8/quickstyle/simple1" qsCatId="simple" csTypeId="urn:microsoft.com/office/officeart/2005/8/colors/accent0_2" csCatId="mainScheme" phldr="1"/>
      <dgm:spPr/>
      <dgm:t>
        <a:bodyPr/>
        <a:lstStyle/>
        <a:p>
          <a:endParaRPr lang="en-IN"/>
        </a:p>
      </dgm:t>
    </dgm:pt>
    <dgm:pt modelId="{AE212706-09F1-47A6-89E9-320EBD441750}">
      <dgm:prSet/>
      <dgm:spPr/>
      <dgm:t>
        <a:bodyPr/>
        <a:lstStyle/>
        <a:p>
          <a:pPr algn="just"/>
          <a:r>
            <a:rPr lang="en-US" dirty="0"/>
            <a:t>For the purpose of registration of LLP with ICAI under regulation 190 of Chartered Accountants Regulation, 1988, the partners of the firm shall apply in ICAI Form No. 117 and ICAI Form No. 18 along with copy of name registration received from registrar of LLP and submit the same to the concerned regional office of ICAI. These Forms shall contain all details of the officers and the other particulars as called for together, with signatures of all partners or authorized partner of the proposed LLP.</a:t>
          </a:r>
          <a:endParaRPr lang="en-IN" dirty="0"/>
        </a:p>
      </dgm:t>
    </dgm:pt>
    <dgm:pt modelId="{CD69157B-F48A-4B66-9FF9-0AE7397B17AB}" type="parTrans" cxnId="{F601C83D-A4CA-4AAB-AEA0-D5514A9D816A}">
      <dgm:prSet/>
      <dgm:spPr/>
      <dgm:t>
        <a:bodyPr/>
        <a:lstStyle/>
        <a:p>
          <a:endParaRPr lang="en-IN"/>
        </a:p>
      </dgm:t>
    </dgm:pt>
    <dgm:pt modelId="{F1239F0E-714F-4EBF-82D0-6B768B44C3F4}" type="sibTrans" cxnId="{F601C83D-A4CA-4AAB-AEA0-D5514A9D816A}">
      <dgm:prSet/>
      <dgm:spPr/>
      <dgm:t>
        <a:bodyPr/>
        <a:lstStyle/>
        <a:p>
          <a:endParaRPr lang="en-IN"/>
        </a:p>
      </dgm:t>
    </dgm:pt>
    <dgm:pt modelId="{ACE1E715-ABB1-4A9C-9DED-F132D08A0484}">
      <dgm:prSet/>
      <dgm:spPr/>
      <dgm:t>
        <a:bodyPr/>
        <a:lstStyle/>
        <a:p>
          <a:pPr algn="just"/>
          <a:r>
            <a:rPr lang="en-US" dirty="0"/>
            <a:t>The names of CA firms registered with ICAI shall remain reserved for the partners and one of the options for LLP names, subject to the provisions of LLP Act, Rules and Regulations framed thereunder.</a:t>
          </a:r>
          <a:endParaRPr lang="en-IN" dirty="0"/>
        </a:p>
      </dgm:t>
    </dgm:pt>
    <dgm:pt modelId="{1D158B6B-8921-4F57-ACF6-027F7902B87A}" type="parTrans" cxnId="{C3202F5B-F0B9-4FDC-8C56-B354623BAFED}">
      <dgm:prSet/>
      <dgm:spPr/>
      <dgm:t>
        <a:bodyPr/>
        <a:lstStyle/>
        <a:p>
          <a:endParaRPr lang="en-IN"/>
        </a:p>
      </dgm:t>
    </dgm:pt>
    <dgm:pt modelId="{2411A0E9-054D-49A3-B18A-D34520C3A3EF}" type="sibTrans" cxnId="{C3202F5B-F0B9-4FDC-8C56-B354623BAFED}">
      <dgm:prSet/>
      <dgm:spPr/>
      <dgm:t>
        <a:bodyPr/>
        <a:lstStyle/>
        <a:p>
          <a:endParaRPr lang="en-IN"/>
        </a:p>
      </dgm:t>
    </dgm:pt>
    <dgm:pt modelId="{F591D09B-489C-434C-9DE8-2C6EC233B055}" type="pres">
      <dgm:prSet presAssocID="{FD9938BF-D57A-499A-9879-E011F354384E}" presName="Name0" presStyleCnt="0">
        <dgm:presLayoutVars>
          <dgm:chMax val="7"/>
          <dgm:dir/>
          <dgm:animLvl val="lvl"/>
          <dgm:resizeHandles val="exact"/>
        </dgm:presLayoutVars>
      </dgm:prSet>
      <dgm:spPr/>
    </dgm:pt>
    <dgm:pt modelId="{8BCA9DEE-69DE-4B88-A841-2C3F21209570}" type="pres">
      <dgm:prSet presAssocID="{AE212706-09F1-47A6-89E9-320EBD441750}" presName="circle1" presStyleLbl="node1" presStyleIdx="0" presStyleCnt="2"/>
      <dgm:spPr/>
    </dgm:pt>
    <dgm:pt modelId="{F9D8FE1E-F273-4DD7-993E-E14437ADAA3C}" type="pres">
      <dgm:prSet presAssocID="{AE212706-09F1-47A6-89E9-320EBD441750}" presName="space" presStyleCnt="0"/>
      <dgm:spPr/>
    </dgm:pt>
    <dgm:pt modelId="{FBFB784A-0E5A-43AB-A5F2-229D82AC4651}" type="pres">
      <dgm:prSet presAssocID="{AE212706-09F1-47A6-89E9-320EBD441750}" presName="rect1" presStyleLbl="alignAcc1" presStyleIdx="0" presStyleCnt="2"/>
      <dgm:spPr/>
    </dgm:pt>
    <dgm:pt modelId="{A31840E8-DA36-4FAD-9CAA-38F7291DEE5F}" type="pres">
      <dgm:prSet presAssocID="{ACE1E715-ABB1-4A9C-9DED-F132D08A0484}" presName="vertSpace2" presStyleLbl="node1" presStyleIdx="0" presStyleCnt="2"/>
      <dgm:spPr/>
    </dgm:pt>
    <dgm:pt modelId="{24397339-D8FE-4895-9267-87F512BF9A84}" type="pres">
      <dgm:prSet presAssocID="{ACE1E715-ABB1-4A9C-9DED-F132D08A0484}" presName="circle2" presStyleLbl="node1" presStyleIdx="1" presStyleCnt="2"/>
      <dgm:spPr/>
    </dgm:pt>
    <dgm:pt modelId="{986B1259-5A98-4540-9974-48EECA23B304}" type="pres">
      <dgm:prSet presAssocID="{ACE1E715-ABB1-4A9C-9DED-F132D08A0484}" presName="rect2" presStyleLbl="alignAcc1" presStyleIdx="1" presStyleCnt="2"/>
      <dgm:spPr/>
    </dgm:pt>
    <dgm:pt modelId="{B6303E7D-93DB-47F5-B248-3476914EB3A6}" type="pres">
      <dgm:prSet presAssocID="{AE212706-09F1-47A6-89E9-320EBD441750}" presName="rect1ParTxNoCh" presStyleLbl="alignAcc1" presStyleIdx="1" presStyleCnt="2">
        <dgm:presLayoutVars>
          <dgm:chMax val="1"/>
          <dgm:bulletEnabled val="1"/>
        </dgm:presLayoutVars>
      </dgm:prSet>
      <dgm:spPr/>
    </dgm:pt>
    <dgm:pt modelId="{DEA39B79-11BC-4437-B2E0-38402A164E3F}" type="pres">
      <dgm:prSet presAssocID="{ACE1E715-ABB1-4A9C-9DED-F132D08A0484}" presName="rect2ParTxNoCh" presStyleLbl="alignAcc1" presStyleIdx="1" presStyleCnt="2">
        <dgm:presLayoutVars>
          <dgm:chMax val="1"/>
          <dgm:bulletEnabled val="1"/>
        </dgm:presLayoutVars>
      </dgm:prSet>
      <dgm:spPr/>
    </dgm:pt>
  </dgm:ptLst>
  <dgm:cxnLst>
    <dgm:cxn modelId="{2228FA05-38C5-42E2-A3F4-E7643BF0D519}" type="presOf" srcId="{ACE1E715-ABB1-4A9C-9DED-F132D08A0484}" destId="{DEA39B79-11BC-4437-B2E0-38402A164E3F}" srcOrd="1" destOrd="0" presId="urn:microsoft.com/office/officeart/2005/8/layout/target3"/>
    <dgm:cxn modelId="{FE24FC14-62DD-4E40-AAB3-7062681A4FE6}" type="presOf" srcId="{FD9938BF-D57A-499A-9879-E011F354384E}" destId="{F591D09B-489C-434C-9DE8-2C6EC233B055}" srcOrd="0" destOrd="0" presId="urn:microsoft.com/office/officeart/2005/8/layout/target3"/>
    <dgm:cxn modelId="{F601C83D-A4CA-4AAB-AEA0-D5514A9D816A}" srcId="{FD9938BF-D57A-499A-9879-E011F354384E}" destId="{AE212706-09F1-47A6-89E9-320EBD441750}" srcOrd="0" destOrd="0" parTransId="{CD69157B-F48A-4B66-9FF9-0AE7397B17AB}" sibTransId="{F1239F0E-714F-4EBF-82D0-6B768B44C3F4}"/>
    <dgm:cxn modelId="{C3202F5B-F0B9-4FDC-8C56-B354623BAFED}" srcId="{FD9938BF-D57A-499A-9879-E011F354384E}" destId="{ACE1E715-ABB1-4A9C-9DED-F132D08A0484}" srcOrd="1" destOrd="0" parTransId="{1D158B6B-8921-4F57-ACF6-027F7902B87A}" sibTransId="{2411A0E9-054D-49A3-B18A-D34520C3A3EF}"/>
    <dgm:cxn modelId="{C31FEF61-D27F-4729-BF19-CC7C5B42E6A0}" type="presOf" srcId="{ACE1E715-ABB1-4A9C-9DED-F132D08A0484}" destId="{986B1259-5A98-4540-9974-48EECA23B304}" srcOrd="0" destOrd="0" presId="urn:microsoft.com/office/officeart/2005/8/layout/target3"/>
    <dgm:cxn modelId="{04F1494D-1DE4-4119-9826-478FD202D487}" type="presOf" srcId="{AE212706-09F1-47A6-89E9-320EBD441750}" destId="{B6303E7D-93DB-47F5-B248-3476914EB3A6}" srcOrd="1" destOrd="0" presId="urn:microsoft.com/office/officeart/2005/8/layout/target3"/>
    <dgm:cxn modelId="{74D35D87-4690-4415-AD5D-B0729BAF903C}" type="presOf" srcId="{AE212706-09F1-47A6-89E9-320EBD441750}" destId="{FBFB784A-0E5A-43AB-A5F2-229D82AC4651}" srcOrd="0" destOrd="0" presId="urn:microsoft.com/office/officeart/2005/8/layout/target3"/>
    <dgm:cxn modelId="{CF0C7F1E-9595-42E8-B2CE-397654C439D8}" type="presParOf" srcId="{F591D09B-489C-434C-9DE8-2C6EC233B055}" destId="{8BCA9DEE-69DE-4B88-A841-2C3F21209570}" srcOrd="0" destOrd="0" presId="urn:microsoft.com/office/officeart/2005/8/layout/target3"/>
    <dgm:cxn modelId="{B4A2A260-BC69-41C0-AEAE-7A132160396A}" type="presParOf" srcId="{F591D09B-489C-434C-9DE8-2C6EC233B055}" destId="{F9D8FE1E-F273-4DD7-993E-E14437ADAA3C}" srcOrd="1" destOrd="0" presId="urn:microsoft.com/office/officeart/2005/8/layout/target3"/>
    <dgm:cxn modelId="{3FB30590-C9FB-41E6-B3F7-55149A24343E}" type="presParOf" srcId="{F591D09B-489C-434C-9DE8-2C6EC233B055}" destId="{FBFB784A-0E5A-43AB-A5F2-229D82AC4651}" srcOrd="2" destOrd="0" presId="urn:microsoft.com/office/officeart/2005/8/layout/target3"/>
    <dgm:cxn modelId="{09C4815D-4D82-4DAE-A9D6-C930DBF60A0C}" type="presParOf" srcId="{F591D09B-489C-434C-9DE8-2C6EC233B055}" destId="{A31840E8-DA36-4FAD-9CAA-38F7291DEE5F}" srcOrd="3" destOrd="0" presId="urn:microsoft.com/office/officeart/2005/8/layout/target3"/>
    <dgm:cxn modelId="{F5F8373C-FC61-45BF-B987-AC1DBF7FE69D}" type="presParOf" srcId="{F591D09B-489C-434C-9DE8-2C6EC233B055}" destId="{24397339-D8FE-4895-9267-87F512BF9A84}" srcOrd="4" destOrd="0" presId="urn:microsoft.com/office/officeart/2005/8/layout/target3"/>
    <dgm:cxn modelId="{4C896DDD-0EEE-44CB-9055-55F05E775526}" type="presParOf" srcId="{F591D09B-489C-434C-9DE8-2C6EC233B055}" destId="{986B1259-5A98-4540-9974-48EECA23B304}" srcOrd="5" destOrd="0" presId="urn:microsoft.com/office/officeart/2005/8/layout/target3"/>
    <dgm:cxn modelId="{02E9A5B7-E943-4F8F-8E9E-4882C934B263}" type="presParOf" srcId="{F591D09B-489C-434C-9DE8-2C6EC233B055}" destId="{B6303E7D-93DB-47F5-B248-3476914EB3A6}" srcOrd="6" destOrd="0" presId="urn:microsoft.com/office/officeart/2005/8/layout/target3"/>
    <dgm:cxn modelId="{D95670B7-63BE-4AB2-8D40-DE975FE521B0}" type="presParOf" srcId="{F591D09B-489C-434C-9DE8-2C6EC233B055}" destId="{DEA39B79-11BC-4437-B2E0-38402A164E3F}"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4F0D496-45DF-47A4-9926-9E3C148CF276}"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53C01433-A097-4FA2-BA73-74C8EFEB50E4}">
      <dgm:prSet/>
      <dgm:spPr/>
      <dgm:t>
        <a:bodyPr/>
        <a:lstStyle/>
        <a:p>
          <a:pPr algn="just"/>
          <a:r>
            <a:rPr lang="en-IN" dirty="0"/>
            <a:t>Where two similar or identical or nearly similar firm names (whether the partners of such firms are same or not) have been registered by ICAI, under the proposed LLP only one such firm name shall be approved and remaining firm registered with ICAI, either desires to convert into LLP or not, a change in the firm name shall be required.</a:t>
          </a:r>
        </a:p>
      </dgm:t>
    </dgm:pt>
    <dgm:pt modelId="{B16CF9BF-5A45-461C-906C-0A73E1B36704}" type="parTrans" cxnId="{226947AD-49EF-469E-9352-15902F2A6C27}">
      <dgm:prSet/>
      <dgm:spPr/>
      <dgm:t>
        <a:bodyPr/>
        <a:lstStyle/>
        <a:p>
          <a:endParaRPr lang="en-IN"/>
        </a:p>
      </dgm:t>
    </dgm:pt>
    <dgm:pt modelId="{E46F683D-F5A3-4344-B0E4-C78A1082E93A}" type="sibTrans" cxnId="{226947AD-49EF-469E-9352-15902F2A6C27}">
      <dgm:prSet/>
      <dgm:spPr/>
      <dgm:t>
        <a:bodyPr/>
        <a:lstStyle/>
        <a:p>
          <a:endParaRPr lang="en-IN"/>
        </a:p>
      </dgm:t>
    </dgm:pt>
    <dgm:pt modelId="{89E08076-06D4-4A25-97FA-216D63239E6D}">
      <dgm:prSet/>
      <dgm:spPr/>
      <dgm:t>
        <a:bodyPr/>
        <a:lstStyle/>
        <a:p>
          <a:pPr algn="just"/>
          <a:r>
            <a:rPr lang="en-IN" dirty="0"/>
            <a:t>The name of the LLP may be like `X &amp; Co. LLP’ or `X &amp; Associates LLP’ and no other suffix shall be approved and registered by ICAI.</a:t>
          </a:r>
        </a:p>
      </dgm:t>
    </dgm:pt>
    <dgm:pt modelId="{5A9564A5-D92A-47CD-95E1-AAEB7E79CB55}" type="parTrans" cxnId="{DCA99A4B-7446-4CBA-AF4E-671A5A732D88}">
      <dgm:prSet/>
      <dgm:spPr/>
      <dgm:t>
        <a:bodyPr/>
        <a:lstStyle/>
        <a:p>
          <a:endParaRPr lang="en-IN"/>
        </a:p>
      </dgm:t>
    </dgm:pt>
    <dgm:pt modelId="{261BE414-A4C4-447D-B1F6-2587CF041F18}" type="sibTrans" cxnId="{DCA99A4B-7446-4CBA-AF4E-671A5A732D88}">
      <dgm:prSet/>
      <dgm:spPr/>
      <dgm:t>
        <a:bodyPr/>
        <a:lstStyle/>
        <a:p>
          <a:endParaRPr lang="en-IN"/>
        </a:p>
      </dgm:t>
    </dgm:pt>
    <dgm:pt modelId="{7413135C-7217-4B11-985A-94DFAE221549}">
      <dgm:prSet/>
      <dgm:spPr/>
      <dgm:t>
        <a:bodyPr/>
        <a:lstStyle/>
        <a:p>
          <a:pPr algn="just"/>
          <a:r>
            <a:rPr lang="en-IN" dirty="0"/>
            <a:t>The newly converted CA LLPs registered with ICAI shall be allowed to work only in terms of Section 2(2) of the Chartered Accountants Act, 1949 and the objects of the LLP to be incorporated in </a:t>
          </a:r>
          <a:r>
            <a:rPr lang="en-IN" dirty="0" err="1"/>
            <a:t>FiLLiP</a:t>
          </a:r>
          <a:r>
            <a:rPr lang="en-IN" dirty="0"/>
            <a:t> and Form17 of the LLP Rules, 2009 or in LLP agreement, shall be in the nature of Professional Services allowed under Section 2(2) of the Chartered Accountants Act, 1949. LLP shall be subject to the same regulations, as if they were in partnership firm. Mere conversion into LLP does not give any privileges, which were not earlier with the CA firms.</a:t>
          </a:r>
        </a:p>
      </dgm:t>
    </dgm:pt>
    <dgm:pt modelId="{95BCD6CA-7655-48F0-A9F1-405E502332E2}" type="parTrans" cxnId="{498DC540-F01A-4ED0-8C1E-F2D18A2E8A7F}">
      <dgm:prSet/>
      <dgm:spPr/>
      <dgm:t>
        <a:bodyPr/>
        <a:lstStyle/>
        <a:p>
          <a:endParaRPr lang="en-IN"/>
        </a:p>
      </dgm:t>
    </dgm:pt>
    <dgm:pt modelId="{7D7429E3-1DF7-48E9-9DEB-1797C5CB03DE}" type="sibTrans" cxnId="{498DC540-F01A-4ED0-8C1E-F2D18A2E8A7F}">
      <dgm:prSet/>
      <dgm:spPr/>
      <dgm:t>
        <a:bodyPr/>
        <a:lstStyle/>
        <a:p>
          <a:endParaRPr lang="en-IN"/>
        </a:p>
      </dgm:t>
    </dgm:pt>
    <dgm:pt modelId="{0FC59781-93C0-42A2-BDA6-7CA1B7D96A3B}" type="pres">
      <dgm:prSet presAssocID="{D4F0D496-45DF-47A4-9926-9E3C148CF276}" presName="linear" presStyleCnt="0">
        <dgm:presLayoutVars>
          <dgm:animLvl val="lvl"/>
          <dgm:resizeHandles val="exact"/>
        </dgm:presLayoutVars>
      </dgm:prSet>
      <dgm:spPr/>
    </dgm:pt>
    <dgm:pt modelId="{AF48228A-86A8-4DB3-8E64-ECB5293BDDEC}" type="pres">
      <dgm:prSet presAssocID="{53C01433-A097-4FA2-BA73-74C8EFEB50E4}" presName="parentText" presStyleLbl="node1" presStyleIdx="0" presStyleCnt="3">
        <dgm:presLayoutVars>
          <dgm:chMax val="0"/>
          <dgm:bulletEnabled val="1"/>
        </dgm:presLayoutVars>
      </dgm:prSet>
      <dgm:spPr/>
    </dgm:pt>
    <dgm:pt modelId="{BD7F0D14-F03D-4484-BA31-9F951740DBE4}" type="pres">
      <dgm:prSet presAssocID="{E46F683D-F5A3-4344-B0E4-C78A1082E93A}" presName="spacer" presStyleCnt="0"/>
      <dgm:spPr/>
    </dgm:pt>
    <dgm:pt modelId="{DE5DB585-5923-4E0F-8204-F96B550AB5BC}" type="pres">
      <dgm:prSet presAssocID="{89E08076-06D4-4A25-97FA-216D63239E6D}" presName="parentText" presStyleLbl="node1" presStyleIdx="1" presStyleCnt="3">
        <dgm:presLayoutVars>
          <dgm:chMax val="0"/>
          <dgm:bulletEnabled val="1"/>
        </dgm:presLayoutVars>
      </dgm:prSet>
      <dgm:spPr/>
    </dgm:pt>
    <dgm:pt modelId="{DC850529-16CB-49DA-992C-F024D6D1B5E8}" type="pres">
      <dgm:prSet presAssocID="{261BE414-A4C4-447D-B1F6-2587CF041F18}" presName="spacer" presStyleCnt="0"/>
      <dgm:spPr/>
    </dgm:pt>
    <dgm:pt modelId="{40CB906C-B7B3-4DE9-BD1D-E50785CA27A4}" type="pres">
      <dgm:prSet presAssocID="{7413135C-7217-4B11-985A-94DFAE221549}" presName="parentText" presStyleLbl="node1" presStyleIdx="2" presStyleCnt="3">
        <dgm:presLayoutVars>
          <dgm:chMax val="0"/>
          <dgm:bulletEnabled val="1"/>
        </dgm:presLayoutVars>
      </dgm:prSet>
      <dgm:spPr/>
    </dgm:pt>
  </dgm:ptLst>
  <dgm:cxnLst>
    <dgm:cxn modelId="{8CBB0502-A182-404F-8236-6404A0BBC6F4}" type="presOf" srcId="{7413135C-7217-4B11-985A-94DFAE221549}" destId="{40CB906C-B7B3-4DE9-BD1D-E50785CA27A4}" srcOrd="0" destOrd="0" presId="urn:microsoft.com/office/officeart/2005/8/layout/vList2"/>
    <dgm:cxn modelId="{ADC8653D-4216-4318-853E-51D1A1E9B33D}" type="presOf" srcId="{89E08076-06D4-4A25-97FA-216D63239E6D}" destId="{DE5DB585-5923-4E0F-8204-F96B550AB5BC}" srcOrd="0" destOrd="0" presId="urn:microsoft.com/office/officeart/2005/8/layout/vList2"/>
    <dgm:cxn modelId="{498DC540-F01A-4ED0-8C1E-F2D18A2E8A7F}" srcId="{D4F0D496-45DF-47A4-9926-9E3C148CF276}" destId="{7413135C-7217-4B11-985A-94DFAE221549}" srcOrd="2" destOrd="0" parTransId="{95BCD6CA-7655-48F0-A9F1-405E502332E2}" sibTransId="{7D7429E3-1DF7-48E9-9DEB-1797C5CB03DE}"/>
    <dgm:cxn modelId="{DCA99A4B-7446-4CBA-AF4E-671A5A732D88}" srcId="{D4F0D496-45DF-47A4-9926-9E3C148CF276}" destId="{89E08076-06D4-4A25-97FA-216D63239E6D}" srcOrd="1" destOrd="0" parTransId="{5A9564A5-D92A-47CD-95E1-AAEB7E79CB55}" sibTransId="{261BE414-A4C4-447D-B1F6-2587CF041F18}"/>
    <dgm:cxn modelId="{3622B297-2619-462D-9706-6CC648D434E8}" type="presOf" srcId="{D4F0D496-45DF-47A4-9926-9E3C148CF276}" destId="{0FC59781-93C0-42A2-BDA6-7CA1B7D96A3B}" srcOrd="0" destOrd="0" presId="urn:microsoft.com/office/officeart/2005/8/layout/vList2"/>
    <dgm:cxn modelId="{3D7D7A98-BAD0-4DA8-BBC8-5911A629B1D6}" type="presOf" srcId="{53C01433-A097-4FA2-BA73-74C8EFEB50E4}" destId="{AF48228A-86A8-4DB3-8E64-ECB5293BDDEC}" srcOrd="0" destOrd="0" presId="urn:microsoft.com/office/officeart/2005/8/layout/vList2"/>
    <dgm:cxn modelId="{226947AD-49EF-469E-9352-15902F2A6C27}" srcId="{D4F0D496-45DF-47A4-9926-9E3C148CF276}" destId="{53C01433-A097-4FA2-BA73-74C8EFEB50E4}" srcOrd="0" destOrd="0" parTransId="{B16CF9BF-5A45-461C-906C-0A73E1B36704}" sibTransId="{E46F683D-F5A3-4344-B0E4-C78A1082E93A}"/>
    <dgm:cxn modelId="{3250CECC-65B0-4CDB-8B16-80698D5DAAE2}" type="presParOf" srcId="{0FC59781-93C0-42A2-BDA6-7CA1B7D96A3B}" destId="{AF48228A-86A8-4DB3-8E64-ECB5293BDDEC}" srcOrd="0" destOrd="0" presId="urn:microsoft.com/office/officeart/2005/8/layout/vList2"/>
    <dgm:cxn modelId="{1E4CA1AD-1B48-44D4-8F03-ACE4AAD3F3A3}" type="presParOf" srcId="{0FC59781-93C0-42A2-BDA6-7CA1B7D96A3B}" destId="{BD7F0D14-F03D-4484-BA31-9F951740DBE4}" srcOrd="1" destOrd="0" presId="urn:microsoft.com/office/officeart/2005/8/layout/vList2"/>
    <dgm:cxn modelId="{46DF8E6B-B920-4422-99EE-F98E2069C8F9}" type="presParOf" srcId="{0FC59781-93C0-42A2-BDA6-7CA1B7D96A3B}" destId="{DE5DB585-5923-4E0F-8204-F96B550AB5BC}" srcOrd="2" destOrd="0" presId="urn:microsoft.com/office/officeart/2005/8/layout/vList2"/>
    <dgm:cxn modelId="{E8EF62F2-1F96-4B84-B316-3AA1EF5D21AF}" type="presParOf" srcId="{0FC59781-93C0-42A2-BDA6-7CA1B7D96A3B}" destId="{DC850529-16CB-49DA-992C-F024D6D1B5E8}" srcOrd="3" destOrd="0" presId="urn:microsoft.com/office/officeart/2005/8/layout/vList2"/>
    <dgm:cxn modelId="{727DBBDE-7203-4DE3-BC4C-0FF3734B4446}" type="presParOf" srcId="{0FC59781-93C0-42A2-BDA6-7CA1B7D96A3B}" destId="{40CB906C-B7B3-4DE9-BD1D-E50785CA27A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F587FF6-53DD-4E0B-ABC6-D0D92F74734E}"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IN"/>
        </a:p>
      </dgm:t>
    </dgm:pt>
    <dgm:pt modelId="{62FF4CD0-6AE1-4610-90C7-B4CD6BDF87D6}">
      <dgm:prSet/>
      <dgm:spPr/>
      <dgm:t>
        <a:bodyPr/>
        <a:lstStyle/>
        <a:p>
          <a:pPr algn="just"/>
          <a:r>
            <a:rPr lang="en-IN" dirty="0"/>
            <a:t>Inter-se seniority among the firms shall be given to LLP as per existing policy of ICAI. In other words, LLPs shall carry the same seniority, as the firm shall otherwise have under the existing policy of ICAI. In case of merger of 2 LLPs, same rules as applicable to firms merging shall apply.</a:t>
          </a:r>
        </a:p>
      </dgm:t>
    </dgm:pt>
    <dgm:pt modelId="{82F1237A-5AD9-4666-9942-02DC959C379C}" type="parTrans" cxnId="{39B50AA6-F49D-4D33-9C24-55A25745F07B}">
      <dgm:prSet/>
      <dgm:spPr/>
      <dgm:t>
        <a:bodyPr/>
        <a:lstStyle/>
        <a:p>
          <a:endParaRPr lang="en-IN"/>
        </a:p>
      </dgm:t>
    </dgm:pt>
    <dgm:pt modelId="{A1EC4A49-E518-4ED7-AA84-E1FC51D181A6}" type="sibTrans" cxnId="{39B50AA6-F49D-4D33-9C24-55A25745F07B}">
      <dgm:prSet/>
      <dgm:spPr/>
      <dgm:t>
        <a:bodyPr/>
        <a:lstStyle/>
        <a:p>
          <a:endParaRPr lang="en-IN"/>
        </a:p>
      </dgm:t>
    </dgm:pt>
    <dgm:pt modelId="{6F0D3EE3-E223-4234-928D-75D1BC2192A8}">
      <dgm:prSet/>
      <dgm:spPr/>
      <dgm:t>
        <a:bodyPr/>
        <a:lstStyle/>
        <a:p>
          <a:pPr algn="just"/>
          <a:r>
            <a:rPr lang="en-IN" dirty="0"/>
            <a:t>The non converted firms shall also remain on the same position of seniority in relation to converted LLPs as the converted LLPs shall have the same inter-se seniority as the firms had earlier to conversion.</a:t>
          </a:r>
        </a:p>
      </dgm:t>
    </dgm:pt>
    <dgm:pt modelId="{C5711969-A3EF-4E80-8EBB-2050153ED8B3}" type="parTrans" cxnId="{5CC937BC-4E28-4DFD-B627-964FB647C34F}">
      <dgm:prSet/>
      <dgm:spPr/>
      <dgm:t>
        <a:bodyPr/>
        <a:lstStyle/>
        <a:p>
          <a:endParaRPr lang="en-IN"/>
        </a:p>
      </dgm:t>
    </dgm:pt>
    <dgm:pt modelId="{5CDE272B-9C7F-46C8-9A98-A93A217BC127}" type="sibTrans" cxnId="{5CC937BC-4E28-4DFD-B627-964FB647C34F}">
      <dgm:prSet/>
      <dgm:spPr/>
      <dgm:t>
        <a:bodyPr/>
        <a:lstStyle/>
        <a:p>
          <a:endParaRPr lang="en-IN"/>
        </a:p>
      </dgm:t>
    </dgm:pt>
    <dgm:pt modelId="{8B63877B-5798-4777-91A5-DA8A854D7833}" type="pres">
      <dgm:prSet presAssocID="{0F587FF6-53DD-4E0B-ABC6-D0D92F74734E}" presName="linear" presStyleCnt="0">
        <dgm:presLayoutVars>
          <dgm:animLvl val="lvl"/>
          <dgm:resizeHandles val="exact"/>
        </dgm:presLayoutVars>
      </dgm:prSet>
      <dgm:spPr/>
    </dgm:pt>
    <dgm:pt modelId="{45A74DF1-31C5-4AB8-B15E-8FD7F4A4F955}" type="pres">
      <dgm:prSet presAssocID="{62FF4CD0-6AE1-4610-90C7-B4CD6BDF87D6}" presName="parentText" presStyleLbl="node1" presStyleIdx="0" presStyleCnt="2">
        <dgm:presLayoutVars>
          <dgm:chMax val="0"/>
          <dgm:bulletEnabled val="1"/>
        </dgm:presLayoutVars>
      </dgm:prSet>
      <dgm:spPr/>
    </dgm:pt>
    <dgm:pt modelId="{93EB30FB-6D38-4DDF-911C-66E313ADD21A}" type="pres">
      <dgm:prSet presAssocID="{A1EC4A49-E518-4ED7-AA84-E1FC51D181A6}" presName="spacer" presStyleCnt="0"/>
      <dgm:spPr/>
    </dgm:pt>
    <dgm:pt modelId="{11DEB1F3-A861-4102-933B-547EED686404}" type="pres">
      <dgm:prSet presAssocID="{6F0D3EE3-E223-4234-928D-75D1BC2192A8}" presName="parentText" presStyleLbl="node1" presStyleIdx="1" presStyleCnt="2">
        <dgm:presLayoutVars>
          <dgm:chMax val="0"/>
          <dgm:bulletEnabled val="1"/>
        </dgm:presLayoutVars>
      </dgm:prSet>
      <dgm:spPr/>
    </dgm:pt>
  </dgm:ptLst>
  <dgm:cxnLst>
    <dgm:cxn modelId="{93CF775A-6FD5-4F64-9F90-3CC7285299C2}" type="presOf" srcId="{62FF4CD0-6AE1-4610-90C7-B4CD6BDF87D6}" destId="{45A74DF1-31C5-4AB8-B15E-8FD7F4A4F955}" srcOrd="0" destOrd="0" presId="urn:microsoft.com/office/officeart/2005/8/layout/vList2"/>
    <dgm:cxn modelId="{39B50AA6-F49D-4D33-9C24-55A25745F07B}" srcId="{0F587FF6-53DD-4E0B-ABC6-D0D92F74734E}" destId="{62FF4CD0-6AE1-4610-90C7-B4CD6BDF87D6}" srcOrd="0" destOrd="0" parTransId="{82F1237A-5AD9-4666-9942-02DC959C379C}" sibTransId="{A1EC4A49-E518-4ED7-AA84-E1FC51D181A6}"/>
    <dgm:cxn modelId="{5CC937BC-4E28-4DFD-B627-964FB647C34F}" srcId="{0F587FF6-53DD-4E0B-ABC6-D0D92F74734E}" destId="{6F0D3EE3-E223-4234-928D-75D1BC2192A8}" srcOrd="1" destOrd="0" parTransId="{C5711969-A3EF-4E80-8EBB-2050153ED8B3}" sibTransId="{5CDE272B-9C7F-46C8-9A98-A93A217BC127}"/>
    <dgm:cxn modelId="{BADCD2C2-D5BF-4A2A-B644-9072681ADD81}" type="presOf" srcId="{6F0D3EE3-E223-4234-928D-75D1BC2192A8}" destId="{11DEB1F3-A861-4102-933B-547EED686404}" srcOrd="0" destOrd="0" presId="urn:microsoft.com/office/officeart/2005/8/layout/vList2"/>
    <dgm:cxn modelId="{7EF696D8-E9D3-411C-BA99-B12FE432ED3B}" type="presOf" srcId="{0F587FF6-53DD-4E0B-ABC6-D0D92F74734E}" destId="{8B63877B-5798-4777-91A5-DA8A854D7833}" srcOrd="0" destOrd="0" presId="urn:microsoft.com/office/officeart/2005/8/layout/vList2"/>
    <dgm:cxn modelId="{ACCEBFCF-D3A0-423C-A93C-3337E99C2AB9}" type="presParOf" srcId="{8B63877B-5798-4777-91A5-DA8A854D7833}" destId="{45A74DF1-31C5-4AB8-B15E-8FD7F4A4F955}" srcOrd="0" destOrd="0" presId="urn:microsoft.com/office/officeart/2005/8/layout/vList2"/>
    <dgm:cxn modelId="{495292A2-F25B-4F2E-9FB0-9DBF27DEDCF9}" type="presParOf" srcId="{8B63877B-5798-4777-91A5-DA8A854D7833}" destId="{93EB30FB-6D38-4DDF-911C-66E313ADD21A}" srcOrd="1" destOrd="0" presId="urn:microsoft.com/office/officeart/2005/8/layout/vList2"/>
    <dgm:cxn modelId="{F10956DC-EC51-4958-9829-344F4172ADF1}" type="presParOf" srcId="{8B63877B-5798-4777-91A5-DA8A854D7833}" destId="{11DEB1F3-A861-4102-933B-547EED68640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04373E9-1939-472A-855C-4F5239726AA5}"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CDA7A28A-A89F-4F7C-B75A-62B8C5743DE3}">
      <dgm:prSet/>
      <dgm:spPr/>
      <dgm:t>
        <a:bodyPr/>
        <a:lstStyle/>
        <a:p>
          <a:pPr algn="just"/>
          <a:r>
            <a:rPr lang="en-IN" dirty="0"/>
            <a:t>These guidelines of conversion of CA firms into LLP shall also be applicable to the conversion of proprietary firm into LLP subject to the provisions of LLP Act, Rules and Regulations framed there under. The conversion of proprietary firm shall be by way of incorporation of new LLPs</a:t>
          </a:r>
        </a:p>
      </dgm:t>
    </dgm:pt>
    <dgm:pt modelId="{A8332867-EC4F-4334-8E3F-5986B181B27F}" type="parTrans" cxnId="{3D27405E-6EAA-4CDA-8E68-5AF139FADACF}">
      <dgm:prSet/>
      <dgm:spPr/>
      <dgm:t>
        <a:bodyPr/>
        <a:lstStyle/>
        <a:p>
          <a:endParaRPr lang="en-IN"/>
        </a:p>
      </dgm:t>
    </dgm:pt>
    <dgm:pt modelId="{6CD846DF-8E6D-495C-B92A-F7A14A8F3A65}" type="sibTrans" cxnId="{3D27405E-6EAA-4CDA-8E68-5AF139FADACF}">
      <dgm:prSet/>
      <dgm:spPr/>
      <dgm:t>
        <a:bodyPr/>
        <a:lstStyle/>
        <a:p>
          <a:endParaRPr lang="en-IN"/>
        </a:p>
      </dgm:t>
    </dgm:pt>
    <dgm:pt modelId="{74E7B71F-EF27-43A4-A1BE-B2DB1ECCBD87}" type="pres">
      <dgm:prSet presAssocID="{004373E9-1939-472A-855C-4F5239726AA5}" presName="Name0" presStyleCnt="0">
        <dgm:presLayoutVars>
          <dgm:chMax val="7"/>
          <dgm:chPref val="7"/>
          <dgm:dir/>
        </dgm:presLayoutVars>
      </dgm:prSet>
      <dgm:spPr/>
    </dgm:pt>
    <dgm:pt modelId="{162C8DF0-F496-4CD0-A8DF-0A054AC81F73}" type="pres">
      <dgm:prSet presAssocID="{004373E9-1939-472A-855C-4F5239726AA5}" presName="Name1" presStyleCnt="0"/>
      <dgm:spPr/>
    </dgm:pt>
    <dgm:pt modelId="{4ECC684B-00A3-4ED5-8119-14A01B5BDF3E}" type="pres">
      <dgm:prSet presAssocID="{004373E9-1939-472A-855C-4F5239726AA5}" presName="cycle" presStyleCnt="0"/>
      <dgm:spPr/>
    </dgm:pt>
    <dgm:pt modelId="{5CCE351C-A746-40F4-9B4F-0C03DF4B99EF}" type="pres">
      <dgm:prSet presAssocID="{004373E9-1939-472A-855C-4F5239726AA5}" presName="srcNode" presStyleLbl="node1" presStyleIdx="0" presStyleCnt="1"/>
      <dgm:spPr/>
    </dgm:pt>
    <dgm:pt modelId="{0F51028C-EA5C-412E-80AA-607E9921BB9E}" type="pres">
      <dgm:prSet presAssocID="{004373E9-1939-472A-855C-4F5239726AA5}" presName="conn" presStyleLbl="parChTrans1D2" presStyleIdx="0" presStyleCnt="1"/>
      <dgm:spPr/>
    </dgm:pt>
    <dgm:pt modelId="{64FA659E-B0E7-477A-805B-80D5E5DED9F1}" type="pres">
      <dgm:prSet presAssocID="{004373E9-1939-472A-855C-4F5239726AA5}" presName="extraNode" presStyleLbl="node1" presStyleIdx="0" presStyleCnt="1"/>
      <dgm:spPr/>
    </dgm:pt>
    <dgm:pt modelId="{DC62121E-CDCC-4E8D-9DCB-053FE170BF00}" type="pres">
      <dgm:prSet presAssocID="{004373E9-1939-472A-855C-4F5239726AA5}" presName="dstNode" presStyleLbl="node1" presStyleIdx="0" presStyleCnt="1"/>
      <dgm:spPr/>
    </dgm:pt>
    <dgm:pt modelId="{ED4D124B-D0AD-4980-81AC-CBFE058D1A0B}" type="pres">
      <dgm:prSet presAssocID="{CDA7A28A-A89F-4F7C-B75A-62B8C5743DE3}" presName="text_1" presStyleLbl="node1" presStyleIdx="0" presStyleCnt="1">
        <dgm:presLayoutVars>
          <dgm:bulletEnabled val="1"/>
        </dgm:presLayoutVars>
      </dgm:prSet>
      <dgm:spPr/>
    </dgm:pt>
    <dgm:pt modelId="{B61869C2-40AC-488B-AD5E-D0BEF66A41D2}" type="pres">
      <dgm:prSet presAssocID="{CDA7A28A-A89F-4F7C-B75A-62B8C5743DE3}" presName="accent_1" presStyleCnt="0"/>
      <dgm:spPr/>
    </dgm:pt>
    <dgm:pt modelId="{09D98A5A-4D39-4871-9B0F-998939BD9FBC}" type="pres">
      <dgm:prSet presAssocID="{CDA7A28A-A89F-4F7C-B75A-62B8C5743DE3}" presName="accentRepeatNode" presStyleLbl="solidFgAcc1" presStyleIdx="0" presStyleCnt="1"/>
      <dgm:spPr/>
    </dgm:pt>
  </dgm:ptLst>
  <dgm:cxnLst>
    <dgm:cxn modelId="{3D27405E-6EAA-4CDA-8E68-5AF139FADACF}" srcId="{004373E9-1939-472A-855C-4F5239726AA5}" destId="{CDA7A28A-A89F-4F7C-B75A-62B8C5743DE3}" srcOrd="0" destOrd="0" parTransId="{A8332867-EC4F-4334-8E3F-5986B181B27F}" sibTransId="{6CD846DF-8E6D-495C-B92A-F7A14A8F3A65}"/>
    <dgm:cxn modelId="{BC70CB81-F927-4932-9884-CAEB42BF0878}" type="presOf" srcId="{6CD846DF-8E6D-495C-B92A-F7A14A8F3A65}" destId="{0F51028C-EA5C-412E-80AA-607E9921BB9E}" srcOrd="0" destOrd="0" presId="urn:microsoft.com/office/officeart/2008/layout/VerticalCurvedList"/>
    <dgm:cxn modelId="{112AEC88-ADFC-4E05-83EA-79021D70FA81}" type="presOf" srcId="{CDA7A28A-A89F-4F7C-B75A-62B8C5743DE3}" destId="{ED4D124B-D0AD-4980-81AC-CBFE058D1A0B}" srcOrd="0" destOrd="0" presId="urn:microsoft.com/office/officeart/2008/layout/VerticalCurvedList"/>
    <dgm:cxn modelId="{56A3EEC0-26AF-4517-BCAD-14D262B9FBCF}" type="presOf" srcId="{004373E9-1939-472A-855C-4F5239726AA5}" destId="{74E7B71F-EF27-43A4-A1BE-B2DB1ECCBD87}" srcOrd="0" destOrd="0" presId="urn:microsoft.com/office/officeart/2008/layout/VerticalCurvedList"/>
    <dgm:cxn modelId="{6452C55C-57A5-471B-B37F-0E59B56E4CB3}" type="presParOf" srcId="{74E7B71F-EF27-43A4-A1BE-B2DB1ECCBD87}" destId="{162C8DF0-F496-4CD0-A8DF-0A054AC81F73}" srcOrd="0" destOrd="0" presId="urn:microsoft.com/office/officeart/2008/layout/VerticalCurvedList"/>
    <dgm:cxn modelId="{4B109B68-5B0A-4805-8B22-F2E54A9CB951}" type="presParOf" srcId="{162C8DF0-F496-4CD0-A8DF-0A054AC81F73}" destId="{4ECC684B-00A3-4ED5-8119-14A01B5BDF3E}" srcOrd="0" destOrd="0" presId="urn:microsoft.com/office/officeart/2008/layout/VerticalCurvedList"/>
    <dgm:cxn modelId="{1CB72D6B-E40B-4F3C-871F-46D15D3D792A}" type="presParOf" srcId="{4ECC684B-00A3-4ED5-8119-14A01B5BDF3E}" destId="{5CCE351C-A746-40F4-9B4F-0C03DF4B99EF}" srcOrd="0" destOrd="0" presId="urn:microsoft.com/office/officeart/2008/layout/VerticalCurvedList"/>
    <dgm:cxn modelId="{479354BB-CBE7-4F74-9A47-B3243BC43BBE}" type="presParOf" srcId="{4ECC684B-00A3-4ED5-8119-14A01B5BDF3E}" destId="{0F51028C-EA5C-412E-80AA-607E9921BB9E}" srcOrd="1" destOrd="0" presId="urn:microsoft.com/office/officeart/2008/layout/VerticalCurvedList"/>
    <dgm:cxn modelId="{5ADDC06A-E61D-4905-A643-F606DC2B8703}" type="presParOf" srcId="{4ECC684B-00A3-4ED5-8119-14A01B5BDF3E}" destId="{64FA659E-B0E7-477A-805B-80D5E5DED9F1}" srcOrd="2" destOrd="0" presId="urn:microsoft.com/office/officeart/2008/layout/VerticalCurvedList"/>
    <dgm:cxn modelId="{F2591317-E0E8-435F-9A2A-A52DDA96D500}" type="presParOf" srcId="{4ECC684B-00A3-4ED5-8119-14A01B5BDF3E}" destId="{DC62121E-CDCC-4E8D-9DCB-053FE170BF00}" srcOrd="3" destOrd="0" presId="urn:microsoft.com/office/officeart/2008/layout/VerticalCurvedList"/>
    <dgm:cxn modelId="{D7C7F148-1581-45C9-AB70-544101FA354A}" type="presParOf" srcId="{162C8DF0-F496-4CD0-A8DF-0A054AC81F73}" destId="{ED4D124B-D0AD-4980-81AC-CBFE058D1A0B}" srcOrd="1" destOrd="0" presId="urn:microsoft.com/office/officeart/2008/layout/VerticalCurvedList"/>
    <dgm:cxn modelId="{607863CC-648C-46BF-B765-8AF7D662B133}" type="presParOf" srcId="{162C8DF0-F496-4CD0-A8DF-0A054AC81F73}" destId="{B61869C2-40AC-488B-AD5E-D0BEF66A41D2}" srcOrd="2" destOrd="0" presId="urn:microsoft.com/office/officeart/2008/layout/VerticalCurvedList"/>
    <dgm:cxn modelId="{A7FB69C5-AD53-488A-8F75-ED2FEB0B262C}" type="presParOf" srcId="{B61869C2-40AC-488B-AD5E-D0BEF66A41D2}" destId="{09D98A5A-4D39-4871-9B0F-998939BD9FB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DF8B7173-FB55-49F6-B5A1-D082A72392F9}"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225610C2-1D02-4612-9B97-44575BE3CEB6}">
      <dgm:prSet/>
      <dgm:spPr/>
      <dgm:t>
        <a:bodyPr/>
        <a:lstStyle/>
        <a:p>
          <a:pPr algn="just"/>
          <a:r>
            <a:rPr lang="en-IN" dirty="0"/>
            <a:t>The registration number (with minimum 6 numbers) of LLP with ICAI, shall remain the same, Firm Registration Number (FRN), allotted to the firm before the conversion by ICAI with the Regional Code like `W’ for Western, `E’ for Eastern, `S’ for Southern, `N’ for Northern and `C’ for Central Region</a:t>
          </a:r>
        </a:p>
      </dgm:t>
    </dgm:pt>
    <dgm:pt modelId="{C3167F6D-325B-425D-80EC-9EC88083B475}" type="parTrans" cxnId="{C392C514-FA3B-4D7A-999E-7256056A1698}">
      <dgm:prSet/>
      <dgm:spPr/>
      <dgm:t>
        <a:bodyPr/>
        <a:lstStyle/>
        <a:p>
          <a:endParaRPr lang="en-IN"/>
        </a:p>
      </dgm:t>
    </dgm:pt>
    <dgm:pt modelId="{3281132A-88A7-4744-897A-7CBA4D8ADC60}" type="sibTrans" cxnId="{C392C514-FA3B-4D7A-999E-7256056A1698}">
      <dgm:prSet/>
      <dgm:spPr/>
      <dgm:t>
        <a:bodyPr/>
        <a:lstStyle/>
        <a:p>
          <a:endParaRPr lang="en-IN"/>
        </a:p>
      </dgm:t>
    </dgm:pt>
    <dgm:pt modelId="{895E57BD-ABA4-4864-9B11-D36BD13D1D32}" type="pres">
      <dgm:prSet presAssocID="{DF8B7173-FB55-49F6-B5A1-D082A72392F9}" presName="Name0" presStyleCnt="0">
        <dgm:presLayoutVars>
          <dgm:chMax val="7"/>
          <dgm:chPref val="7"/>
          <dgm:dir/>
        </dgm:presLayoutVars>
      </dgm:prSet>
      <dgm:spPr/>
    </dgm:pt>
    <dgm:pt modelId="{0A782D9D-F359-4356-9DD7-E74FDA4C69A3}" type="pres">
      <dgm:prSet presAssocID="{DF8B7173-FB55-49F6-B5A1-D082A72392F9}" presName="Name1" presStyleCnt="0"/>
      <dgm:spPr/>
    </dgm:pt>
    <dgm:pt modelId="{C9F09BB3-1BF0-4582-B266-F74CEFE0DF38}" type="pres">
      <dgm:prSet presAssocID="{DF8B7173-FB55-49F6-B5A1-D082A72392F9}" presName="cycle" presStyleCnt="0"/>
      <dgm:spPr/>
    </dgm:pt>
    <dgm:pt modelId="{C816782A-7609-4A59-9CA1-1BE05BB900D9}" type="pres">
      <dgm:prSet presAssocID="{DF8B7173-FB55-49F6-B5A1-D082A72392F9}" presName="srcNode" presStyleLbl="node1" presStyleIdx="0" presStyleCnt="1"/>
      <dgm:spPr/>
    </dgm:pt>
    <dgm:pt modelId="{FA6CDA67-7765-4A7D-A886-D7DADAC57B6D}" type="pres">
      <dgm:prSet presAssocID="{DF8B7173-FB55-49F6-B5A1-D082A72392F9}" presName="conn" presStyleLbl="parChTrans1D2" presStyleIdx="0" presStyleCnt="1"/>
      <dgm:spPr/>
    </dgm:pt>
    <dgm:pt modelId="{AF8BDFF3-5B8C-4F57-870D-2937D0E6CFC5}" type="pres">
      <dgm:prSet presAssocID="{DF8B7173-FB55-49F6-B5A1-D082A72392F9}" presName="extraNode" presStyleLbl="node1" presStyleIdx="0" presStyleCnt="1"/>
      <dgm:spPr/>
    </dgm:pt>
    <dgm:pt modelId="{374E46EB-8C19-431C-B08F-21CCF1664646}" type="pres">
      <dgm:prSet presAssocID="{DF8B7173-FB55-49F6-B5A1-D082A72392F9}" presName="dstNode" presStyleLbl="node1" presStyleIdx="0" presStyleCnt="1"/>
      <dgm:spPr/>
    </dgm:pt>
    <dgm:pt modelId="{B7309267-EB8F-4954-8917-A04F4F40A298}" type="pres">
      <dgm:prSet presAssocID="{225610C2-1D02-4612-9B97-44575BE3CEB6}" presName="text_1" presStyleLbl="node1" presStyleIdx="0" presStyleCnt="1">
        <dgm:presLayoutVars>
          <dgm:bulletEnabled val="1"/>
        </dgm:presLayoutVars>
      </dgm:prSet>
      <dgm:spPr/>
    </dgm:pt>
    <dgm:pt modelId="{B3A264C7-9251-4201-AFA8-98EB4E238463}" type="pres">
      <dgm:prSet presAssocID="{225610C2-1D02-4612-9B97-44575BE3CEB6}" presName="accent_1" presStyleCnt="0"/>
      <dgm:spPr/>
    </dgm:pt>
    <dgm:pt modelId="{AECCE745-8F6F-43B3-BB57-9A2A7E263A0C}" type="pres">
      <dgm:prSet presAssocID="{225610C2-1D02-4612-9B97-44575BE3CEB6}" presName="accentRepeatNode" presStyleLbl="solidFgAcc1" presStyleIdx="0" presStyleCnt="1"/>
      <dgm:spPr/>
    </dgm:pt>
  </dgm:ptLst>
  <dgm:cxnLst>
    <dgm:cxn modelId="{C392C514-FA3B-4D7A-999E-7256056A1698}" srcId="{DF8B7173-FB55-49F6-B5A1-D082A72392F9}" destId="{225610C2-1D02-4612-9B97-44575BE3CEB6}" srcOrd="0" destOrd="0" parTransId="{C3167F6D-325B-425D-80EC-9EC88083B475}" sibTransId="{3281132A-88A7-4744-897A-7CBA4D8ADC60}"/>
    <dgm:cxn modelId="{E4FCE11B-FD9E-4B5B-BC00-C5C1DB4FB47B}" type="presOf" srcId="{3281132A-88A7-4744-897A-7CBA4D8ADC60}" destId="{FA6CDA67-7765-4A7D-A886-D7DADAC57B6D}" srcOrd="0" destOrd="0" presId="urn:microsoft.com/office/officeart/2008/layout/VerticalCurvedList"/>
    <dgm:cxn modelId="{394E1A6A-8240-4485-BD6B-6FB8092F1AF6}" type="presOf" srcId="{225610C2-1D02-4612-9B97-44575BE3CEB6}" destId="{B7309267-EB8F-4954-8917-A04F4F40A298}" srcOrd="0" destOrd="0" presId="urn:microsoft.com/office/officeart/2008/layout/VerticalCurvedList"/>
    <dgm:cxn modelId="{D08C44A6-FF5A-4C4D-B163-F588F2DDC801}" type="presOf" srcId="{DF8B7173-FB55-49F6-B5A1-D082A72392F9}" destId="{895E57BD-ABA4-4864-9B11-D36BD13D1D32}" srcOrd="0" destOrd="0" presId="urn:microsoft.com/office/officeart/2008/layout/VerticalCurvedList"/>
    <dgm:cxn modelId="{B584DE45-8A41-42ED-AADD-69C3E1B5230C}" type="presParOf" srcId="{895E57BD-ABA4-4864-9B11-D36BD13D1D32}" destId="{0A782D9D-F359-4356-9DD7-E74FDA4C69A3}" srcOrd="0" destOrd="0" presId="urn:microsoft.com/office/officeart/2008/layout/VerticalCurvedList"/>
    <dgm:cxn modelId="{5D46FDE8-AC4A-4029-A9EC-E2A0BDCFB2F7}" type="presParOf" srcId="{0A782D9D-F359-4356-9DD7-E74FDA4C69A3}" destId="{C9F09BB3-1BF0-4582-B266-F74CEFE0DF38}" srcOrd="0" destOrd="0" presId="urn:microsoft.com/office/officeart/2008/layout/VerticalCurvedList"/>
    <dgm:cxn modelId="{3396C3FC-F91E-437E-9930-F3F09EF07F50}" type="presParOf" srcId="{C9F09BB3-1BF0-4582-B266-F74CEFE0DF38}" destId="{C816782A-7609-4A59-9CA1-1BE05BB900D9}" srcOrd="0" destOrd="0" presId="urn:microsoft.com/office/officeart/2008/layout/VerticalCurvedList"/>
    <dgm:cxn modelId="{2F54982F-8F97-4971-8B9C-252A39980085}" type="presParOf" srcId="{C9F09BB3-1BF0-4582-B266-F74CEFE0DF38}" destId="{FA6CDA67-7765-4A7D-A886-D7DADAC57B6D}" srcOrd="1" destOrd="0" presId="urn:microsoft.com/office/officeart/2008/layout/VerticalCurvedList"/>
    <dgm:cxn modelId="{9579214E-CB31-4155-8BEA-52B1FCDBFFFE}" type="presParOf" srcId="{C9F09BB3-1BF0-4582-B266-F74CEFE0DF38}" destId="{AF8BDFF3-5B8C-4F57-870D-2937D0E6CFC5}" srcOrd="2" destOrd="0" presId="urn:microsoft.com/office/officeart/2008/layout/VerticalCurvedList"/>
    <dgm:cxn modelId="{140BFE96-5214-43FE-892E-5A82CF2F8A57}" type="presParOf" srcId="{C9F09BB3-1BF0-4582-B266-F74CEFE0DF38}" destId="{374E46EB-8C19-431C-B08F-21CCF1664646}" srcOrd="3" destOrd="0" presId="urn:microsoft.com/office/officeart/2008/layout/VerticalCurvedList"/>
    <dgm:cxn modelId="{523C5CB3-C93F-4AA7-A222-5DC7F572F329}" type="presParOf" srcId="{0A782D9D-F359-4356-9DD7-E74FDA4C69A3}" destId="{B7309267-EB8F-4954-8917-A04F4F40A298}" srcOrd="1" destOrd="0" presId="urn:microsoft.com/office/officeart/2008/layout/VerticalCurvedList"/>
    <dgm:cxn modelId="{0FEC52DF-43CF-4BFD-9B93-3A85F0506CCA}" type="presParOf" srcId="{0A782D9D-F359-4356-9DD7-E74FDA4C69A3}" destId="{B3A264C7-9251-4201-AFA8-98EB4E238463}" srcOrd="2" destOrd="0" presId="urn:microsoft.com/office/officeart/2008/layout/VerticalCurvedList"/>
    <dgm:cxn modelId="{74D73C9C-5920-4FBF-9C11-14B09AD796DF}" type="presParOf" srcId="{B3A264C7-9251-4201-AFA8-98EB4E238463}" destId="{AECCE745-8F6F-43B3-BB57-9A2A7E263A0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4DD4FAA-4AC2-40B2-9768-2F5B3A258BDB}"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0B57E110-FAE3-48C3-A2C3-D518A1BDDD8E}">
      <dgm:prSet/>
      <dgm:spPr/>
      <dgm:t>
        <a:bodyPr/>
        <a:lstStyle/>
        <a:p>
          <a:pPr algn="just"/>
          <a:r>
            <a:rPr lang="en-IN" dirty="0"/>
            <a:t>In case, there is a merger of a firm and conversion with LLP and vice-versa, seniority may be provided to the surviving entity as per policy</a:t>
          </a:r>
        </a:p>
      </dgm:t>
    </dgm:pt>
    <dgm:pt modelId="{DCC6E810-9A46-40C1-8887-A2693CBA28EC}" type="parTrans" cxnId="{42474B35-82DB-48C4-BBF9-488B96AA11CB}">
      <dgm:prSet/>
      <dgm:spPr/>
      <dgm:t>
        <a:bodyPr/>
        <a:lstStyle/>
        <a:p>
          <a:endParaRPr lang="en-IN"/>
        </a:p>
      </dgm:t>
    </dgm:pt>
    <dgm:pt modelId="{C9F74BE5-8A7F-4698-BFA0-D46E00671049}" type="sibTrans" cxnId="{42474B35-82DB-48C4-BBF9-488B96AA11CB}">
      <dgm:prSet/>
      <dgm:spPr/>
      <dgm:t>
        <a:bodyPr/>
        <a:lstStyle/>
        <a:p>
          <a:endParaRPr lang="en-IN"/>
        </a:p>
      </dgm:t>
    </dgm:pt>
    <dgm:pt modelId="{F493A22C-6FEC-4B50-91B4-864DDE7FE117}">
      <dgm:prSet/>
      <dgm:spPr/>
      <dgm:t>
        <a:bodyPr/>
        <a:lstStyle/>
        <a:p>
          <a:pPr algn="just"/>
          <a:r>
            <a:rPr lang="en-IN" dirty="0"/>
            <a:t>The provisions of CA Act, 1949, Chartered Accountants Regulations, 1988 and Code of Ethics issued by ICAI shall be applicable to all partners of the converted CA firms into LLP jointly and severally.</a:t>
          </a:r>
        </a:p>
      </dgm:t>
    </dgm:pt>
    <dgm:pt modelId="{5DE9B609-BA56-48D9-AAEF-E09E54407153}" type="parTrans" cxnId="{F4569B6A-4BED-4D4A-A6DA-6AFE53B25C27}">
      <dgm:prSet/>
      <dgm:spPr/>
      <dgm:t>
        <a:bodyPr/>
        <a:lstStyle/>
        <a:p>
          <a:endParaRPr lang="en-IN"/>
        </a:p>
      </dgm:t>
    </dgm:pt>
    <dgm:pt modelId="{5543A2ED-2B6C-40CA-A5B5-54A1C632C53B}" type="sibTrans" cxnId="{F4569B6A-4BED-4D4A-A6DA-6AFE53B25C27}">
      <dgm:prSet/>
      <dgm:spPr/>
      <dgm:t>
        <a:bodyPr/>
        <a:lstStyle/>
        <a:p>
          <a:endParaRPr lang="en-IN"/>
        </a:p>
      </dgm:t>
    </dgm:pt>
    <dgm:pt modelId="{94CCDCF6-0271-49A1-B268-8ECB7A034D7F}" type="pres">
      <dgm:prSet presAssocID="{44DD4FAA-4AC2-40B2-9768-2F5B3A258BDB}" presName="Name0" presStyleCnt="0">
        <dgm:presLayoutVars>
          <dgm:chMax val="7"/>
          <dgm:chPref val="7"/>
          <dgm:dir/>
        </dgm:presLayoutVars>
      </dgm:prSet>
      <dgm:spPr/>
    </dgm:pt>
    <dgm:pt modelId="{A2851AC1-A708-46FB-899B-6553E1585788}" type="pres">
      <dgm:prSet presAssocID="{44DD4FAA-4AC2-40B2-9768-2F5B3A258BDB}" presName="Name1" presStyleCnt="0"/>
      <dgm:spPr/>
    </dgm:pt>
    <dgm:pt modelId="{59A87EB9-E7FD-4604-95F1-30EAFCDCBBB6}" type="pres">
      <dgm:prSet presAssocID="{44DD4FAA-4AC2-40B2-9768-2F5B3A258BDB}" presName="cycle" presStyleCnt="0"/>
      <dgm:spPr/>
    </dgm:pt>
    <dgm:pt modelId="{59ADD4BD-5CE9-4DB9-A7F8-7205AEF0FB6B}" type="pres">
      <dgm:prSet presAssocID="{44DD4FAA-4AC2-40B2-9768-2F5B3A258BDB}" presName="srcNode" presStyleLbl="node1" presStyleIdx="0" presStyleCnt="2"/>
      <dgm:spPr/>
    </dgm:pt>
    <dgm:pt modelId="{94274A6A-A87B-49FA-9C35-487E525219E5}" type="pres">
      <dgm:prSet presAssocID="{44DD4FAA-4AC2-40B2-9768-2F5B3A258BDB}" presName="conn" presStyleLbl="parChTrans1D2" presStyleIdx="0" presStyleCnt="1"/>
      <dgm:spPr/>
    </dgm:pt>
    <dgm:pt modelId="{9D08BBCA-46F9-4C31-882C-411E37ED6A6B}" type="pres">
      <dgm:prSet presAssocID="{44DD4FAA-4AC2-40B2-9768-2F5B3A258BDB}" presName="extraNode" presStyleLbl="node1" presStyleIdx="0" presStyleCnt="2"/>
      <dgm:spPr/>
    </dgm:pt>
    <dgm:pt modelId="{2D2AF2F1-FB4D-4407-9E44-7FCC3BE390FF}" type="pres">
      <dgm:prSet presAssocID="{44DD4FAA-4AC2-40B2-9768-2F5B3A258BDB}" presName="dstNode" presStyleLbl="node1" presStyleIdx="0" presStyleCnt="2"/>
      <dgm:spPr/>
    </dgm:pt>
    <dgm:pt modelId="{4016CD1C-A41F-4270-8056-BA3AD7432C28}" type="pres">
      <dgm:prSet presAssocID="{0B57E110-FAE3-48C3-A2C3-D518A1BDDD8E}" presName="text_1" presStyleLbl="node1" presStyleIdx="0" presStyleCnt="2">
        <dgm:presLayoutVars>
          <dgm:bulletEnabled val="1"/>
        </dgm:presLayoutVars>
      </dgm:prSet>
      <dgm:spPr/>
    </dgm:pt>
    <dgm:pt modelId="{246A0C85-59FC-4295-808A-D7763A0F12D4}" type="pres">
      <dgm:prSet presAssocID="{0B57E110-FAE3-48C3-A2C3-D518A1BDDD8E}" presName="accent_1" presStyleCnt="0"/>
      <dgm:spPr/>
    </dgm:pt>
    <dgm:pt modelId="{9CD4C5D6-8BD7-45BF-83B5-DBFCA6779C6E}" type="pres">
      <dgm:prSet presAssocID="{0B57E110-FAE3-48C3-A2C3-D518A1BDDD8E}" presName="accentRepeatNode" presStyleLbl="solidFgAcc1" presStyleIdx="0" presStyleCnt="2"/>
      <dgm:spPr/>
    </dgm:pt>
    <dgm:pt modelId="{BDCFEE6E-256E-4F0A-AB76-A00410DF1D9D}" type="pres">
      <dgm:prSet presAssocID="{F493A22C-6FEC-4B50-91B4-864DDE7FE117}" presName="text_2" presStyleLbl="node1" presStyleIdx="1" presStyleCnt="2">
        <dgm:presLayoutVars>
          <dgm:bulletEnabled val="1"/>
        </dgm:presLayoutVars>
      </dgm:prSet>
      <dgm:spPr/>
    </dgm:pt>
    <dgm:pt modelId="{4FA6DF16-1B42-4F57-A7CB-FE0B047564FD}" type="pres">
      <dgm:prSet presAssocID="{F493A22C-6FEC-4B50-91B4-864DDE7FE117}" presName="accent_2" presStyleCnt="0"/>
      <dgm:spPr/>
    </dgm:pt>
    <dgm:pt modelId="{4B8B131A-4A38-4A83-87C3-13920406D135}" type="pres">
      <dgm:prSet presAssocID="{F493A22C-6FEC-4B50-91B4-864DDE7FE117}" presName="accentRepeatNode" presStyleLbl="solidFgAcc1" presStyleIdx="1" presStyleCnt="2"/>
      <dgm:spPr/>
    </dgm:pt>
  </dgm:ptLst>
  <dgm:cxnLst>
    <dgm:cxn modelId="{42474B35-82DB-48C4-BBF9-488B96AA11CB}" srcId="{44DD4FAA-4AC2-40B2-9768-2F5B3A258BDB}" destId="{0B57E110-FAE3-48C3-A2C3-D518A1BDDD8E}" srcOrd="0" destOrd="0" parTransId="{DCC6E810-9A46-40C1-8887-A2693CBA28EC}" sibTransId="{C9F74BE5-8A7F-4698-BFA0-D46E00671049}"/>
    <dgm:cxn modelId="{3616BD62-726A-4366-AD1E-034C2E16ABB8}" type="presOf" srcId="{F493A22C-6FEC-4B50-91B4-864DDE7FE117}" destId="{BDCFEE6E-256E-4F0A-AB76-A00410DF1D9D}" srcOrd="0" destOrd="0" presId="urn:microsoft.com/office/officeart/2008/layout/VerticalCurvedList"/>
    <dgm:cxn modelId="{F4569B6A-4BED-4D4A-A6DA-6AFE53B25C27}" srcId="{44DD4FAA-4AC2-40B2-9768-2F5B3A258BDB}" destId="{F493A22C-6FEC-4B50-91B4-864DDE7FE117}" srcOrd="1" destOrd="0" parTransId="{5DE9B609-BA56-48D9-AAEF-E09E54407153}" sibTransId="{5543A2ED-2B6C-40CA-A5B5-54A1C632C53B}"/>
    <dgm:cxn modelId="{1C267B75-E89B-4229-A6E6-2315FBC39E75}" type="presOf" srcId="{44DD4FAA-4AC2-40B2-9768-2F5B3A258BDB}" destId="{94CCDCF6-0271-49A1-B268-8ECB7A034D7F}" srcOrd="0" destOrd="0" presId="urn:microsoft.com/office/officeart/2008/layout/VerticalCurvedList"/>
    <dgm:cxn modelId="{510645CF-5292-4FDB-81A6-E121165C11E0}" type="presOf" srcId="{0B57E110-FAE3-48C3-A2C3-D518A1BDDD8E}" destId="{4016CD1C-A41F-4270-8056-BA3AD7432C28}" srcOrd="0" destOrd="0" presId="urn:microsoft.com/office/officeart/2008/layout/VerticalCurvedList"/>
    <dgm:cxn modelId="{80D932E7-C977-4AF3-B165-E74294C68D9A}" type="presOf" srcId="{C9F74BE5-8A7F-4698-BFA0-D46E00671049}" destId="{94274A6A-A87B-49FA-9C35-487E525219E5}" srcOrd="0" destOrd="0" presId="urn:microsoft.com/office/officeart/2008/layout/VerticalCurvedList"/>
    <dgm:cxn modelId="{91C37C7E-9E89-4A0D-9682-3C6A45A251FF}" type="presParOf" srcId="{94CCDCF6-0271-49A1-B268-8ECB7A034D7F}" destId="{A2851AC1-A708-46FB-899B-6553E1585788}" srcOrd="0" destOrd="0" presId="urn:microsoft.com/office/officeart/2008/layout/VerticalCurvedList"/>
    <dgm:cxn modelId="{97162DEB-BAB0-4E64-9022-97EFB8EDA00E}" type="presParOf" srcId="{A2851AC1-A708-46FB-899B-6553E1585788}" destId="{59A87EB9-E7FD-4604-95F1-30EAFCDCBBB6}" srcOrd="0" destOrd="0" presId="urn:microsoft.com/office/officeart/2008/layout/VerticalCurvedList"/>
    <dgm:cxn modelId="{7132AE00-3080-4014-8855-8E7530CEF397}" type="presParOf" srcId="{59A87EB9-E7FD-4604-95F1-30EAFCDCBBB6}" destId="{59ADD4BD-5CE9-4DB9-A7F8-7205AEF0FB6B}" srcOrd="0" destOrd="0" presId="urn:microsoft.com/office/officeart/2008/layout/VerticalCurvedList"/>
    <dgm:cxn modelId="{1BF4C7CC-5F2A-421E-ADF8-E599A1F69D5F}" type="presParOf" srcId="{59A87EB9-E7FD-4604-95F1-30EAFCDCBBB6}" destId="{94274A6A-A87B-49FA-9C35-487E525219E5}" srcOrd="1" destOrd="0" presId="urn:microsoft.com/office/officeart/2008/layout/VerticalCurvedList"/>
    <dgm:cxn modelId="{D5C10726-CDA4-400B-A224-CAEE53E7B0BC}" type="presParOf" srcId="{59A87EB9-E7FD-4604-95F1-30EAFCDCBBB6}" destId="{9D08BBCA-46F9-4C31-882C-411E37ED6A6B}" srcOrd="2" destOrd="0" presId="urn:microsoft.com/office/officeart/2008/layout/VerticalCurvedList"/>
    <dgm:cxn modelId="{F436886F-F25B-4D6A-AC29-9ECF764D923F}" type="presParOf" srcId="{59A87EB9-E7FD-4604-95F1-30EAFCDCBBB6}" destId="{2D2AF2F1-FB4D-4407-9E44-7FCC3BE390FF}" srcOrd="3" destOrd="0" presId="urn:microsoft.com/office/officeart/2008/layout/VerticalCurvedList"/>
    <dgm:cxn modelId="{7ED3265F-CD7D-48A7-8673-2875989B2D58}" type="presParOf" srcId="{A2851AC1-A708-46FB-899B-6553E1585788}" destId="{4016CD1C-A41F-4270-8056-BA3AD7432C28}" srcOrd="1" destOrd="0" presId="urn:microsoft.com/office/officeart/2008/layout/VerticalCurvedList"/>
    <dgm:cxn modelId="{BEC3FF8D-FE3F-49CC-A81E-41C3231D1D3B}" type="presParOf" srcId="{A2851AC1-A708-46FB-899B-6553E1585788}" destId="{246A0C85-59FC-4295-808A-D7763A0F12D4}" srcOrd="2" destOrd="0" presId="urn:microsoft.com/office/officeart/2008/layout/VerticalCurvedList"/>
    <dgm:cxn modelId="{0B8BEF85-7A67-4583-ACB8-671A6102BFBF}" type="presParOf" srcId="{246A0C85-59FC-4295-808A-D7763A0F12D4}" destId="{9CD4C5D6-8BD7-45BF-83B5-DBFCA6779C6E}" srcOrd="0" destOrd="0" presId="urn:microsoft.com/office/officeart/2008/layout/VerticalCurvedList"/>
    <dgm:cxn modelId="{7642DE12-8084-4947-B387-717CA606C4F7}" type="presParOf" srcId="{A2851AC1-A708-46FB-899B-6553E1585788}" destId="{BDCFEE6E-256E-4F0A-AB76-A00410DF1D9D}" srcOrd="3" destOrd="0" presId="urn:microsoft.com/office/officeart/2008/layout/VerticalCurvedList"/>
    <dgm:cxn modelId="{69C9DA63-2DF9-4174-A9C9-B64FD604B845}" type="presParOf" srcId="{A2851AC1-A708-46FB-899B-6553E1585788}" destId="{4FA6DF16-1B42-4F57-A7CB-FE0B047564FD}" srcOrd="4" destOrd="0" presId="urn:microsoft.com/office/officeart/2008/layout/VerticalCurvedList"/>
    <dgm:cxn modelId="{9AEBBC41-9A5A-41F7-9648-8BC96DA735F4}" type="presParOf" srcId="{4FA6DF16-1B42-4F57-A7CB-FE0B047564FD}" destId="{4B8B131A-4A38-4A83-87C3-13920406D13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E18906-4554-4CAB-8F79-2CF44EF225BF}"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84CA07CE-C80D-45A8-ABB8-46013AF52ECE}">
      <dgm:prSet/>
      <dgm:spPr/>
      <dgm:t>
        <a:bodyPr/>
        <a:lstStyle/>
        <a:p>
          <a:pPr algn="just"/>
          <a:r>
            <a:rPr lang="en-IN" dirty="0"/>
            <a:t>The conversion of a CA firm into LLP is as per the provisions contained in Chapter 10 and the Second Schedule of the LLP, Act 2008</a:t>
          </a:r>
        </a:p>
      </dgm:t>
    </dgm:pt>
    <dgm:pt modelId="{571AE5A3-E3B5-425B-9DF0-0152CEB0CF67}" type="parTrans" cxnId="{0B21CAF1-3DF0-42B3-80B7-32414AA5B594}">
      <dgm:prSet/>
      <dgm:spPr/>
      <dgm:t>
        <a:bodyPr/>
        <a:lstStyle/>
        <a:p>
          <a:endParaRPr lang="en-IN"/>
        </a:p>
      </dgm:t>
    </dgm:pt>
    <dgm:pt modelId="{A0E6DADB-4785-4C2F-B63D-0C88D5DA0E3A}" type="sibTrans" cxnId="{0B21CAF1-3DF0-42B3-80B7-32414AA5B594}">
      <dgm:prSet/>
      <dgm:spPr/>
      <dgm:t>
        <a:bodyPr/>
        <a:lstStyle/>
        <a:p>
          <a:endParaRPr lang="en-IN"/>
        </a:p>
      </dgm:t>
    </dgm:pt>
    <dgm:pt modelId="{F876166F-8AC4-46CD-8384-566DF92ADDCB}">
      <dgm:prSet/>
      <dgm:spPr/>
      <dgm:t>
        <a:bodyPr/>
        <a:lstStyle/>
        <a:p>
          <a:pPr algn="just"/>
          <a:r>
            <a:rPr lang="en-IN" dirty="0"/>
            <a:t>Apply in LLP Form No. 17 for conversion of a firm into LLP (Rule 38(1) of Limited Liability Partnership Rules, 2009)</a:t>
          </a:r>
        </a:p>
      </dgm:t>
    </dgm:pt>
    <dgm:pt modelId="{77A8B539-2B1F-44B1-92A7-48F3CABC1EEE}" type="parTrans" cxnId="{D524189D-F093-4550-A6AC-4EC056D8C60A}">
      <dgm:prSet/>
      <dgm:spPr/>
      <dgm:t>
        <a:bodyPr/>
        <a:lstStyle/>
        <a:p>
          <a:endParaRPr lang="en-IN"/>
        </a:p>
      </dgm:t>
    </dgm:pt>
    <dgm:pt modelId="{8521250F-7209-4C56-950D-043C0F76C6F4}" type="sibTrans" cxnId="{D524189D-F093-4550-A6AC-4EC056D8C60A}">
      <dgm:prSet/>
      <dgm:spPr/>
      <dgm:t>
        <a:bodyPr/>
        <a:lstStyle/>
        <a:p>
          <a:endParaRPr lang="en-IN"/>
        </a:p>
      </dgm:t>
    </dgm:pt>
    <dgm:pt modelId="{34F11CB9-9B8E-4EBC-875F-EC86B838E806}">
      <dgm:prSet/>
      <dgm:spPr/>
      <dgm:t>
        <a:bodyPr/>
        <a:lstStyle/>
        <a:p>
          <a:pPr algn="just"/>
          <a:r>
            <a:rPr lang="en-IN" dirty="0"/>
            <a:t>File Form No. 14 (See Rule 33 – Form for intimating the registrar of firms about conversion of firm into limited liability partnership)</a:t>
          </a:r>
        </a:p>
      </dgm:t>
    </dgm:pt>
    <dgm:pt modelId="{A1031508-B02B-4149-A7E9-8B0DC3DB6446}" type="parTrans" cxnId="{A1410A3C-04BE-4F4C-A5ED-5362EA61A730}">
      <dgm:prSet/>
      <dgm:spPr/>
      <dgm:t>
        <a:bodyPr/>
        <a:lstStyle/>
        <a:p>
          <a:endParaRPr lang="en-IN"/>
        </a:p>
      </dgm:t>
    </dgm:pt>
    <dgm:pt modelId="{F3C133D1-8B1F-4F11-816B-56D832488B1A}" type="sibTrans" cxnId="{A1410A3C-04BE-4F4C-A5ED-5362EA61A730}">
      <dgm:prSet/>
      <dgm:spPr/>
      <dgm:t>
        <a:bodyPr/>
        <a:lstStyle/>
        <a:p>
          <a:endParaRPr lang="en-IN"/>
        </a:p>
      </dgm:t>
    </dgm:pt>
    <dgm:pt modelId="{CFCF6833-5302-4656-AB71-319A6568BCCB}">
      <dgm:prSet/>
      <dgm:spPr/>
      <dgm:t>
        <a:bodyPr/>
        <a:lstStyle/>
        <a:p>
          <a:pPr algn="just"/>
          <a:r>
            <a:rPr lang="en-IN" dirty="0"/>
            <a:t>Certificate of registration on conversion of a firm to new name of the LLP in Form No. 19 will be issued by Government of India, Ministry of Corporate Affairs, Central Registration Centre.</a:t>
          </a:r>
        </a:p>
      </dgm:t>
    </dgm:pt>
    <dgm:pt modelId="{A453D1B8-4F70-4467-B194-C24E7CB6C561}" type="parTrans" cxnId="{CCFF57BD-D8DD-4F49-8D3B-0E15883C305F}">
      <dgm:prSet/>
      <dgm:spPr/>
      <dgm:t>
        <a:bodyPr/>
        <a:lstStyle/>
        <a:p>
          <a:endParaRPr lang="en-IN"/>
        </a:p>
      </dgm:t>
    </dgm:pt>
    <dgm:pt modelId="{4A9E2237-9AE0-43A4-AB2A-2495DB41D80C}" type="sibTrans" cxnId="{CCFF57BD-D8DD-4F49-8D3B-0E15883C305F}">
      <dgm:prSet/>
      <dgm:spPr/>
      <dgm:t>
        <a:bodyPr/>
        <a:lstStyle/>
        <a:p>
          <a:endParaRPr lang="en-IN"/>
        </a:p>
      </dgm:t>
    </dgm:pt>
    <dgm:pt modelId="{96737ACE-71FF-4AC7-A7EA-4568B59E625A}" type="pres">
      <dgm:prSet presAssocID="{EEE18906-4554-4CAB-8F79-2CF44EF225BF}" presName="Name0" presStyleCnt="0">
        <dgm:presLayoutVars>
          <dgm:chMax val="7"/>
          <dgm:chPref val="7"/>
          <dgm:dir/>
        </dgm:presLayoutVars>
      </dgm:prSet>
      <dgm:spPr/>
    </dgm:pt>
    <dgm:pt modelId="{407EF274-33E2-4818-9BF5-54A12B338F9F}" type="pres">
      <dgm:prSet presAssocID="{EEE18906-4554-4CAB-8F79-2CF44EF225BF}" presName="Name1" presStyleCnt="0"/>
      <dgm:spPr/>
    </dgm:pt>
    <dgm:pt modelId="{328CCE84-7DB7-4C00-9F6D-E1CC6027C108}" type="pres">
      <dgm:prSet presAssocID="{EEE18906-4554-4CAB-8F79-2CF44EF225BF}" presName="cycle" presStyleCnt="0"/>
      <dgm:spPr/>
    </dgm:pt>
    <dgm:pt modelId="{523C721D-8937-45B6-A5F7-9006C55712A8}" type="pres">
      <dgm:prSet presAssocID="{EEE18906-4554-4CAB-8F79-2CF44EF225BF}" presName="srcNode" presStyleLbl="node1" presStyleIdx="0" presStyleCnt="4"/>
      <dgm:spPr/>
    </dgm:pt>
    <dgm:pt modelId="{E86A539D-C131-4CC7-9164-B065E0208C28}" type="pres">
      <dgm:prSet presAssocID="{EEE18906-4554-4CAB-8F79-2CF44EF225BF}" presName="conn" presStyleLbl="parChTrans1D2" presStyleIdx="0" presStyleCnt="1"/>
      <dgm:spPr/>
    </dgm:pt>
    <dgm:pt modelId="{44621FD2-A30E-4B49-A461-9BED77ABB2CF}" type="pres">
      <dgm:prSet presAssocID="{EEE18906-4554-4CAB-8F79-2CF44EF225BF}" presName="extraNode" presStyleLbl="node1" presStyleIdx="0" presStyleCnt="4"/>
      <dgm:spPr/>
    </dgm:pt>
    <dgm:pt modelId="{69B9370C-2757-457E-9428-B5E7224DE8E1}" type="pres">
      <dgm:prSet presAssocID="{EEE18906-4554-4CAB-8F79-2CF44EF225BF}" presName="dstNode" presStyleLbl="node1" presStyleIdx="0" presStyleCnt="4"/>
      <dgm:spPr/>
    </dgm:pt>
    <dgm:pt modelId="{7E3704E7-7016-4428-A118-65F1AA8E7BB9}" type="pres">
      <dgm:prSet presAssocID="{84CA07CE-C80D-45A8-ABB8-46013AF52ECE}" presName="text_1" presStyleLbl="node1" presStyleIdx="0" presStyleCnt="4">
        <dgm:presLayoutVars>
          <dgm:bulletEnabled val="1"/>
        </dgm:presLayoutVars>
      </dgm:prSet>
      <dgm:spPr/>
    </dgm:pt>
    <dgm:pt modelId="{98549CBB-F313-4690-AEAA-452D67923215}" type="pres">
      <dgm:prSet presAssocID="{84CA07CE-C80D-45A8-ABB8-46013AF52ECE}" presName="accent_1" presStyleCnt="0"/>
      <dgm:spPr/>
    </dgm:pt>
    <dgm:pt modelId="{B6F865A0-EC48-4053-994A-5D42FECC7EEF}" type="pres">
      <dgm:prSet presAssocID="{84CA07CE-C80D-45A8-ABB8-46013AF52ECE}" presName="accentRepeatNode" presStyleLbl="solidFgAcc1" presStyleIdx="0" presStyleCnt="4"/>
      <dgm:spPr/>
    </dgm:pt>
    <dgm:pt modelId="{616E205D-F33D-4C59-95A5-DB797FC58C46}" type="pres">
      <dgm:prSet presAssocID="{F876166F-8AC4-46CD-8384-566DF92ADDCB}" presName="text_2" presStyleLbl="node1" presStyleIdx="1" presStyleCnt="4">
        <dgm:presLayoutVars>
          <dgm:bulletEnabled val="1"/>
        </dgm:presLayoutVars>
      </dgm:prSet>
      <dgm:spPr/>
    </dgm:pt>
    <dgm:pt modelId="{9E6D7096-F47B-4CF8-8919-900D9AB99C7B}" type="pres">
      <dgm:prSet presAssocID="{F876166F-8AC4-46CD-8384-566DF92ADDCB}" presName="accent_2" presStyleCnt="0"/>
      <dgm:spPr/>
    </dgm:pt>
    <dgm:pt modelId="{413812C6-B0B0-4411-9ABA-8221E82139F6}" type="pres">
      <dgm:prSet presAssocID="{F876166F-8AC4-46CD-8384-566DF92ADDCB}" presName="accentRepeatNode" presStyleLbl="solidFgAcc1" presStyleIdx="1" presStyleCnt="4"/>
      <dgm:spPr/>
    </dgm:pt>
    <dgm:pt modelId="{0A317E00-480B-47E4-9324-7A0297EA7ED2}" type="pres">
      <dgm:prSet presAssocID="{34F11CB9-9B8E-4EBC-875F-EC86B838E806}" presName="text_3" presStyleLbl="node1" presStyleIdx="2" presStyleCnt="4">
        <dgm:presLayoutVars>
          <dgm:bulletEnabled val="1"/>
        </dgm:presLayoutVars>
      </dgm:prSet>
      <dgm:spPr/>
    </dgm:pt>
    <dgm:pt modelId="{8319EBCB-9A1D-47EA-B40D-86B42BD3EE1F}" type="pres">
      <dgm:prSet presAssocID="{34F11CB9-9B8E-4EBC-875F-EC86B838E806}" presName="accent_3" presStyleCnt="0"/>
      <dgm:spPr/>
    </dgm:pt>
    <dgm:pt modelId="{0349EDF9-C739-415D-BD75-550047544C62}" type="pres">
      <dgm:prSet presAssocID="{34F11CB9-9B8E-4EBC-875F-EC86B838E806}" presName="accentRepeatNode" presStyleLbl="solidFgAcc1" presStyleIdx="2" presStyleCnt="4"/>
      <dgm:spPr/>
    </dgm:pt>
    <dgm:pt modelId="{415E58B6-2904-4B9F-8CF4-EE9834159661}" type="pres">
      <dgm:prSet presAssocID="{CFCF6833-5302-4656-AB71-319A6568BCCB}" presName="text_4" presStyleLbl="node1" presStyleIdx="3" presStyleCnt="4">
        <dgm:presLayoutVars>
          <dgm:bulletEnabled val="1"/>
        </dgm:presLayoutVars>
      </dgm:prSet>
      <dgm:spPr/>
    </dgm:pt>
    <dgm:pt modelId="{862CC9A2-A6EF-4FC7-A83E-D922ABC8D8FE}" type="pres">
      <dgm:prSet presAssocID="{CFCF6833-5302-4656-AB71-319A6568BCCB}" presName="accent_4" presStyleCnt="0"/>
      <dgm:spPr/>
    </dgm:pt>
    <dgm:pt modelId="{A96D612C-0440-481B-BB1A-0632CD54F306}" type="pres">
      <dgm:prSet presAssocID="{CFCF6833-5302-4656-AB71-319A6568BCCB}" presName="accentRepeatNode" presStyleLbl="solidFgAcc1" presStyleIdx="3" presStyleCnt="4"/>
      <dgm:spPr/>
    </dgm:pt>
  </dgm:ptLst>
  <dgm:cxnLst>
    <dgm:cxn modelId="{F1240715-EC16-4F00-8E60-7541C87BAED5}" type="presOf" srcId="{CFCF6833-5302-4656-AB71-319A6568BCCB}" destId="{415E58B6-2904-4B9F-8CF4-EE9834159661}" srcOrd="0" destOrd="0" presId="urn:microsoft.com/office/officeart/2008/layout/VerticalCurvedList"/>
    <dgm:cxn modelId="{A1410A3C-04BE-4F4C-A5ED-5362EA61A730}" srcId="{EEE18906-4554-4CAB-8F79-2CF44EF225BF}" destId="{34F11CB9-9B8E-4EBC-875F-EC86B838E806}" srcOrd="2" destOrd="0" parTransId="{A1031508-B02B-4149-A7E9-8B0DC3DB6446}" sibTransId="{F3C133D1-8B1F-4F11-816B-56D832488B1A}"/>
    <dgm:cxn modelId="{BF2BF352-2BCF-4C64-8986-AA1986948800}" type="presOf" srcId="{84CA07CE-C80D-45A8-ABB8-46013AF52ECE}" destId="{7E3704E7-7016-4428-A118-65F1AA8E7BB9}" srcOrd="0" destOrd="0" presId="urn:microsoft.com/office/officeart/2008/layout/VerticalCurvedList"/>
    <dgm:cxn modelId="{D524189D-F093-4550-A6AC-4EC056D8C60A}" srcId="{EEE18906-4554-4CAB-8F79-2CF44EF225BF}" destId="{F876166F-8AC4-46CD-8384-566DF92ADDCB}" srcOrd="1" destOrd="0" parTransId="{77A8B539-2B1F-44B1-92A7-48F3CABC1EEE}" sibTransId="{8521250F-7209-4C56-950D-043C0F76C6F4}"/>
    <dgm:cxn modelId="{FCA12CA8-2A15-478E-96FD-8C389E973F3B}" type="presOf" srcId="{F876166F-8AC4-46CD-8384-566DF92ADDCB}" destId="{616E205D-F33D-4C59-95A5-DB797FC58C46}" srcOrd="0" destOrd="0" presId="urn:microsoft.com/office/officeart/2008/layout/VerticalCurvedList"/>
    <dgm:cxn modelId="{CCFF57BD-D8DD-4F49-8D3B-0E15883C305F}" srcId="{EEE18906-4554-4CAB-8F79-2CF44EF225BF}" destId="{CFCF6833-5302-4656-AB71-319A6568BCCB}" srcOrd="3" destOrd="0" parTransId="{A453D1B8-4F70-4467-B194-C24E7CB6C561}" sibTransId="{4A9E2237-9AE0-43A4-AB2A-2495DB41D80C}"/>
    <dgm:cxn modelId="{694F91C3-7F5B-4D90-8415-EF9F12145243}" type="presOf" srcId="{A0E6DADB-4785-4C2F-B63D-0C88D5DA0E3A}" destId="{E86A539D-C131-4CC7-9164-B065E0208C28}" srcOrd="0" destOrd="0" presId="urn:microsoft.com/office/officeart/2008/layout/VerticalCurvedList"/>
    <dgm:cxn modelId="{466702F0-5604-4CAA-9809-A99A125C04BE}" type="presOf" srcId="{EEE18906-4554-4CAB-8F79-2CF44EF225BF}" destId="{96737ACE-71FF-4AC7-A7EA-4568B59E625A}" srcOrd="0" destOrd="0" presId="urn:microsoft.com/office/officeart/2008/layout/VerticalCurvedList"/>
    <dgm:cxn modelId="{0B21CAF1-3DF0-42B3-80B7-32414AA5B594}" srcId="{EEE18906-4554-4CAB-8F79-2CF44EF225BF}" destId="{84CA07CE-C80D-45A8-ABB8-46013AF52ECE}" srcOrd="0" destOrd="0" parTransId="{571AE5A3-E3B5-425B-9DF0-0152CEB0CF67}" sibTransId="{A0E6DADB-4785-4C2F-B63D-0C88D5DA0E3A}"/>
    <dgm:cxn modelId="{F8F92FF4-C282-481D-9090-6D5B307A6C1A}" type="presOf" srcId="{34F11CB9-9B8E-4EBC-875F-EC86B838E806}" destId="{0A317E00-480B-47E4-9324-7A0297EA7ED2}" srcOrd="0" destOrd="0" presId="urn:microsoft.com/office/officeart/2008/layout/VerticalCurvedList"/>
    <dgm:cxn modelId="{4A5B0F70-9277-46EB-A957-5D3F8E8629CD}" type="presParOf" srcId="{96737ACE-71FF-4AC7-A7EA-4568B59E625A}" destId="{407EF274-33E2-4818-9BF5-54A12B338F9F}" srcOrd="0" destOrd="0" presId="urn:microsoft.com/office/officeart/2008/layout/VerticalCurvedList"/>
    <dgm:cxn modelId="{C33C5C55-D046-4447-856D-A833902B535D}" type="presParOf" srcId="{407EF274-33E2-4818-9BF5-54A12B338F9F}" destId="{328CCE84-7DB7-4C00-9F6D-E1CC6027C108}" srcOrd="0" destOrd="0" presId="urn:microsoft.com/office/officeart/2008/layout/VerticalCurvedList"/>
    <dgm:cxn modelId="{633267DB-3877-45C9-AA73-191F6C713E24}" type="presParOf" srcId="{328CCE84-7DB7-4C00-9F6D-E1CC6027C108}" destId="{523C721D-8937-45B6-A5F7-9006C55712A8}" srcOrd="0" destOrd="0" presId="urn:microsoft.com/office/officeart/2008/layout/VerticalCurvedList"/>
    <dgm:cxn modelId="{F2743E91-480C-4FF1-B975-7DD13B05440A}" type="presParOf" srcId="{328CCE84-7DB7-4C00-9F6D-E1CC6027C108}" destId="{E86A539D-C131-4CC7-9164-B065E0208C28}" srcOrd="1" destOrd="0" presId="urn:microsoft.com/office/officeart/2008/layout/VerticalCurvedList"/>
    <dgm:cxn modelId="{700D6FA6-A4B4-4333-A61D-1F575D955E58}" type="presParOf" srcId="{328CCE84-7DB7-4C00-9F6D-E1CC6027C108}" destId="{44621FD2-A30E-4B49-A461-9BED77ABB2CF}" srcOrd="2" destOrd="0" presId="urn:microsoft.com/office/officeart/2008/layout/VerticalCurvedList"/>
    <dgm:cxn modelId="{C5F837B9-E88E-4766-AE48-6CBD53E8A34C}" type="presParOf" srcId="{328CCE84-7DB7-4C00-9F6D-E1CC6027C108}" destId="{69B9370C-2757-457E-9428-B5E7224DE8E1}" srcOrd="3" destOrd="0" presId="urn:microsoft.com/office/officeart/2008/layout/VerticalCurvedList"/>
    <dgm:cxn modelId="{262A5DEF-4BD9-4338-B562-F37AB5F9A113}" type="presParOf" srcId="{407EF274-33E2-4818-9BF5-54A12B338F9F}" destId="{7E3704E7-7016-4428-A118-65F1AA8E7BB9}" srcOrd="1" destOrd="0" presId="urn:microsoft.com/office/officeart/2008/layout/VerticalCurvedList"/>
    <dgm:cxn modelId="{75987BF2-925A-4B7C-87F6-3EBF7C5DE7CA}" type="presParOf" srcId="{407EF274-33E2-4818-9BF5-54A12B338F9F}" destId="{98549CBB-F313-4690-AEAA-452D67923215}" srcOrd="2" destOrd="0" presId="urn:microsoft.com/office/officeart/2008/layout/VerticalCurvedList"/>
    <dgm:cxn modelId="{A70878B5-F6DC-401F-9ACF-AB670E174C1B}" type="presParOf" srcId="{98549CBB-F313-4690-AEAA-452D67923215}" destId="{B6F865A0-EC48-4053-994A-5D42FECC7EEF}" srcOrd="0" destOrd="0" presId="urn:microsoft.com/office/officeart/2008/layout/VerticalCurvedList"/>
    <dgm:cxn modelId="{43508E23-4F41-439C-AED9-51BCE3F3B3DA}" type="presParOf" srcId="{407EF274-33E2-4818-9BF5-54A12B338F9F}" destId="{616E205D-F33D-4C59-95A5-DB797FC58C46}" srcOrd="3" destOrd="0" presId="urn:microsoft.com/office/officeart/2008/layout/VerticalCurvedList"/>
    <dgm:cxn modelId="{B6541BFF-7560-489E-A3E4-389D82DFF978}" type="presParOf" srcId="{407EF274-33E2-4818-9BF5-54A12B338F9F}" destId="{9E6D7096-F47B-4CF8-8919-900D9AB99C7B}" srcOrd="4" destOrd="0" presId="urn:microsoft.com/office/officeart/2008/layout/VerticalCurvedList"/>
    <dgm:cxn modelId="{685E39AA-B74E-49AF-9DBD-A7F56B683D95}" type="presParOf" srcId="{9E6D7096-F47B-4CF8-8919-900D9AB99C7B}" destId="{413812C6-B0B0-4411-9ABA-8221E82139F6}" srcOrd="0" destOrd="0" presId="urn:microsoft.com/office/officeart/2008/layout/VerticalCurvedList"/>
    <dgm:cxn modelId="{D7F5D81A-E776-485C-A13A-897F0F785DE2}" type="presParOf" srcId="{407EF274-33E2-4818-9BF5-54A12B338F9F}" destId="{0A317E00-480B-47E4-9324-7A0297EA7ED2}" srcOrd="5" destOrd="0" presId="urn:microsoft.com/office/officeart/2008/layout/VerticalCurvedList"/>
    <dgm:cxn modelId="{217A7AF0-9B86-42AF-8CB3-BE49D60104AE}" type="presParOf" srcId="{407EF274-33E2-4818-9BF5-54A12B338F9F}" destId="{8319EBCB-9A1D-47EA-B40D-86B42BD3EE1F}" srcOrd="6" destOrd="0" presId="urn:microsoft.com/office/officeart/2008/layout/VerticalCurvedList"/>
    <dgm:cxn modelId="{ADBAB8A5-E918-4D21-AADC-0D2795940D87}" type="presParOf" srcId="{8319EBCB-9A1D-47EA-B40D-86B42BD3EE1F}" destId="{0349EDF9-C739-415D-BD75-550047544C62}" srcOrd="0" destOrd="0" presId="urn:microsoft.com/office/officeart/2008/layout/VerticalCurvedList"/>
    <dgm:cxn modelId="{0DF101F3-3EB6-449E-ADC4-23F28324451B}" type="presParOf" srcId="{407EF274-33E2-4818-9BF5-54A12B338F9F}" destId="{415E58B6-2904-4B9F-8CF4-EE9834159661}" srcOrd="7" destOrd="0" presId="urn:microsoft.com/office/officeart/2008/layout/VerticalCurvedList"/>
    <dgm:cxn modelId="{3495E809-6A2B-4F8A-A605-C6465DC27CD0}" type="presParOf" srcId="{407EF274-33E2-4818-9BF5-54A12B338F9F}" destId="{862CC9A2-A6EF-4FC7-A83E-D922ABC8D8FE}" srcOrd="8" destOrd="0" presId="urn:microsoft.com/office/officeart/2008/layout/VerticalCurvedList"/>
    <dgm:cxn modelId="{FF1F4014-3695-4318-94E3-2D902179121A}" type="presParOf" srcId="{862CC9A2-A6EF-4FC7-A83E-D922ABC8D8FE}" destId="{A96D612C-0440-481B-BB1A-0632CD54F30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0081650-57BA-40D5-AB49-9215AF06ABDE}"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6114AAB7-7B1D-41E1-B2A5-AA5BE6DAE45C}">
      <dgm:prSet/>
      <dgm:spPr/>
      <dgm:t>
        <a:bodyPr/>
        <a:lstStyle/>
        <a:p>
          <a:pPr algn="just"/>
          <a:r>
            <a:rPr lang="en-IN" dirty="0"/>
            <a:t>Wherever the existing partnership firm have been appointed as a statutory auditor of any company after following the due procedure under the Companies Act, 2013 and the said firm with the same partners is converted/formed into LLP, then the same FRN will continue and the Board of Directors of the Company may take on record the conversion/formation of the CA firms into LLP and the new LLP shall be deemed to be an Auditor of the said company for the said financial year in terms of Section 58(4) of the LLP Act,2008. Clause 14 of the Second Schedule.</a:t>
          </a:r>
        </a:p>
      </dgm:t>
    </dgm:pt>
    <dgm:pt modelId="{4C6F8CE0-8565-4420-93F1-106293312BFB}" type="parTrans" cxnId="{C0C72BBA-F603-4A09-A085-36366E83EA22}">
      <dgm:prSet/>
      <dgm:spPr/>
      <dgm:t>
        <a:bodyPr/>
        <a:lstStyle/>
        <a:p>
          <a:endParaRPr lang="en-IN"/>
        </a:p>
      </dgm:t>
    </dgm:pt>
    <dgm:pt modelId="{F59FFA9C-C8EF-4294-9FE7-BE4A39ECFDA9}" type="sibTrans" cxnId="{C0C72BBA-F603-4A09-A085-36366E83EA22}">
      <dgm:prSet/>
      <dgm:spPr/>
      <dgm:t>
        <a:bodyPr/>
        <a:lstStyle/>
        <a:p>
          <a:endParaRPr lang="en-IN"/>
        </a:p>
      </dgm:t>
    </dgm:pt>
    <dgm:pt modelId="{6EDFAEB7-64D8-4106-8790-777990D1D4B3}">
      <dgm:prSet/>
      <dgm:spPr/>
      <dgm:t>
        <a:bodyPr/>
        <a:lstStyle/>
        <a:p>
          <a:pPr algn="just"/>
          <a:r>
            <a:rPr lang="en-IN" dirty="0"/>
            <a:t>Wherever more than one partnership firms with all the partners desire to convert/ form only one LLP, in that case the name and FRN may be selected of only one of such firms for the purpose of registration with ICAI and; Clause 14 of the Second Schedule.</a:t>
          </a:r>
        </a:p>
      </dgm:t>
    </dgm:pt>
    <dgm:pt modelId="{1216C8A3-E9A9-4C31-90DD-67A0A02FF2EA}" type="parTrans" cxnId="{E4BCAAD8-19F1-4F72-8815-149C0EB9B492}">
      <dgm:prSet/>
      <dgm:spPr/>
      <dgm:t>
        <a:bodyPr/>
        <a:lstStyle/>
        <a:p>
          <a:endParaRPr lang="en-IN"/>
        </a:p>
      </dgm:t>
    </dgm:pt>
    <dgm:pt modelId="{41D89799-65A3-4F48-A866-1BFCC3A1592B}" type="sibTrans" cxnId="{E4BCAAD8-19F1-4F72-8815-149C0EB9B492}">
      <dgm:prSet/>
      <dgm:spPr/>
      <dgm:t>
        <a:bodyPr/>
        <a:lstStyle/>
        <a:p>
          <a:endParaRPr lang="en-IN"/>
        </a:p>
      </dgm:t>
    </dgm:pt>
    <dgm:pt modelId="{F552F984-0D11-4F22-87F1-8D183BE95F4B}" type="pres">
      <dgm:prSet presAssocID="{60081650-57BA-40D5-AB49-9215AF06ABDE}" presName="Name0" presStyleCnt="0">
        <dgm:presLayoutVars>
          <dgm:chMax val="7"/>
          <dgm:chPref val="7"/>
          <dgm:dir/>
        </dgm:presLayoutVars>
      </dgm:prSet>
      <dgm:spPr/>
    </dgm:pt>
    <dgm:pt modelId="{4843BDD5-0A6B-4DBE-A254-906E9BA7BB19}" type="pres">
      <dgm:prSet presAssocID="{60081650-57BA-40D5-AB49-9215AF06ABDE}" presName="Name1" presStyleCnt="0"/>
      <dgm:spPr/>
    </dgm:pt>
    <dgm:pt modelId="{DC40E09F-F3C4-4961-824E-B8F8F87F5F4C}" type="pres">
      <dgm:prSet presAssocID="{60081650-57BA-40D5-AB49-9215AF06ABDE}" presName="cycle" presStyleCnt="0"/>
      <dgm:spPr/>
    </dgm:pt>
    <dgm:pt modelId="{03EF0697-0DE8-44A4-83E1-736F5DC706B0}" type="pres">
      <dgm:prSet presAssocID="{60081650-57BA-40D5-AB49-9215AF06ABDE}" presName="srcNode" presStyleLbl="node1" presStyleIdx="0" presStyleCnt="2"/>
      <dgm:spPr/>
    </dgm:pt>
    <dgm:pt modelId="{EAF4485F-77C1-4239-B84C-1777E08EAC0F}" type="pres">
      <dgm:prSet presAssocID="{60081650-57BA-40D5-AB49-9215AF06ABDE}" presName="conn" presStyleLbl="parChTrans1D2" presStyleIdx="0" presStyleCnt="1"/>
      <dgm:spPr/>
    </dgm:pt>
    <dgm:pt modelId="{6F618DC0-A9EE-4648-8A7A-B3F804E70EDB}" type="pres">
      <dgm:prSet presAssocID="{60081650-57BA-40D5-AB49-9215AF06ABDE}" presName="extraNode" presStyleLbl="node1" presStyleIdx="0" presStyleCnt="2"/>
      <dgm:spPr/>
    </dgm:pt>
    <dgm:pt modelId="{23C97233-C990-4F12-BC4D-13F6AC95F3EB}" type="pres">
      <dgm:prSet presAssocID="{60081650-57BA-40D5-AB49-9215AF06ABDE}" presName="dstNode" presStyleLbl="node1" presStyleIdx="0" presStyleCnt="2"/>
      <dgm:spPr/>
    </dgm:pt>
    <dgm:pt modelId="{EEC4707F-C9DC-43D3-B074-2F18A5BD1C35}" type="pres">
      <dgm:prSet presAssocID="{6114AAB7-7B1D-41E1-B2A5-AA5BE6DAE45C}" presName="text_1" presStyleLbl="node1" presStyleIdx="0" presStyleCnt="2">
        <dgm:presLayoutVars>
          <dgm:bulletEnabled val="1"/>
        </dgm:presLayoutVars>
      </dgm:prSet>
      <dgm:spPr/>
    </dgm:pt>
    <dgm:pt modelId="{98EEAD10-3B5E-4BB0-9444-8E03634BB57C}" type="pres">
      <dgm:prSet presAssocID="{6114AAB7-7B1D-41E1-B2A5-AA5BE6DAE45C}" presName="accent_1" presStyleCnt="0"/>
      <dgm:spPr/>
    </dgm:pt>
    <dgm:pt modelId="{9D6D24CE-AF36-4258-A7D0-639BFDFEF544}" type="pres">
      <dgm:prSet presAssocID="{6114AAB7-7B1D-41E1-B2A5-AA5BE6DAE45C}" presName="accentRepeatNode" presStyleLbl="solidFgAcc1" presStyleIdx="0" presStyleCnt="2"/>
      <dgm:spPr/>
    </dgm:pt>
    <dgm:pt modelId="{DD1044C5-DDBE-47A7-BA17-572B3481008B}" type="pres">
      <dgm:prSet presAssocID="{6EDFAEB7-64D8-4106-8790-777990D1D4B3}" presName="text_2" presStyleLbl="node1" presStyleIdx="1" presStyleCnt="2">
        <dgm:presLayoutVars>
          <dgm:bulletEnabled val="1"/>
        </dgm:presLayoutVars>
      </dgm:prSet>
      <dgm:spPr/>
    </dgm:pt>
    <dgm:pt modelId="{596A6FC3-15B3-4C2C-9D01-A299C3AF9600}" type="pres">
      <dgm:prSet presAssocID="{6EDFAEB7-64D8-4106-8790-777990D1D4B3}" presName="accent_2" presStyleCnt="0"/>
      <dgm:spPr/>
    </dgm:pt>
    <dgm:pt modelId="{64C2534D-9AD1-4B95-A00F-9FBEDB88142B}" type="pres">
      <dgm:prSet presAssocID="{6EDFAEB7-64D8-4106-8790-777990D1D4B3}" presName="accentRepeatNode" presStyleLbl="solidFgAcc1" presStyleIdx="1" presStyleCnt="2"/>
      <dgm:spPr/>
    </dgm:pt>
  </dgm:ptLst>
  <dgm:cxnLst>
    <dgm:cxn modelId="{016CCB13-2A33-4A8B-8392-CAF315F90A99}" type="presOf" srcId="{F59FFA9C-C8EF-4294-9FE7-BE4A39ECFDA9}" destId="{EAF4485F-77C1-4239-B84C-1777E08EAC0F}" srcOrd="0" destOrd="0" presId="urn:microsoft.com/office/officeart/2008/layout/VerticalCurvedList"/>
    <dgm:cxn modelId="{9DD28C23-57E3-4201-9DE6-5E08C05F785F}" type="presOf" srcId="{6114AAB7-7B1D-41E1-B2A5-AA5BE6DAE45C}" destId="{EEC4707F-C9DC-43D3-B074-2F18A5BD1C35}" srcOrd="0" destOrd="0" presId="urn:microsoft.com/office/officeart/2008/layout/VerticalCurvedList"/>
    <dgm:cxn modelId="{3F8FE279-C15F-4C8A-A3F3-0DAD30A97FEA}" type="presOf" srcId="{6EDFAEB7-64D8-4106-8790-777990D1D4B3}" destId="{DD1044C5-DDBE-47A7-BA17-572B3481008B}" srcOrd="0" destOrd="0" presId="urn:microsoft.com/office/officeart/2008/layout/VerticalCurvedList"/>
    <dgm:cxn modelId="{4069717A-7F7C-4BF0-B41E-EB4CD390717C}" type="presOf" srcId="{60081650-57BA-40D5-AB49-9215AF06ABDE}" destId="{F552F984-0D11-4F22-87F1-8D183BE95F4B}" srcOrd="0" destOrd="0" presId="urn:microsoft.com/office/officeart/2008/layout/VerticalCurvedList"/>
    <dgm:cxn modelId="{C0C72BBA-F603-4A09-A085-36366E83EA22}" srcId="{60081650-57BA-40D5-AB49-9215AF06ABDE}" destId="{6114AAB7-7B1D-41E1-B2A5-AA5BE6DAE45C}" srcOrd="0" destOrd="0" parTransId="{4C6F8CE0-8565-4420-93F1-106293312BFB}" sibTransId="{F59FFA9C-C8EF-4294-9FE7-BE4A39ECFDA9}"/>
    <dgm:cxn modelId="{E4BCAAD8-19F1-4F72-8815-149C0EB9B492}" srcId="{60081650-57BA-40D5-AB49-9215AF06ABDE}" destId="{6EDFAEB7-64D8-4106-8790-777990D1D4B3}" srcOrd="1" destOrd="0" parTransId="{1216C8A3-E9A9-4C31-90DD-67A0A02FF2EA}" sibTransId="{41D89799-65A3-4F48-A866-1BFCC3A1592B}"/>
    <dgm:cxn modelId="{E91EA354-3331-45BF-BADD-06B813989F00}" type="presParOf" srcId="{F552F984-0D11-4F22-87F1-8D183BE95F4B}" destId="{4843BDD5-0A6B-4DBE-A254-906E9BA7BB19}" srcOrd="0" destOrd="0" presId="urn:microsoft.com/office/officeart/2008/layout/VerticalCurvedList"/>
    <dgm:cxn modelId="{E5633E2C-30BE-4CE2-A2BC-26A91C708870}" type="presParOf" srcId="{4843BDD5-0A6B-4DBE-A254-906E9BA7BB19}" destId="{DC40E09F-F3C4-4961-824E-B8F8F87F5F4C}" srcOrd="0" destOrd="0" presId="urn:microsoft.com/office/officeart/2008/layout/VerticalCurvedList"/>
    <dgm:cxn modelId="{31B4115E-EFB2-4124-A57C-4CF0B95342B6}" type="presParOf" srcId="{DC40E09F-F3C4-4961-824E-B8F8F87F5F4C}" destId="{03EF0697-0DE8-44A4-83E1-736F5DC706B0}" srcOrd="0" destOrd="0" presId="urn:microsoft.com/office/officeart/2008/layout/VerticalCurvedList"/>
    <dgm:cxn modelId="{3D32460C-F055-4FEB-82C6-FDB431305883}" type="presParOf" srcId="{DC40E09F-F3C4-4961-824E-B8F8F87F5F4C}" destId="{EAF4485F-77C1-4239-B84C-1777E08EAC0F}" srcOrd="1" destOrd="0" presId="urn:microsoft.com/office/officeart/2008/layout/VerticalCurvedList"/>
    <dgm:cxn modelId="{2E6DE969-8A87-4F91-93CB-BEB1FDD525B3}" type="presParOf" srcId="{DC40E09F-F3C4-4961-824E-B8F8F87F5F4C}" destId="{6F618DC0-A9EE-4648-8A7A-B3F804E70EDB}" srcOrd="2" destOrd="0" presId="urn:microsoft.com/office/officeart/2008/layout/VerticalCurvedList"/>
    <dgm:cxn modelId="{8B2A07E0-F534-42B7-97AC-ED370188B5E5}" type="presParOf" srcId="{DC40E09F-F3C4-4961-824E-B8F8F87F5F4C}" destId="{23C97233-C990-4F12-BC4D-13F6AC95F3EB}" srcOrd="3" destOrd="0" presId="urn:microsoft.com/office/officeart/2008/layout/VerticalCurvedList"/>
    <dgm:cxn modelId="{202CF1CF-09F0-424F-A352-E1DE46EB6669}" type="presParOf" srcId="{4843BDD5-0A6B-4DBE-A254-906E9BA7BB19}" destId="{EEC4707F-C9DC-43D3-B074-2F18A5BD1C35}" srcOrd="1" destOrd="0" presId="urn:microsoft.com/office/officeart/2008/layout/VerticalCurvedList"/>
    <dgm:cxn modelId="{CA16323C-DCBE-4216-A7EE-CF3A6ADA2256}" type="presParOf" srcId="{4843BDD5-0A6B-4DBE-A254-906E9BA7BB19}" destId="{98EEAD10-3B5E-4BB0-9444-8E03634BB57C}" srcOrd="2" destOrd="0" presId="urn:microsoft.com/office/officeart/2008/layout/VerticalCurvedList"/>
    <dgm:cxn modelId="{7906570E-DB04-4077-B37A-62FDB4A95D49}" type="presParOf" srcId="{98EEAD10-3B5E-4BB0-9444-8E03634BB57C}" destId="{9D6D24CE-AF36-4258-A7D0-639BFDFEF544}" srcOrd="0" destOrd="0" presId="urn:microsoft.com/office/officeart/2008/layout/VerticalCurvedList"/>
    <dgm:cxn modelId="{A0F732AC-123A-4BF8-90C0-2FFF70C080C5}" type="presParOf" srcId="{4843BDD5-0A6B-4DBE-A254-906E9BA7BB19}" destId="{DD1044C5-DDBE-47A7-BA17-572B3481008B}" srcOrd="3" destOrd="0" presId="urn:microsoft.com/office/officeart/2008/layout/VerticalCurvedList"/>
    <dgm:cxn modelId="{D5D5A44A-19C3-450B-90FD-73626FCC2D57}" type="presParOf" srcId="{4843BDD5-0A6B-4DBE-A254-906E9BA7BB19}" destId="{596A6FC3-15B3-4C2C-9D01-A299C3AF9600}" srcOrd="4" destOrd="0" presId="urn:microsoft.com/office/officeart/2008/layout/VerticalCurvedList"/>
    <dgm:cxn modelId="{8A413663-9DCE-4BAE-B19F-6D3A1AEDE6E8}" type="presParOf" srcId="{596A6FC3-15B3-4C2C-9D01-A299C3AF9600}" destId="{64C2534D-9AD1-4B95-A00F-9FBEDB88142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86AAF93-F4DB-46B0-BB27-E6F709C95E77}"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FC4B799C-7F6E-4A77-81BB-B7122CD39167}">
      <dgm:prSet/>
      <dgm:spPr/>
      <dgm:t>
        <a:bodyPr/>
        <a:lstStyle/>
        <a:p>
          <a:r>
            <a:rPr lang="en-IN"/>
            <a:t>The other such firms shall stand dissolved.</a:t>
          </a:r>
        </a:p>
      </dgm:t>
    </dgm:pt>
    <dgm:pt modelId="{5EF33390-F3D3-43BD-AF3B-C052A61EA7B9}" type="parTrans" cxnId="{1E7A6D6E-6E44-49D3-A266-B77E8184F24B}">
      <dgm:prSet/>
      <dgm:spPr/>
      <dgm:t>
        <a:bodyPr/>
        <a:lstStyle/>
        <a:p>
          <a:endParaRPr lang="en-IN"/>
        </a:p>
      </dgm:t>
    </dgm:pt>
    <dgm:pt modelId="{C8159AF0-6DFE-44D4-94C3-3C1C538663FF}" type="sibTrans" cxnId="{1E7A6D6E-6E44-49D3-A266-B77E8184F24B}">
      <dgm:prSet/>
      <dgm:spPr/>
      <dgm:t>
        <a:bodyPr/>
        <a:lstStyle/>
        <a:p>
          <a:endParaRPr lang="en-IN"/>
        </a:p>
      </dgm:t>
    </dgm:pt>
    <dgm:pt modelId="{C8E797E5-313C-476E-8C30-A8856A2A08ED}">
      <dgm:prSet/>
      <dgm:spPr/>
      <dgm:t>
        <a:bodyPr/>
        <a:lstStyle/>
        <a:p>
          <a:r>
            <a:rPr lang="en-IN"/>
            <a:t>Seniority shall be decided as per applicable rules of ICAI.</a:t>
          </a:r>
        </a:p>
      </dgm:t>
    </dgm:pt>
    <dgm:pt modelId="{71644B4A-D887-4507-AC04-E53B9606E043}" type="parTrans" cxnId="{EFADEDB5-A9FD-492C-A65E-9527969CFFB3}">
      <dgm:prSet/>
      <dgm:spPr/>
      <dgm:t>
        <a:bodyPr/>
        <a:lstStyle/>
        <a:p>
          <a:endParaRPr lang="en-IN"/>
        </a:p>
      </dgm:t>
    </dgm:pt>
    <dgm:pt modelId="{183B35D3-C7E8-4C5E-B9B7-17B55DF4D351}" type="sibTrans" cxnId="{EFADEDB5-A9FD-492C-A65E-9527969CFFB3}">
      <dgm:prSet/>
      <dgm:spPr/>
      <dgm:t>
        <a:bodyPr/>
        <a:lstStyle/>
        <a:p>
          <a:endParaRPr lang="en-IN"/>
        </a:p>
      </dgm:t>
    </dgm:pt>
    <dgm:pt modelId="{C17D80A7-20CC-4C21-AE61-0C629A0A7BF1}">
      <dgm:prSet/>
      <dgm:spPr/>
      <dgm:t>
        <a:bodyPr/>
        <a:lstStyle/>
        <a:p>
          <a:pPr algn="just"/>
          <a:r>
            <a:rPr lang="en-IN" dirty="0"/>
            <a:t>The Board of Directors of all the Companies who have appointed all the erstwhile firms as auditors, may take a declaration from the said LLP with all the partners of all the erstwhile firms on record and the appointment of auditors of all the erstwhile firms made under the Companies Act, 2013, shall be deemed to be in the name of the said LLP.</a:t>
          </a:r>
        </a:p>
      </dgm:t>
    </dgm:pt>
    <dgm:pt modelId="{275C507B-4B8C-4AB0-B9B2-A17AAE8F2ED7}" type="parTrans" cxnId="{9454E966-C3AD-4CEF-B32C-055F4517C79D}">
      <dgm:prSet/>
      <dgm:spPr/>
      <dgm:t>
        <a:bodyPr/>
        <a:lstStyle/>
        <a:p>
          <a:endParaRPr lang="en-IN"/>
        </a:p>
      </dgm:t>
    </dgm:pt>
    <dgm:pt modelId="{389BF26B-E3E0-4072-B8EC-5AC3150082CE}" type="sibTrans" cxnId="{9454E966-C3AD-4CEF-B32C-055F4517C79D}">
      <dgm:prSet/>
      <dgm:spPr/>
      <dgm:t>
        <a:bodyPr/>
        <a:lstStyle/>
        <a:p>
          <a:endParaRPr lang="en-IN"/>
        </a:p>
      </dgm:t>
    </dgm:pt>
    <dgm:pt modelId="{79B37E2C-B60F-4FDF-9ADA-8852EBF52AD9}" type="pres">
      <dgm:prSet presAssocID="{F86AAF93-F4DB-46B0-BB27-E6F709C95E77}" presName="Name0" presStyleCnt="0">
        <dgm:presLayoutVars>
          <dgm:chMax val="7"/>
          <dgm:chPref val="7"/>
          <dgm:dir/>
        </dgm:presLayoutVars>
      </dgm:prSet>
      <dgm:spPr/>
    </dgm:pt>
    <dgm:pt modelId="{F9242EFF-302C-480D-9EE8-12F7EABB0CF1}" type="pres">
      <dgm:prSet presAssocID="{F86AAF93-F4DB-46B0-BB27-E6F709C95E77}" presName="Name1" presStyleCnt="0"/>
      <dgm:spPr/>
    </dgm:pt>
    <dgm:pt modelId="{BA307E21-4A9F-4DC9-9B6E-465C53DCFD21}" type="pres">
      <dgm:prSet presAssocID="{F86AAF93-F4DB-46B0-BB27-E6F709C95E77}" presName="cycle" presStyleCnt="0"/>
      <dgm:spPr/>
    </dgm:pt>
    <dgm:pt modelId="{028D04BE-A504-4257-BF49-6C2148890EBA}" type="pres">
      <dgm:prSet presAssocID="{F86AAF93-F4DB-46B0-BB27-E6F709C95E77}" presName="srcNode" presStyleLbl="node1" presStyleIdx="0" presStyleCnt="3"/>
      <dgm:spPr/>
    </dgm:pt>
    <dgm:pt modelId="{24F89C87-485E-409E-BC83-7594DC1D9ACB}" type="pres">
      <dgm:prSet presAssocID="{F86AAF93-F4DB-46B0-BB27-E6F709C95E77}" presName="conn" presStyleLbl="parChTrans1D2" presStyleIdx="0" presStyleCnt="1"/>
      <dgm:spPr/>
    </dgm:pt>
    <dgm:pt modelId="{5A2D35FC-EA9B-4E56-9B74-83300AC9A957}" type="pres">
      <dgm:prSet presAssocID="{F86AAF93-F4DB-46B0-BB27-E6F709C95E77}" presName="extraNode" presStyleLbl="node1" presStyleIdx="0" presStyleCnt="3"/>
      <dgm:spPr/>
    </dgm:pt>
    <dgm:pt modelId="{4E9902CE-14A3-409C-8826-9D56858E7AF6}" type="pres">
      <dgm:prSet presAssocID="{F86AAF93-F4DB-46B0-BB27-E6F709C95E77}" presName="dstNode" presStyleLbl="node1" presStyleIdx="0" presStyleCnt="3"/>
      <dgm:spPr/>
    </dgm:pt>
    <dgm:pt modelId="{DF73464B-5CCD-4D46-926C-825D1BFB46A3}" type="pres">
      <dgm:prSet presAssocID="{FC4B799C-7F6E-4A77-81BB-B7122CD39167}" presName="text_1" presStyleLbl="node1" presStyleIdx="0" presStyleCnt="3">
        <dgm:presLayoutVars>
          <dgm:bulletEnabled val="1"/>
        </dgm:presLayoutVars>
      </dgm:prSet>
      <dgm:spPr/>
    </dgm:pt>
    <dgm:pt modelId="{34F9C8F8-5ADD-4CB8-909F-FE2BB0893F90}" type="pres">
      <dgm:prSet presAssocID="{FC4B799C-7F6E-4A77-81BB-B7122CD39167}" presName="accent_1" presStyleCnt="0"/>
      <dgm:spPr/>
    </dgm:pt>
    <dgm:pt modelId="{211A0ED1-5FE3-4781-8910-F68BEDA00F83}" type="pres">
      <dgm:prSet presAssocID="{FC4B799C-7F6E-4A77-81BB-B7122CD39167}" presName="accentRepeatNode" presStyleLbl="solidFgAcc1" presStyleIdx="0" presStyleCnt="3"/>
      <dgm:spPr/>
    </dgm:pt>
    <dgm:pt modelId="{D48B962F-E5A0-4F00-BA77-28B1F714E890}" type="pres">
      <dgm:prSet presAssocID="{C8E797E5-313C-476E-8C30-A8856A2A08ED}" presName="text_2" presStyleLbl="node1" presStyleIdx="1" presStyleCnt="3">
        <dgm:presLayoutVars>
          <dgm:bulletEnabled val="1"/>
        </dgm:presLayoutVars>
      </dgm:prSet>
      <dgm:spPr/>
    </dgm:pt>
    <dgm:pt modelId="{2A3494C1-3FB2-4B51-B976-BF917BC25C15}" type="pres">
      <dgm:prSet presAssocID="{C8E797E5-313C-476E-8C30-A8856A2A08ED}" presName="accent_2" presStyleCnt="0"/>
      <dgm:spPr/>
    </dgm:pt>
    <dgm:pt modelId="{0E224917-B7D7-4CBF-95C3-73FF0D585922}" type="pres">
      <dgm:prSet presAssocID="{C8E797E5-313C-476E-8C30-A8856A2A08ED}" presName="accentRepeatNode" presStyleLbl="solidFgAcc1" presStyleIdx="1" presStyleCnt="3"/>
      <dgm:spPr/>
    </dgm:pt>
    <dgm:pt modelId="{2386B910-1351-4E00-892C-0027EAD6F54B}" type="pres">
      <dgm:prSet presAssocID="{C17D80A7-20CC-4C21-AE61-0C629A0A7BF1}" presName="text_3" presStyleLbl="node1" presStyleIdx="2" presStyleCnt="3">
        <dgm:presLayoutVars>
          <dgm:bulletEnabled val="1"/>
        </dgm:presLayoutVars>
      </dgm:prSet>
      <dgm:spPr/>
    </dgm:pt>
    <dgm:pt modelId="{5790DAFD-5ADE-4571-B1C4-EBE8E17CF281}" type="pres">
      <dgm:prSet presAssocID="{C17D80A7-20CC-4C21-AE61-0C629A0A7BF1}" presName="accent_3" presStyleCnt="0"/>
      <dgm:spPr/>
    </dgm:pt>
    <dgm:pt modelId="{54A16E3C-1C4C-4D02-8CD4-18F0EE25E8AE}" type="pres">
      <dgm:prSet presAssocID="{C17D80A7-20CC-4C21-AE61-0C629A0A7BF1}" presName="accentRepeatNode" presStyleLbl="solidFgAcc1" presStyleIdx="2" presStyleCnt="3"/>
      <dgm:spPr/>
    </dgm:pt>
  </dgm:ptLst>
  <dgm:cxnLst>
    <dgm:cxn modelId="{1560B807-0BC5-4610-BCF4-8C15A701AD8D}" type="presOf" srcId="{C17D80A7-20CC-4C21-AE61-0C629A0A7BF1}" destId="{2386B910-1351-4E00-892C-0027EAD6F54B}" srcOrd="0" destOrd="0" presId="urn:microsoft.com/office/officeart/2008/layout/VerticalCurvedList"/>
    <dgm:cxn modelId="{F8395C11-6757-424F-90CB-270A5D355837}" type="presOf" srcId="{FC4B799C-7F6E-4A77-81BB-B7122CD39167}" destId="{DF73464B-5CCD-4D46-926C-825D1BFB46A3}" srcOrd="0" destOrd="0" presId="urn:microsoft.com/office/officeart/2008/layout/VerticalCurvedList"/>
    <dgm:cxn modelId="{F6D4E33D-A3CF-467A-92BD-D023C85054B2}" type="presOf" srcId="{C8E797E5-313C-476E-8C30-A8856A2A08ED}" destId="{D48B962F-E5A0-4F00-BA77-28B1F714E890}" srcOrd="0" destOrd="0" presId="urn:microsoft.com/office/officeart/2008/layout/VerticalCurvedList"/>
    <dgm:cxn modelId="{9454E966-C3AD-4CEF-B32C-055F4517C79D}" srcId="{F86AAF93-F4DB-46B0-BB27-E6F709C95E77}" destId="{C17D80A7-20CC-4C21-AE61-0C629A0A7BF1}" srcOrd="2" destOrd="0" parTransId="{275C507B-4B8C-4AB0-B9B2-A17AAE8F2ED7}" sibTransId="{389BF26B-E3E0-4072-B8EC-5AC3150082CE}"/>
    <dgm:cxn modelId="{1E7A6D6E-6E44-49D3-A266-B77E8184F24B}" srcId="{F86AAF93-F4DB-46B0-BB27-E6F709C95E77}" destId="{FC4B799C-7F6E-4A77-81BB-B7122CD39167}" srcOrd="0" destOrd="0" parTransId="{5EF33390-F3D3-43BD-AF3B-C052A61EA7B9}" sibTransId="{C8159AF0-6DFE-44D4-94C3-3C1C538663FF}"/>
    <dgm:cxn modelId="{D69DE67B-31C6-4860-9301-D0CD4A222BE7}" type="presOf" srcId="{C8159AF0-6DFE-44D4-94C3-3C1C538663FF}" destId="{24F89C87-485E-409E-BC83-7594DC1D9ACB}" srcOrd="0" destOrd="0" presId="urn:microsoft.com/office/officeart/2008/layout/VerticalCurvedList"/>
    <dgm:cxn modelId="{EFADEDB5-A9FD-492C-A65E-9527969CFFB3}" srcId="{F86AAF93-F4DB-46B0-BB27-E6F709C95E77}" destId="{C8E797E5-313C-476E-8C30-A8856A2A08ED}" srcOrd="1" destOrd="0" parTransId="{71644B4A-D887-4507-AC04-E53B9606E043}" sibTransId="{183B35D3-C7E8-4C5E-B9B7-17B55DF4D351}"/>
    <dgm:cxn modelId="{AD455DF9-CD73-4E8C-9BAD-277DC4119BD6}" type="presOf" srcId="{F86AAF93-F4DB-46B0-BB27-E6F709C95E77}" destId="{79B37E2C-B60F-4FDF-9ADA-8852EBF52AD9}" srcOrd="0" destOrd="0" presId="urn:microsoft.com/office/officeart/2008/layout/VerticalCurvedList"/>
    <dgm:cxn modelId="{F1452CFE-CB79-426F-86E7-735CF530C5D8}" type="presParOf" srcId="{79B37E2C-B60F-4FDF-9ADA-8852EBF52AD9}" destId="{F9242EFF-302C-480D-9EE8-12F7EABB0CF1}" srcOrd="0" destOrd="0" presId="urn:microsoft.com/office/officeart/2008/layout/VerticalCurvedList"/>
    <dgm:cxn modelId="{D7FB9290-F54B-4FFC-8EA8-A26FC880E8F2}" type="presParOf" srcId="{F9242EFF-302C-480D-9EE8-12F7EABB0CF1}" destId="{BA307E21-4A9F-4DC9-9B6E-465C53DCFD21}" srcOrd="0" destOrd="0" presId="urn:microsoft.com/office/officeart/2008/layout/VerticalCurvedList"/>
    <dgm:cxn modelId="{D398E860-606E-42DF-84CB-03AEED65D292}" type="presParOf" srcId="{BA307E21-4A9F-4DC9-9B6E-465C53DCFD21}" destId="{028D04BE-A504-4257-BF49-6C2148890EBA}" srcOrd="0" destOrd="0" presId="urn:microsoft.com/office/officeart/2008/layout/VerticalCurvedList"/>
    <dgm:cxn modelId="{F9047737-BE76-4659-8E0C-CBDF289A948E}" type="presParOf" srcId="{BA307E21-4A9F-4DC9-9B6E-465C53DCFD21}" destId="{24F89C87-485E-409E-BC83-7594DC1D9ACB}" srcOrd="1" destOrd="0" presId="urn:microsoft.com/office/officeart/2008/layout/VerticalCurvedList"/>
    <dgm:cxn modelId="{F62D82DC-9958-421E-8B53-C81B20B5D640}" type="presParOf" srcId="{BA307E21-4A9F-4DC9-9B6E-465C53DCFD21}" destId="{5A2D35FC-EA9B-4E56-9B74-83300AC9A957}" srcOrd="2" destOrd="0" presId="urn:microsoft.com/office/officeart/2008/layout/VerticalCurvedList"/>
    <dgm:cxn modelId="{AA6ACD37-CEBC-4947-A7B7-7E3D2E1EAF8B}" type="presParOf" srcId="{BA307E21-4A9F-4DC9-9B6E-465C53DCFD21}" destId="{4E9902CE-14A3-409C-8826-9D56858E7AF6}" srcOrd="3" destOrd="0" presId="urn:microsoft.com/office/officeart/2008/layout/VerticalCurvedList"/>
    <dgm:cxn modelId="{11C59E04-B0E4-4D30-A6D9-529169EEDF48}" type="presParOf" srcId="{F9242EFF-302C-480D-9EE8-12F7EABB0CF1}" destId="{DF73464B-5CCD-4D46-926C-825D1BFB46A3}" srcOrd="1" destOrd="0" presId="urn:microsoft.com/office/officeart/2008/layout/VerticalCurvedList"/>
    <dgm:cxn modelId="{D9189470-7EBB-404D-8EC3-A936FF86F2C7}" type="presParOf" srcId="{F9242EFF-302C-480D-9EE8-12F7EABB0CF1}" destId="{34F9C8F8-5ADD-4CB8-909F-FE2BB0893F90}" srcOrd="2" destOrd="0" presId="urn:microsoft.com/office/officeart/2008/layout/VerticalCurvedList"/>
    <dgm:cxn modelId="{6B606EC0-0CCB-49D1-8B31-EA9B3756CFF4}" type="presParOf" srcId="{34F9C8F8-5ADD-4CB8-909F-FE2BB0893F90}" destId="{211A0ED1-5FE3-4781-8910-F68BEDA00F83}" srcOrd="0" destOrd="0" presId="urn:microsoft.com/office/officeart/2008/layout/VerticalCurvedList"/>
    <dgm:cxn modelId="{96B8D162-FC13-4CFA-9623-38AED62F7686}" type="presParOf" srcId="{F9242EFF-302C-480D-9EE8-12F7EABB0CF1}" destId="{D48B962F-E5A0-4F00-BA77-28B1F714E890}" srcOrd="3" destOrd="0" presId="urn:microsoft.com/office/officeart/2008/layout/VerticalCurvedList"/>
    <dgm:cxn modelId="{44453196-630E-4A10-8293-D0279ECF00BE}" type="presParOf" srcId="{F9242EFF-302C-480D-9EE8-12F7EABB0CF1}" destId="{2A3494C1-3FB2-4B51-B976-BF917BC25C15}" srcOrd="4" destOrd="0" presId="urn:microsoft.com/office/officeart/2008/layout/VerticalCurvedList"/>
    <dgm:cxn modelId="{CAD38A82-DEA5-44E8-9051-DD19283EF2AA}" type="presParOf" srcId="{2A3494C1-3FB2-4B51-B976-BF917BC25C15}" destId="{0E224917-B7D7-4CBF-95C3-73FF0D585922}" srcOrd="0" destOrd="0" presId="urn:microsoft.com/office/officeart/2008/layout/VerticalCurvedList"/>
    <dgm:cxn modelId="{0F6FF839-AC42-4DDF-B505-4829378B137F}" type="presParOf" srcId="{F9242EFF-302C-480D-9EE8-12F7EABB0CF1}" destId="{2386B910-1351-4E00-892C-0027EAD6F54B}" srcOrd="5" destOrd="0" presId="urn:microsoft.com/office/officeart/2008/layout/VerticalCurvedList"/>
    <dgm:cxn modelId="{03980FD5-F841-4EE0-B566-359D0F76FF34}" type="presParOf" srcId="{F9242EFF-302C-480D-9EE8-12F7EABB0CF1}" destId="{5790DAFD-5ADE-4571-B1C4-EBE8E17CF281}" srcOrd="6" destOrd="0" presId="urn:microsoft.com/office/officeart/2008/layout/VerticalCurvedList"/>
    <dgm:cxn modelId="{814CB99A-0511-465C-8538-D320BABCA0C9}" type="presParOf" srcId="{5790DAFD-5ADE-4571-B1C4-EBE8E17CF281}" destId="{54A16E3C-1C4C-4D02-8CD4-18F0EE25E8A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109563DF-4AD3-4314-ACA6-41656777401C}"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010BAE22-B985-4213-BEAB-CA1919E96EBF}">
      <dgm:prSet/>
      <dgm:spPr/>
      <dgm:t>
        <a:bodyPr/>
        <a:lstStyle/>
        <a:p>
          <a:pPr algn="just"/>
          <a:r>
            <a:rPr lang="en-IN" dirty="0"/>
            <a:t>All members of ICAI in practice who want to constitute separate LLPs are required to follow the provisions of the Limited Liability Partnership Act, 2008 read with the Rules framed there under.</a:t>
          </a:r>
        </a:p>
      </dgm:t>
    </dgm:pt>
    <dgm:pt modelId="{D79284F3-3C89-4187-8B21-E6F2930870D2}" type="parTrans" cxnId="{82C94261-8B54-4980-AFD7-43E685AF6503}">
      <dgm:prSet/>
      <dgm:spPr/>
      <dgm:t>
        <a:bodyPr/>
        <a:lstStyle/>
        <a:p>
          <a:endParaRPr lang="en-IN"/>
        </a:p>
      </dgm:t>
    </dgm:pt>
    <dgm:pt modelId="{2E45C476-1797-472C-8E79-4E6924B42E9D}" type="sibTrans" cxnId="{82C94261-8B54-4980-AFD7-43E685AF6503}">
      <dgm:prSet/>
      <dgm:spPr/>
      <dgm:t>
        <a:bodyPr/>
        <a:lstStyle/>
        <a:p>
          <a:endParaRPr lang="en-IN"/>
        </a:p>
      </dgm:t>
    </dgm:pt>
    <dgm:pt modelId="{76EC7AB9-F652-434E-8791-DC7DC0B92CBB}">
      <dgm:prSet/>
      <dgm:spPr/>
      <dgm:t>
        <a:bodyPr/>
        <a:lstStyle/>
        <a:p>
          <a:pPr algn="just"/>
          <a:r>
            <a:rPr lang="en-IN" dirty="0"/>
            <a:t>In terms of Rule 18(2) (xvi) of LLP Rules- 2009, if the proposed name of LLP includes the words `Chartered Accountant’ or chartered Accountants, as the case may be, as part of the proposed name, the same shall be referred to the ICAI by Registrar of LLP and it shall be allowed by the Registrar only if the Secretary, ICAI approves it.</a:t>
          </a:r>
        </a:p>
      </dgm:t>
    </dgm:pt>
    <dgm:pt modelId="{9AD28BA3-5962-4E80-AF05-4C8C7E50DB9B}" type="parTrans" cxnId="{47A95F06-DE39-4BC1-B2EC-0C5ACC8B69D6}">
      <dgm:prSet/>
      <dgm:spPr/>
      <dgm:t>
        <a:bodyPr/>
        <a:lstStyle/>
        <a:p>
          <a:endParaRPr lang="en-IN"/>
        </a:p>
      </dgm:t>
    </dgm:pt>
    <dgm:pt modelId="{981D8DCB-D155-4B4A-B483-D4C201C26177}" type="sibTrans" cxnId="{47A95F06-DE39-4BC1-B2EC-0C5ACC8B69D6}">
      <dgm:prSet/>
      <dgm:spPr/>
      <dgm:t>
        <a:bodyPr/>
        <a:lstStyle/>
        <a:p>
          <a:endParaRPr lang="en-IN"/>
        </a:p>
      </dgm:t>
    </dgm:pt>
    <dgm:pt modelId="{69FD9E5A-4C4B-4959-AF08-CCF663DAB24C}">
      <dgm:prSet/>
      <dgm:spPr/>
      <dgm:t>
        <a:bodyPr/>
        <a:lstStyle/>
        <a:p>
          <a:pPr algn="just"/>
          <a:r>
            <a:rPr lang="en-IN" dirty="0"/>
            <a:t>For the purpose of registration of LLP with ICAI under regulation 190 of the Chartered Accountants Regulations, 1988, the partners of the firm shall apply in ICAI Form No. ‘117’ and the ICAI Form No. ‘18’along with copy of name registration received from the Registrar of LLP and submit the same with the concerned Regional office of the ICAI. These Forms shall contain all details of the officers and other particulars as called for together with the signatures of all partners or authorized partner of the proposed LLP.</a:t>
          </a:r>
        </a:p>
      </dgm:t>
    </dgm:pt>
    <dgm:pt modelId="{08865FC9-2932-4346-8465-2CEE20980BEF}" type="parTrans" cxnId="{21836B09-7FAE-4254-93FA-308E602E37A5}">
      <dgm:prSet/>
      <dgm:spPr/>
      <dgm:t>
        <a:bodyPr/>
        <a:lstStyle/>
        <a:p>
          <a:endParaRPr lang="en-IN"/>
        </a:p>
      </dgm:t>
    </dgm:pt>
    <dgm:pt modelId="{0909AE74-8108-4483-AA8F-85CB0D8E940E}" type="sibTrans" cxnId="{21836B09-7FAE-4254-93FA-308E602E37A5}">
      <dgm:prSet/>
      <dgm:spPr/>
      <dgm:t>
        <a:bodyPr/>
        <a:lstStyle/>
        <a:p>
          <a:endParaRPr lang="en-IN"/>
        </a:p>
      </dgm:t>
    </dgm:pt>
    <dgm:pt modelId="{6EB43CA3-9155-4D66-9336-C19F7A3547F2}" type="pres">
      <dgm:prSet presAssocID="{109563DF-4AD3-4314-ACA6-41656777401C}" presName="Name0" presStyleCnt="0">
        <dgm:presLayoutVars>
          <dgm:chMax val="7"/>
          <dgm:chPref val="7"/>
          <dgm:dir/>
        </dgm:presLayoutVars>
      </dgm:prSet>
      <dgm:spPr/>
    </dgm:pt>
    <dgm:pt modelId="{1170AD7F-CFD6-4334-9D04-30297B3F1142}" type="pres">
      <dgm:prSet presAssocID="{109563DF-4AD3-4314-ACA6-41656777401C}" presName="Name1" presStyleCnt="0"/>
      <dgm:spPr/>
    </dgm:pt>
    <dgm:pt modelId="{7D470DF0-81AB-4C45-AC55-5032367A9F08}" type="pres">
      <dgm:prSet presAssocID="{109563DF-4AD3-4314-ACA6-41656777401C}" presName="cycle" presStyleCnt="0"/>
      <dgm:spPr/>
    </dgm:pt>
    <dgm:pt modelId="{D6A8D8D6-2066-4E17-8E4D-BEA657449539}" type="pres">
      <dgm:prSet presAssocID="{109563DF-4AD3-4314-ACA6-41656777401C}" presName="srcNode" presStyleLbl="node1" presStyleIdx="0" presStyleCnt="3"/>
      <dgm:spPr/>
    </dgm:pt>
    <dgm:pt modelId="{4C3554C7-D913-40F8-877C-471185634E4E}" type="pres">
      <dgm:prSet presAssocID="{109563DF-4AD3-4314-ACA6-41656777401C}" presName="conn" presStyleLbl="parChTrans1D2" presStyleIdx="0" presStyleCnt="1"/>
      <dgm:spPr/>
    </dgm:pt>
    <dgm:pt modelId="{610C0FC1-69FE-4FCF-9200-9BF5E67FBD11}" type="pres">
      <dgm:prSet presAssocID="{109563DF-4AD3-4314-ACA6-41656777401C}" presName="extraNode" presStyleLbl="node1" presStyleIdx="0" presStyleCnt="3"/>
      <dgm:spPr/>
    </dgm:pt>
    <dgm:pt modelId="{A114A39F-197D-4B21-8B1C-345E20664EAA}" type="pres">
      <dgm:prSet presAssocID="{109563DF-4AD3-4314-ACA6-41656777401C}" presName="dstNode" presStyleLbl="node1" presStyleIdx="0" presStyleCnt="3"/>
      <dgm:spPr/>
    </dgm:pt>
    <dgm:pt modelId="{84444AB7-AC27-4303-94B1-A3DC6552A27C}" type="pres">
      <dgm:prSet presAssocID="{010BAE22-B985-4213-BEAB-CA1919E96EBF}" presName="text_1" presStyleLbl="node1" presStyleIdx="0" presStyleCnt="3">
        <dgm:presLayoutVars>
          <dgm:bulletEnabled val="1"/>
        </dgm:presLayoutVars>
      </dgm:prSet>
      <dgm:spPr/>
    </dgm:pt>
    <dgm:pt modelId="{4CB2EB0D-7B21-4EE7-9CED-78CDA1FBCD00}" type="pres">
      <dgm:prSet presAssocID="{010BAE22-B985-4213-BEAB-CA1919E96EBF}" presName="accent_1" presStyleCnt="0"/>
      <dgm:spPr/>
    </dgm:pt>
    <dgm:pt modelId="{7E8AC962-2B78-4402-A6B5-129D1D3BEF23}" type="pres">
      <dgm:prSet presAssocID="{010BAE22-B985-4213-BEAB-CA1919E96EBF}" presName="accentRepeatNode" presStyleLbl="solidFgAcc1" presStyleIdx="0" presStyleCnt="3"/>
      <dgm:spPr/>
    </dgm:pt>
    <dgm:pt modelId="{48DAA0AD-0066-4F21-A317-B42EE8EC88BC}" type="pres">
      <dgm:prSet presAssocID="{76EC7AB9-F652-434E-8791-DC7DC0B92CBB}" presName="text_2" presStyleLbl="node1" presStyleIdx="1" presStyleCnt="3">
        <dgm:presLayoutVars>
          <dgm:bulletEnabled val="1"/>
        </dgm:presLayoutVars>
      </dgm:prSet>
      <dgm:spPr/>
    </dgm:pt>
    <dgm:pt modelId="{10CE0439-A928-44BA-BACF-A0858CC5CC19}" type="pres">
      <dgm:prSet presAssocID="{76EC7AB9-F652-434E-8791-DC7DC0B92CBB}" presName="accent_2" presStyleCnt="0"/>
      <dgm:spPr/>
    </dgm:pt>
    <dgm:pt modelId="{E8D3AC3A-A453-44C0-9259-E12F1EEFED3B}" type="pres">
      <dgm:prSet presAssocID="{76EC7AB9-F652-434E-8791-DC7DC0B92CBB}" presName="accentRepeatNode" presStyleLbl="solidFgAcc1" presStyleIdx="1" presStyleCnt="3"/>
      <dgm:spPr/>
    </dgm:pt>
    <dgm:pt modelId="{77551CA8-AA37-4950-92E3-09FF6750B7FA}" type="pres">
      <dgm:prSet presAssocID="{69FD9E5A-4C4B-4959-AF08-CCF663DAB24C}" presName="text_3" presStyleLbl="node1" presStyleIdx="2" presStyleCnt="3">
        <dgm:presLayoutVars>
          <dgm:bulletEnabled val="1"/>
        </dgm:presLayoutVars>
      </dgm:prSet>
      <dgm:spPr/>
    </dgm:pt>
    <dgm:pt modelId="{940819BC-5982-4108-BC88-0A90C21539B1}" type="pres">
      <dgm:prSet presAssocID="{69FD9E5A-4C4B-4959-AF08-CCF663DAB24C}" presName="accent_3" presStyleCnt="0"/>
      <dgm:spPr/>
    </dgm:pt>
    <dgm:pt modelId="{6AE92F05-5E60-4BD8-A35C-8E74021D1EB5}" type="pres">
      <dgm:prSet presAssocID="{69FD9E5A-4C4B-4959-AF08-CCF663DAB24C}" presName="accentRepeatNode" presStyleLbl="solidFgAcc1" presStyleIdx="2" presStyleCnt="3"/>
      <dgm:spPr/>
    </dgm:pt>
  </dgm:ptLst>
  <dgm:cxnLst>
    <dgm:cxn modelId="{47A95F06-DE39-4BC1-B2EC-0C5ACC8B69D6}" srcId="{109563DF-4AD3-4314-ACA6-41656777401C}" destId="{76EC7AB9-F652-434E-8791-DC7DC0B92CBB}" srcOrd="1" destOrd="0" parTransId="{9AD28BA3-5962-4E80-AF05-4C8C7E50DB9B}" sibTransId="{981D8DCB-D155-4B4A-B483-D4C201C26177}"/>
    <dgm:cxn modelId="{21836B09-7FAE-4254-93FA-308E602E37A5}" srcId="{109563DF-4AD3-4314-ACA6-41656777401C}" destId="{69FD9E5A-4C4B-4959-AF08-CCF663DAB24C}" srcOrd="2" destOrd="0" parTransId="{08865FC9-2932-4346-8465-2CEE20980BEF}" sibTransId="{0909AE74-8108-4483-AA8F-85CB0D8E940E}"/>
    <dgm:cxn modelId="{2A4BD315-6AC1-4053-A9F1-8A4359A5E045}" type="presOf" srcId="{2E45C476-1797-472C-8E79-4E6924B42E9D}" destId="{4C3554C7-D913-40F8-877C-471185634E4E}" srcOrd="0" destOrd="0" presId="urn:microsoft.com/office/officeart/2008/layout/VerticalCurvedList"/>
    <dgm:cxn modelId="{82C94261-8B54-4980-AFD7-43E685AF6503}" srcId="{109563DF-4AD3-4314-ACA6-41656777401C}" destId="{010BAE22-B985-4213-BEAB-CA1919E96EBF}" srcOrd="0" destOrd="0" parTransId="{D79284F3-3C89-4187-8B21-E6F2930870D2}" sibTransId="{2E45C476-1797-472C-8E79-4E6924B42E9D}"/>
    <dgm:cxn modelId="{52CB976A-D151-4E33-95BE-CEB428A16A3E}" type="presOf" srcId="{69FD9E5A-4C4B-4959-AF08-CCF663DAB24C}" destId="{77551CA8-AA37-4950-92E3-09FF6750B7FA}" srcOrd="0" destOrd="0" presId="urn:microsoft.com/office/officeart/2008/layout/VerticalCurvedList"/>
    <dgm:cxn modelId="{798E4979-742C-41B1-ABC0-13565F530779}" type="presOf" srcId="{76EC7AB9-F652-434E-8791-DC7DC0B92CBB}" destId="{48DAA0AD-0066-4F21-A317-B42EE8EC88BC}" srcOrd="0" destOrd="0" presId="urn:microsoft.com/office/officeart/2008/layout/VerticalCurvedList"/>
    <dgm:cxn modelId="{744B72D3-599F-4C72-A3DF-00470AB9D771}" type="presOf" srcId="{010BAE22-B985-4213-BEAB-CA1919E96EBF}" destId="{84444AB7-AC27-4303-94B1-A3DC6552A27C}" srcOrd="0" destOrd="0" presId="urn:microsoft.com/office/officeart/2008/layout/VerticalCurvedList"/>
    <dgm:cxn modelId="{4BC247DE-F382-493D-A6B2-70B9CF213C5B}" type="presOf" srcId="{109563DF-4AD3-4314-ACA6-41656777401C}" destId="{6EB43CA3-9155-4D66-9336-C19F7A3547F2}" srcOrd="0" destOrd="0" presId="urn:microsoft.com/office/officeart/2008/layout/VerticalCurvedList"/>
    <dgm:cxn modelId="{C89EB55D-1CFD-4495-9BF1-50BB71D22F84}" type="presParOf" srcId="{6EB43CA3-9155-4D66-9336-C19F7A3547F2}" destId="{1170AD7F-CFD6-4334-9D04-30297B3F1142}" srcOrd="0" destOrd="0" presId="urn:microsoft.com/office/officeart/2008/layout/VerticalCurvedList"/>
    <dgm:cxn modelId="{1B6CCA55-9C75-4F52-ACF2-83BF3F1DAE0C}" type="presParOf" srcId="{1170AD7F-CFD6-4334-9D04-30297B3F1142}" destId="{7D470DF0-81AB-4C45-AC55-5032367A9F08}" srcOrd="0" destOrd="0" presId="urn:microsoft.com/office/officeart/2008/layout/VerticalCurvedList"/>
    <dgm:cxn modelId="{ADC809C1-06D2-44D9-8A76-6E7473F5CBD4}" type="presParOf" srcId="{7D470DF0-81AB-4C45-AC55-5032367A9F08}" destId="{D6A8D8D6-2066-4E17-8E4D-BEA657449539}" srcOrd="0" destOrd="0" presId="urn:microsoft.com/office/officeart/2008/layout/VerticalCurvedList"/>
    <dgm:cxn modelId="{14406C3E-919A-44D3-8664-E91BA8DEAEDA}" type="presParOf" srcId="{7D470DF0-81AB-4C45-AC55-5032367A9F08}" destId="{4C3554C7-D913-40F8-877C-471185634E4E}" srcOrd="1" destOrd="0" presId="urn:microsoft.com/office/officeart/2008/layout/VerticalCurvedList"/>
    <dgm:cxn modelId="{69F50683-2B70-4888-BB09-6CB0AC474951}" type="presParOf" srcId="{7D470DF0-81AB-4C45-AC55-5032367A9F08}" destId="{610C0FC1-69FE-4FCF-9200-9BF5E67FBD11}" srcOrd="2" destOrd="0" presId="urn:microsoft.com/office/officeart/2008/layout/VerticalCurvedList"/>
    <dgm:cxn modelId="{26E0836E-CEB9-4452-8154-02FBCBD9B4E7}" type="presParOf" srcId="{7D470DF0-81AB-4C45-AC55-5032367A9F08}" destId="{A114A39F-197D-4B21-8B1C-345E20664EAA}" srcOrd="3" destOrd="0" presId="urn:microsoft.com/office/officeart/2008/layout/VerticalCurvedList"/>
    <dgm:cxn modelId="{814C7B7D-82F4-430F-A4F9-E979E0326F95}" type="presParOf" srcId="{1170AD7F-CFD6-4334-9D04-30297B3F1142}" destId="{84444AB7-AC27-4303-94B1-A3DC6552A27C}" srcOrd="1" destOrd="0" presId="urn:microsoft.com/office/officeart/2008/layout/VerticalCurvedList"/>
    <dgm:cxn modelId="{CD92CA53-D4EF-4413-889B-E29C8CAA347B}" type="presParOf" srcId="{1170AD7F-CFD6-4334-9D04-30297B3F1142}" destId="{4CB2EB0D-7B21-4EE7-9CED-78CDA1FBCD00}" srcOrd="2" destOrd="0" presId="urn:microsoft.com/office/officeart/2008/layout/VerticalCurvedList"/>
    <dgm:cxn modelId="{AFFDEEE7-1CA6-4721-B5B5-CB6CA6338EA6}" type="presParOf" srcId="{4CB2EB0D-7B21-4EE7-9CED-78CDA1FBCD00}" destId="{7E8AC962-2B78-4402-A6B5-129D1D3BEF23}" srcOrd="0" destOrd="0" presId="urn:microsoft.com/office/officeart/2008/layout/VerticalCurvedList"/>
    <dgm:cxn modelId="{4AFCEB00-FDDD-4B72-B623-FF957A945DC7}" type="presParOf" srcId="{1170AD7F-CFD6-4334-9D04-30297B3F1142}" destId="{48DAA0AD-0066-4F21-A317-B42EE8EC88BC}" srcOrd="3" destOrd="0" presId="urn:microsoft.com/office/officeart/2008/layout/VerticalCurvedList"/>
    <dgm:cxn modelId="{B7C7B4CE-CDA4-4FF8-9F86-6C177646A853}" type="presParOf" srcId="{1170AD7F-CFD6-4334-9D04-30297B3F1142}" destId="{10CE0439-A928-44BA-BACF-A0858CC5CC19}" srcOrd="4" destOrd="0" presId="urn:microsoft.com/office/officeart/2008/layout/VerticalCurvedList"/>
    <dgm:cxn modelId="{0F1142B1-0B46-4504-9791-1FB4DC46BC81}" type="presParOf" srcId="{10CE0439-A928-44BA-BACF-A0858CC5CC19}" destId="{E8D3AC3A-A453-44C0-9259-E12F1EEFED3B}" srcOrd="0" destOrd="0" presId="urn:microsoft.com/office/officeart/2008/layout/VerticalCurvedList"/>
    <dgm:cxn modelId="{24875127-5F62-4C03-A111-EC8CC087867C}" type="presParOf" srcId="{1170AD7F-CFD6-4334-9D04-30297B3F1142}" destId="{77551CA8-AA37-4950-92E3-09FF6750B7FA}" srcOrd="5" destOrd="0" presId="urn:microsoft.com/office/officeart/2008/layout/VerticalCurvedList"/>
    <dgm:cxn modelId="{11D66C07-6D8D-43C0-BBD1-0312F46249A0}" type="presParOf" srcId="{1170AD7F-CFD6-4334-9D04-30297B3F1142}" destId="{940819BC-5982-4108-BC88-0A90C21539B1}" srcOrd="6" destOrd="0" presId="urn:microsoft.com/office/officeart/2008/layout/VerticalCurvedList"/>
    <dgm:cxn modelId="{2F10496E-40C1-4D23-8AA0-F6F916404997}" type="presParOf" srcId="{940819BC-5982-4108-BC88-0A90C21539B1}" destId="{6AE92F05-5E60-4BD8-A35C-8E74021D1EB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465A8585-B307-4B97-8163-2CDCB75AA6A3}"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en-IN"/>
        </a:p>
      </dgm:t>
    </dgm:pt>
    <dgm:pt modelId="{30F895C3-20F9-4C88-B02F-17355B969CEE}">
      <dgm:prSet/>
      <dgm:spPr/>
      <dgm:t>
        <a:bodyPr/>
        <a:lstStyle/>
        <a:p>
          <a:r>
            <a:rPr lang="en-IN"/>
            <a:t>The following guidelines relating to seniority and other criteria shall be followed for registration of LLP with ICAI.</a:t>
          </a:r>
        </a:p>
      </dgm:t>
    </dgm:pt>
    <dgm:pt modelId="{0576FE82-A58F-4911-8BCC-716ECCFE4D0B}" type="parTrans" cxnId="{750028C2-DD78-42C5-BA32-D60BD0328294}">
      <dgm:prSet/>
      <dgm:spPr/>
      <dgm:t>
        <a:bodyPr/>
        <a:lstStyle/>
        <a:p>
          <a:endParaRPr lang="en-IN"/>
        </a:p>
      </dgm:t>
    </dgm:pt>
    <dgm:pt modelId="{DE61C969-89D9-4A9A-ABFE-4AB486C90F8C}" type="sibTrans" cxnId="{750028C2-DD78-42C5-BA32-D60BD0328294}">
      <dgm:prSet/>
      <dgm:spPr/>
      <dgm:t>
        <a:bodyPr/>
        <a:lstStyle/>
        <a:p>
          <a:endParaRPr lang="en-IN"/>
        </a:p>
      </dgm:t>
    </dgm:pt>
    <dgm:pt modelId="{9CB3D308-097F-46EC-A57C-175BC9AB5208}">
      <dgm:prSet/>
      <dgm:spPr/>
      <dgm:t>
        <a:bodyPr/>
        <a:lstStyle/>
        <a:p>
          <a:pPr algn="just"/>
          <a:r>
            <a:rPr lang="en-IN" dirty="0"/>
            <a:t>Inter-se seniority among the firms shall be given to LLP as per existing policy of ICAI. In other words, LLPs shall carry the same seniority, as the firms shall otherwise have under the existing policy of ICAI. In case of merger of two LLPs, same rules, as applicable to firms merging, shall apply.</a:t>
          </a:r>
        </a:p>
      </dgm:t>
    </dgm:pt>
    <dgm:pt modelId="{66492027-C5D6-413C-B2E1-5217DBA7FEF0}" type="parTrans" cxnId="{7ED18476-B9AD-45B0-95E1-2D5552F7E128}">
      <dgm:prSet/>
      <dgm:spPr/>
      <dgm:t>
        <a:bodyPr/>
        <a:lstStyle/>
        <a:p>
          <a:endParaRPr lang="en-IN"/>
        </a:p>
      </dgm:t>
    </dgm:pt>
    <dgm:pt modelId="{04C33BF9-8220-45C9-9AB6-D6549F85D3D5}" type="sibTrans" cxnId="{7ED18476-B9AD-45B0-95E1-2D5552F7E128}">
      <dgm:prSet/>
      <dgm:spPr/>
      <dgm:t>
        <a:bodyPr/>
        <a:lstStyle/>
        <a:p>
          <a:endParaRPr lang="en-IN"/>
        </a:p>
      </dgm:t>
    </dgm:pt>
    <dgm:pt modelId="{541FD363-8AA0-4C3E-8BAD-6536C239A6BD}">
      <dgm:prSet/>
      <dgm:spPr/>
      <dgm:t>
        <a:bodyPr/>
        <a:lstStyle/>
        <a:p>
          <a:pPr algn="just"/>
          <a:r>
            <a:rPr lang="en-IN" dirty="0"/>
            <a:t>The name of the LLP may be like `X &amp; Co. LLP’ or `X &amp; Associates LLP’ and no other suffix shall be approved and registered by ICAI.</a:t>
          </a:r>
        </a:p>
      </dgm:t>
    </dgm:pt>
    <dgm:pt modelId="{B251F529-5FDE-4641-97F9-E94A7D3AA5EB}" type="parTrans" cxnId="{A041CBC3-7A0B-4BE4-8C7D-2EC166E3A801}">
      <dgm:prSet/>
      <dgm:spPr/>
      <dgm:t>
        <a:bodyPr/>
        <a:lstStyle/>
        <a:p>
          <a:endParaRPr lang="en-IN"/>
        </a:p>
      </dgm:t>
    </dgm:pt>
    <dgm:pt modelId="{09E0ED62-2FE7-47B8-9390-82B2BDF5581E}" type="sibTrans" cxnId="{A041CBC3-7A0B-4BE4-8C7D-2EC166E3A801}">
      <dgm:prSet/>
      <dgm:spPr/>
      <dgm:t>
        <a:bodyPr/>
        <a:lstStyle/>
        <a:p>
          <a:endParaRPr lang="en-IN"/>
        </a:p>
      </dgm:t>
    </dgm:pt>
    <dgm:pt modelId="{BD608DBD-0401-45A1-B5E6-CF0473D1BB05}">
      <dgm:prSet/>
      <dgm:spPr/>
      <dgm:t>
        <a:bodyPr/>
        <a:lstStyle/>
        <a:p>
          <a:pPr algn="just"/>
          <a:r>
            <a:rPr lang="en-IN" dirty="0"/>
            <a:t>The newly constituted CA LLPs registered with ICAI shall be allowed to work only in terms of Section2(2) of the Chartered Accountants Act, 1949 and the object of LLP to be incorporated in Form-2 and Form17 of the LLP rules, 2009 or in LLP agreement, shall be in the nature of Professional Services allowed under Section 2(2) of the Chartered Accountants Act, 1949. LLP shall be subject to the same regulation, like the partnership firms. Mere conversion into LLP does not give any privileges, which were not earlier with the CA firms.</a:t>
          </a:r>
        </a:p>
      </dgm:t>
    </dgm:pt>
    <dgm:pt modelId="{12DE516D-7E25-4D9C-A87B-A5C6016706D7}" type="parTrans" cxnId="{63BB00A4-F96C-402D-AFF2-55A6C67E9756}">
      <dgm:prSet/>
      <dgm:spPr/>
      <dgm:t>
        <a:bodyPr/>
        <a:lstStyle/>
        <a:p>
          <a:endParaRPr lang="en-IN"/>
        </a:p>
      </dgm:t>
    </dgm:pt>
    <dgm:pt modelId="{FE6AEE36-150B-40DF-AD2F-11E8EB9A04DF}" type="sibTrans" cxnId="{63BB00A4-F96C-402D-AFF2-55A6C67E9756}">
      <dgm:prSet/>
      <dgm:spPr/>
      <dgm:t>
        <a:bodyPr/>
        <a:lstStyle/>
        <a:p>
          <a:endParaRPr lang="en-IN"/>
        </a:p>
      </dgm:t>
    </dgm:pt>
    <dgm:pt modelId="{61154DBE-4EAD-4B78-A52D-61F550C110AF}">
      <dgm:prSet/>
      <dgm:spPr/>
      <dgm:t>
        <a:bodyPr/>
        <a:lstStyle/>
        <a:p>
          <a:pPr algn="just"/>
          <a:endParaRPr lang="en-IN" dirty="0"/>
        </a:p>
      </dgm:t>
    </dgm:pt>
    <dgm:pt modelId="{27132EEE-A5D3-4CDA-AAD8-C35C2F5EB12D}" type="parTrans" cxnId="{F4B0068E-FEA0-4FC4-8D35-BFD921409B50}">
      <dgm:prSet/>
      <dgm:spPr/>
      <dgm:t>
        <a:bodyPr/>
        <a:lstStyle/>
        <a:p>
          <a:endParaRPr lang="en-IN"/>
        </a:p>
      </dgm:t>
    </dgm:pt>
    <dgm:pt modelId="{E151120A-58C5-4A63-8AAE-94BCD566CD8D}" type="sibTrans" cxnId="{F4B0068E-FEA0-4FC4-8D35-BFD921409B50}">
      <dgm:prSet/>
      <dgm:spPr/>
      <dgm:t>
        <a:bodyPr/>
        <a:lstStyle/>
        <a:p>
          <a:endParaRPr lang="en-IN"/>
        </a:p>
      </dgm:t>
    </dgm:pt>
    <dgm:pt modelId="{CF817262-5358-4D05-A364-CD69BB61D0B3}">
      <dgm:prSet/>
      <dgm:spPr/>
      <dgm:t>
        <a:bodyPr/>
        <a:lstStyle/>
        <a:p>
          <a:pPr algn="just"/>
          <a:endParaRPr lang="en-IN" dirty="0"/>
        </a:p>
      </dgm:t>
    </dgm:pt>
    <dgm:pt modelId="{5718F65D-1501-46FB-B59F-2B5647F1E71B}" type="parTrans" cxnId="{83FCAEBF-2D2D-4D88-BD2B-610758C79C1E}">
      <dgm:prSet/>
      <dgm:spPr/>
      <dgm:t>
        <a:bodyPr/>
        <a:lstStyle/>
        <a:p>
          <a:endParaRPr lang="en-IN"/>
        </a:p>
      </dgm:t>
    </dgm:pt>
    <dgm:pt modelId="{B2D70B32-ABA6-457B-87C1-DE7EEAD45214}" type="sibTrans" cxnId="{83FCAEBF-2D2D-4D88-BD2B-610758C79C1E}">
      <dgm:prSet/>
      <dgm:spPr/>
      <dgm:t>
        <a:bodyPr/>
        <a:lstStyle/>
        <a:p>
          <a:endParaRPr lang="en-IN"/>
        </a:p>
      </dgm:t>
    </dgm:pt>
    <dgm:pt modelId="{CF862405-0267-4C3D-98E1-7889C6489D37}" type="pres">
      <dgm:prSet presAssocID="{465A8585-B307-4B97-8163-2CDCB75AA6A3}" presName="Name0" presStyleCnt="0">
        <dgm:presLayoutVars>
          <dgm:dir/>
          <dgm:animLvl val="lvl"/>
          <dgm:resizeHandles val="exact"/>
        </dgm:presLayoutVars>
      </dgm:prSet>
      <dgm:spPr/>
    </dgm:pt>
    <dgm:pt modelId="{473EDE00-CCC5-46EF-B822-B21AD1EE600C}" type="pres">
      <dgm:prSet presAssocID="{30F895C3-20F9-4C88-B02F-17355B969CEE}" presName="composite" presStyleCnt="0"/>
      <dgm:spPr/>
    </dgm:pt>
    <dgm:pt modelId="{FBCC8653-5B24-47AD-93FB-168523817D7B}" type="pres">
      <dgm:prSet presAssocID="{30F895C3-20F9-4C88-B02F-17355B969CEE}" presName="parTx" presStyleLbl="alignNode1" presStyleIdx="0" presStyleCnt="1">
        <dgm:presLayoutVars>
          <dgm:chMax val="0"/>
          <dgm:chPref val="0"/>
          <dgm:bulletEnabled val="1"/>
        </dgm:presLayoutVars>
      </dgm:prSet>
      <dgm:spPr/>
    </dgm:pt>
    <dgm:pt modelId="{3A2517CE-5A3A-424E-BA83-68734E8C9C65}" type="pres">
      <dgm:prSet presAssocID="{30F895C3-20F9-4C88-B02F-17355B969CEE}" presName="desTx" presStyleLbl="alignAccFollowNode1" presStyleIdx="0" presStyleCnt="1">
        <dgm:presLayoutVars>
          <dgm:bulletEnabled val="1"/>
        </dgm:presLayoutVars>
      </dgm:prSet>
      <dgm:spPr/>
    </dgm:pt>
  </dgm:ptLst>
  <dgm:cxnLst>
    <dgm:cxn modelId="{9D7A9B38-CB63-45E5-B466-61747888D2D2}" type="presOf" srcId="{61154DBE-4EAD-4B78-A52D-61F550C110AF}" destId="{3A2517CE-5A3A-424E-BA83-68734E8C9C65}" srcOrd="0" destOrd="1" presId="urn:microsoft.com/office/officeart/2005/8/layout/hList1"/>
    <dgm:cxn modelId="{2815AD5C-5CB9-4EE5-8008-93BBE9441080}" type="presOf" srcId="{9CB3D308-097F-46EC-A57C-175BC9AB5208}" destId="{3A2517CE-5A3A-424E-BA83-68734E8C9C65}" srcOrd="0" destOrd="0" presId="urn:microsoft.com/office/officeart/2005/8/layout/hList1"/>
    <dgm:cxn modelId="{B94D0F6F-76B5-4E5A-84D6-340DA0C9E1FE}" type="presOf" srcId="{CF817262-5358-4D05-A364-CD69BB61D0B3}" destId="{3A2517CE-5A3A-424E-BA83-68734E8C9C65}" srcOrd="0" destOrd="3" presId="urn:microsoft.com/office/officeart/2005/8/layout/hList1"/>
    <dgm:cxn modelId="{4C9ACD73-F6B5-4426-B86D-04ADB810EE65}" type="presOf" srcId="{541FD363-8AA0-4C3E-8BAD-6536C239A6BD}" destId="{3A2517CE-5A3A-424E-BA83-68734E8C9C65}" srcOrd="0" destOrd="2" presId="urn:microsoft.com/office/officeart/2005/8/layout/hList1"/>
    <dgm:cxn modelId="{7ED18476-B9AD-45B0-95E1-2D5552F7E128}" srcId="{30F895C3-20F9-4C88-B02F-17355B969CEE}" destId="{9CB3D308-097F-46EC-A57C-175BC9AB5208}" srcOrd="0" destOrd="0" parTransId="{66492027-C5D6-413C-B2E1-5217DBA7FEF0}" sibTransId="{04C33BF9-8220-45C9-9AB6-D6549F85D3D5}"/>
    <dgm:cxn modelId="{F4B0068E-FEA0-4FC4-8D35-BFD921409B50}" srcId="{30F895C3-20F9-4C88-B02F-17355B969CEE}" destId="{61154DBE-4EAD-4B78-A52D-61F550C110AF}" srcOrd="1" destOrd="0" parTransId="{27132EEE-A5D3-4CDA-AAD8-C35C2F5EB12D}" sibTransId="{E151120A-58C5-4A63-8AAE-94BCD566CD8D}"/>
    <dgm:cxn modelId="{63BB00A4-F96C-402D-AFF2-55A6C67E9756}" srcId="{30F895C3-20F9-4C88-B02F-17355B969CEE}" destId="{BD608DBD-0401-45A1-B5E6-CF0473D1BB05}" srcOrd="4" destOrd="0" parTransId="{12DE516D-7E25-4D9C-A87B-A5C6016706D7}" sibTransId="{FE6AEE36-150B-40DF-AD2F-11E8EB9A04DF}"/>
    <dgm:cxn modelId="{F17BC3AF-A210-4D46-B5A0-B08FB15037A5}" type="presOf" srcId="{465A8585-B307-4B97-8163-2CDCB75AA6A3}" destId="{CF862405-0267-4C3D-98E1-7889C6489D37}" srcOrd="0" destOrd="0" presId="urn:microsoft.com/office/officeart/2005/8/layout/hList1"/>
    <dgm:cxn modelId="{83FCAEBF-2D2D-4D88-BD2B-610758C79C1E}" srcId="{30F895C3-20F9-4C88-B02F-17355B969CEE}" destId="{CF817262-5358-4D05-A364-CD69BB61D0B3}" srcOrd="3" destOrd="0" parTransId="{5718F65D-1501-46FB-B59F-2B5647F1E71B}" sibTransId="{B2D70B32-ABA6-457B-87C1-DE7EEAD45214}"/>
    <dgm:cxn modelId="{750028C2-DD78-42C5-BA32-D60BD0328294}" srcId="{465A8585-B307-4B97-8163-2CDCB75AA6A3}" destId="{30F895C3-20F9-4C88-B02F-17355B969CEE}" srcOrd="0" destOrd="0" parTransId="{0576FE82-A58F-4911-8BCC-716ECCFE4D0B}" sibTransId="{DE61C969-89D9-4A9A-ABFE-4AB486C90F8C}"/>
    <dgm:cxn modelId="{A041CBC3-7A0B-4BE4-8C7D-2EC166E3A801}" srcId="{30F895C3-20F9-4C88-B02F-17355B969CEE}" destId="{541FD363-8AA0-4C3E-8BAD-6536C239A6BD}" srcOrd="2" destOrd="0" parTransId="{B251F529-5FDE-4641-97F9-E94A7D3AA5EB}" sibTransId="{09E0ED62-2FE7-47B8-9390-82B2BDF5581E}"/>
    <dgm:cxn modelId="{9BFFC5D1-B468-4500-A616-463CBABD0F8D}" type="presOf" srcId="{30F895C3-20F9-4C88-B02F-17355B969CEE}" destId="{FBCC8653-5B24-47AD-93FB-168523817D7B}" srcOrd="0" destOrd="0" presId="urn:microsoft.com/office/officeart/2005/8/layout/hList1"/>
    <dgm:cxn modelId="{A04410F3-950A-4EBB-9BF0-2E5A099D7D2E}" type="presOf" srcId="{BD608DBD-0401-45A1-B5E6-CF0473D1BB05}" destId="{3A2517CE-5A3A-424E-BA83-68734E8C9C65}" srcOrd="0" destOrd="4" presId="urn:microsoft.com/office/officeart/2005/8/layout/hList1"/>
    <dgm:cxn modelId="{05C22835-BE39-4B16-AA2F-27D13CA02CD3}" type="presParOf" srcId="{CF862405-0267-4C3D-98E1-7889C6489D37}" destId="{473EDE00-CCC5-46EF-B822-B21AD1EE600C}" srcOrd="0" destOrd="0" presId="urn:microsoft.com/office/officeart/2005/8/layout/hList1"/>
    <dgm:cxn modelId="{D9067C73-92D3-4954-B8B9-0B78878CD65E}" type="presParOf" srcId="{473EDE00-CCC5-46EF-B822-B21AD1EE600C}" destId="{FBCC8653-5B24-47AD-93FB-168523817D7B}" srcOrd="0" destOrd="0" presId="urn:microsoft.com/office/officeart/2005/8/layout/hList1"/>
    <dgm:cxn modelId="{9FF3FC13-1239-4FB1-9691-D694509EF296}" type="presParOf" srcId="{473EDE00-CCC5-46EF-B822-B21AD1EE600C}" destId="{3A2517CE-5A3A-424E-BA83-68734E8C9C6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331BAD1E-8918-4466-9B48-7DE637103E50}" type="doc">
      <dgm:prSet loTypeId="urn:microsoft.com/office/officeart/2005/8/layout/target3" loCatId="relationship" qsTypeId="urn:microsoft.com/office/officeart/2005/8/quickstyle/simple1" qsCatId="simple" csTypeId="urn:microsoft.com/office/officeart/2005/8/colors/accent0_2" csCatId="mainScheme" phldr="1"/>
      <dgm:spPr/>
      <dgm:t>
        <a:bodyPr/>
        <a:lstStyle/>
        <a:p>
          <a:endParaRPr lang="en-IN"/>
        </a:p>
      </dgm:t>
    </dgm:pt>
    <dgm:pt modelId="{917BAF29-74DD-4592-8438-AF24C1B371CD}">
      <dgm:prSet/>
      <dgm:spPr/>
      <dgm:t>
        <a:bodyPr/>
        <a:lstStyle/>
        <a:p>
          <a:pPr algn="just"/>
          <a:r>
            <a:rPr lang="en-IN" dirty="0"/>
            <a:t>These guidelines of conversion of CA firms into LLP shall also be applicable to the conversion of proprietary firm into LLP subject to the provisions of LLP Act, Rules and Regulations framed there under. The conversion of proprietary firm shall be by way of incorporation of new LLPs.</a:t>
          </a:r>
        </a:p>
      </dgm:t>
    </dgm:pt>
    <dgm:pt modelId="{14D77EED-2E1E-4B02-895C-781FE328702D}" type="parTrans" cxnId="{D8BD3A5C-A1DB-4FCE-B6DB-B35B48549FE4}">
      <dgm:prSet/>
      <dgm:spPr/>
      <dgm:t>
        <a:bodyPr/>
        <a:lstStyle/>
        <a:p>
          <a:endParaRPr lang="en-IN"/>
        </a:p>
      </dgm:t>
    </dgm:pt>
    <dgm:pt modelId="{D8C2D424-3516-4232-97FE-3869D4EEA279}" type="sibTrans" cxnId="{D8BD3A5C-A1DB-4FCE-B6DB-B35B48549FE4}">
      <dgm:prSet/>
      <dgm:spPr/>
      <dgm:t>
        <a:bodyPr/>
        <a:lstStyle/>
        <a:p>
          <a:endParaRPr lang="en-IN"/>
        </a:p>
      </dgm:t>
    </dgm:pt>
    <dgm:pt modelId="{F3524757-D5F9-4AC0-A83A-77964CBA9FE7}">
      <dgm:prSet/>
      <dgm:spPr/>
      <dgm:t>
        <a:bodyPr/>
        <a:lstStyle/>
        <a:p>
          <a:pPr algn="just"/>
          <a:r>
            <a:rPr lang="en-IN" dirty="0"/>
            <a:t>The registration number (with minimum 6 numbers) of LLP with ICAI, shall be like the Firm Registration Number being allotted to the firms by ICAI with the Regional Code like `W’ for Western, `E’ for Eastern, `S’ for Southern, `N’ for Northern and `C’ for Central Region .</a:t>
          </a:r>
        </a:p>
      </dgm:t>
    </dgm:pt>
    <dgm:pt modelId="{484975CA-BEB6-437D-B312-4AE3A662D425}" type="parTrans" cxnId="{AD3495EA-E7A8-4A37-9E3B-2AF2FD042DDE}">
      <dgm:prSet/>
      <dgm:spPr/>
      <dgm:t>
        <a:bodyPr/>
        <a:lstStyle/>
        <a:p>
          <a:endParaRPr lang="en-IN"/>
        </a:p>
      </dgm:t>
    </dgm:pt>
    <dgm:pt modelId="{70527F06-593B-4A06-9C46-6C4D88E2F562}" type="sibTrans" cxnId="{AD3495EA-E7A8-4A37-9E3B-2AF2FD042DDE}">
      <dgm:prSet/>
      <dgm:spPr/>
      <dgm:t>
        <a:bodyPr/>
        <a:lstStyle/>
        <a:p>
          <a:endParaRPr lang="en-IN"/>
        </a:p>
      </dgm:t>
    </dgm:pt>
    <dgm:pt modelId="{6A8AD3B4-B070-4904-ABA1-B2ED779C2038}">
      <dgm:prSet/>
      <dgm:spPr/>
      <dgm:t>
        <a:bodyPr/>
        <a:lstStyle/>
        <a:p>
          <a:pPr algn="just"/>
          <a:r>
            <a:rPr lang="en-IN" dirty="0"/>
            <a:t>Introduction of LLP, shall not affect the existing regulations in force as regards Name allotment to chartered accountants firms.</a:t>
          </a:r>
        </a:p>
      </dgm:t>
    </dgm:pt>
    <dgm:pt modelId="{BB8B48FF-20C4-461D-BEFC-20E5DC419B3C}" type="parTrans" cxnId="{BB62292C-EFB0-4F20-97AE-DC8C245FA9FE}">
      <dgm:prSet/>
      <dgm:spPr/>
      <dgm:t>
        <a:bodyPr/>
        <a:lstStyle/>
        <a:p>
          <a:endParaRPr lang="en-IN"/>
        </a:p>
      </dgm:t>
    </dgm:pt>
    <dgm:pt modelId="{49D6AF25-4BF6-404F-8100-E6CF7614CDA9}" type="sibTrans" cxnId="{BB62292C-EFB0-4F20-97AE-DC8C245FA9FE}">
      <dgm:prSet/>
      <dgm:spPr/>
      <dgm:t>
        <a:bodyPr/>
        <a:lstStyle/>
        <a:p>
          <a:endParaRPr lang="en-IN"/>
        </a:p>
      </dgm:t>
    </dgm:pt>
    <dgm:pt modelId="{689CBE06-0BCC-4263-B971-6F719C564545}">
      <dgm:prSet/>
      <dgm:spPr/>
      <dgm:t>
        <a:bodyPr/>
        <a:lstStyle/>
        <a:p>
          <a:pPr algn="just"/>
          <a:r>
            <a:rPr lang="en-IN" dirty="0"/>
            <a:t>The provisions of CA Act, 1949, Chartered Accountants Regulations, 1988 and Code of Ethics (Revised 2019) issued by ICAI shall be applicable to all partners of the LLP jointly and severally.</a:t>
          </a:r>
        </a:p>
      </dgm:t>
    </dgm:pt>
    <dgm:pt modelId="{8B48FBD7-AAC8-4014-BA62-C35850ED25A2}" type="parTrans" cxnId="{C4C1433E-8D7D-4870-A44E-AC3578079848}">
      <dgm:prSet/>
      <dgm:spPr/>
      <dgm:t>
        <a:bodyPr/>
        <a:lstStyle/>
        <a:p>
          <a:endParaRPr lang="en-IN"/>
        </a:p>
      </dgm:t>
    </dgm:pt>
    <dgm:pt modelId="{E39C8B35-E41D-49EA-A05A-E2E51A97D9FA}" type="sibTrans" cxnId="{C4C1433E-8D7D-4870-A44E-AC3578079848}">
      <dgm:prSet/>
      <dgm:spPr/>
      <dgm:t>
        <a:bodyPr/>
        <a:lstStyle/>
        <a:p>
          <a:endParaRPr lang="en-IN"/>
        </a:p>
      </dgm:t>
    </dgm:pt>
    <dgm:pt modelId="{7AB5C744-5BF0-4A78-8538-94BB51136055}" type="pres">
      <dgm:prSet presAssocID="{331BAD1E-8918-4466-9B48-7DE637103E50}" presName="Name0" presStyleCnt="0">
        <dgm:presLayoutVars>
          <dgm:chMax val="7"/>
          <dgm:dir/>
          <dgm:animLvl val="lvl"/>
          <dgm:resizeHandles val="exact"/>
        </dgm:presLayoutVars>
      </dgm:prSet>
      <dgm:spPr/>
    </dgm:pt>
    <dgm:pt modelId="{DC0EE782-B3EF-4FDF-AF8D-783A75D6D079}" type="pres">
      <dgm:prSet presAssocID="{917BAF29-74DD-4592-8438-AF24C1B371CD}" presName="circle1" presStyleLbl="node1" presStyleIdx="0" presStyleCnt="4"/>
      <dgm:spPr/>
    </dgm:pt>
    <dgm:pt modelId="{DB4AB73F-7AA7-413F-8E2F-94B64D712A01}" type="pres">
      <dgm:prSet presAssocID="{917BAF29-74DD-4592-8438-AF24C1B371CD}" presName="space" presStyleCnt="0"/>
      <dgm:spPr/>
    </dgm:pt>
    <dgm:pt modelId="{09FC8F3A-5344-44D9-AE44-324CAE9D72E2}" type="pres">
      <dgm:prSet presAssocID="{917BAF29-74DD-4592-8438-AF24C1B371CD}" presName="rect1" presStyleLbl="alignAcc1" presStyleIdx="0" presStyleCnt="4"/>
      <dgm:spPr/>
    </dgm:pt>
    <dgm:pt modelId="{A6886007-7C29-4E21-ACA3-CF1319BAC21B}" type="pres">
      <dgm:prSet presAssocID="{F3524757-D5F9-4AC0-A83A-77964CBA9FE7}" presName="vertSpace2" presStyleLbl="node1" presStyleIdx="0" presStyleCnt="4"/>
      <dgm:spPr/>
    </dgm:pt>
    <dgm:pt modelId="{7E60EA5A-114F-488E-8754-1D4D5A280A32}" type="pres">
      <dgm:prSet presAssocID="{F3524757-D5F9-4AC0-A83A-77964CBA9FE7}" presName="circle2" presStyleLbl="node1" presStyleIdx="1" presStyleCnt="4"/>
      <dgm:spPr/>
    </dgm:pt>
    <dgm:pt modelId="{FB813594-DD0B-466D-B109-5C99489AE80F}" type="pres">
      <dgm:prSet presAssocID="{F3524757-D5F9-4AC0-A83A-77964CBA9FE7}" presName="rect2" presStyleLbl="alignAcc1" presStyleIdx="1" presStyleCnt="4"/>
      <dgm:spPr/>
    </dgm:pt>
    <dgm:pt modelId="{F47E2EEF-F030-417C-B6C3-DBDE34C6E593}" type="pres">
      <dgm:prSet presAssocID="{6A8AD3B4-B070-4904-ABA1-B2ED779C2038}" presName="vertSpace3" presStyleLbl="node1" presStyleIdx="1" presStyleCnt="4"/>
      <dgm:spPr/>
    </dgm:pt>
    <dgm:pt modelId="{5618D283-5755-419D-BD60-A2D7C10077F9}" type="pres">
      <dgm:prSet presAssocID="{6A8AD3B4-B070-4904-ABA1-B2ED779C2038}" presName="circle3" presStyleLbl="node1" presStyleIdx="2" presStyleCnt="4"/>
      <dgm:spPr/>
    </dgm:pt>
    <dgm:pt modelId="{3BF836F9-61A3-40E5-BB19-100D01EBFD42}" type="pres">
      <dgm:prSet presAssocID="{6A8AD3B4-B070-4904-ABA1-B2ED779C2038}" presName="rect3" presStyleLbl="alignAcc1" presStyleIdx="2" presStyleCnt="4"/>
      <dgm:spPr/>
    </dgm:pt>
    <dgm:pt modelId="{6E6DC2D0-D5EE-4B81-BB0B-0468C5CE682E}" type="pres">
      <dgm:prSet presAssocID="{689CBE06-0BCC-4263-B971-6F719C564545}" presName="vertSpace4" presStyleLbl="node1" presStyleIdx="2" presStyleCnt="4"/>
      <dgm:spPr/>
    </dgm:pt>
    <dgm:pt modelId="{D8B48EF7-EE64-4456-80A2-1F48DBBA9545}" type="pres">
      <dgm:prSet presAssocID="{689CBE06-0BCC-4263-B971-6F719C564545}" presName="circle4" presStyleLbl="node1" presStyleIdx="3" presStyleCnt="4"/>
      <dgm:spPr/>
    </dgm:pt>
    <dgm:pt modelId="{FB50B0ED-E5C2-4809-B733-15C2F0BB3A55}" type="pres">
      <dgm:prSet presAssocID="{689CBE06-0BCC-4263-B971-6F719C564545}" presName="rect4" presStyleLbl="alignAcc1" presStyleIdx="3" presStyleCnt="4"/>
      <dgm:spPr/>
    </dgm:pt>
    <dgm:pt modelId="{C685D68B-1E6E-4445-9F2F-EFF04031C11C}" type="pres">
      <dgm:prSet presAssocID="{917BAF29-74DD-4592-8438-AF24C1B371CD}" presName="rect1ParTxNoCh" presStyleLbl="alignAcc1" presStyleIdx="3" presStyleCnt="4">
        <dgm:presLayoutVars>
          <dgm:chMax val="1"/>
          <dgm:bulletEnabled val="1"/>
        </dgm:presLayoutVars>
      </dgm:prSet>
      <dgm:spPr/>
    </dgm:pt>
    <dgm:pt modelId="{DA2E84E4-7ACD-444F-BEBA-FAB16D796D68}" type="pres">
      <dgm:prSet presAssocID="{F3524757-D5F9-4AC0-A83A-77964CBA9FE7}" presName="rect2ParTxNoCh" presStyleLbl="alignAcc1" presStyleIdx="3" presStyleCnt="4">
        <dgm:presLayoutVars>
          <dgm:chMax val="1"/>
          <dgm:bulletEnabled val="1"/>
        </dgm:presLayoutVars>
      </dgm:prSet>
      <dgm:spPr/>
    </dgm:pt>
    <dgm:pt modelId="{D41A542B-DDF1-448F-B3D6-8EEB77B33A56}" type="pres">
      <dgm:prSet presAssocID="{6A8AD3B4-B070-4904-ABA1-B2ED779C2038}" presName="rect3ParTxNoCh" presStyleLbl="alignAcc1" presStyleIdx="3" presStyleCnt="4">
        <dgm:presLayoutVars>
          <dgm:chMax val="1"/>
          <dgm:bulletEnabled val="1"/>
        </dgm:presLayoutVars>
      </dgm:prSet>
      <dgm:spPr/>
    </dgm:pt>
    <dgm:pt modelId="{B84AD398-F0AB-441D-AB8B-2BD01A5F92E2}" type="pres">
      <dgm:prSet presAssocID="{689CBE06-0BCC-4263-B971-6F719C564545}" presName="rect4ParTxNoCh" presStyleLbl="alignAcc1" presStyleIdx="3" presStyleCnt="4">
        <dgm:presLayoutVars>
          <dgm:chMax val="1"/>
          <dgm:bulletEnabled val="1"/>
        </dgm:presLayoutVars>
      </dgm:prSet>
      <dgm:spPr/>
    </dgm:pt>
  </dgm:ptLst>
  <dgm:cxnLst>
    <dgm:cxn modelId="{45EF5712-54E4-480E-881E-A82DCF59FD87}" type="presOf" srcId="{F3524757-D5F9-4AC0-A83A-77964CBA9FE7}" destId="{DA2E84E4-7ACD-444F-BEBA-FAB16D796D68}" srcOrd="1" destOrd="0" presId="urn:microsoft.com/office/officeart/2005/8/layout/target3"/>
    <dgm:cxn modelId="{8916411B-1F5F-4749-826E-C54442321751}" type="presOf" srcId="{F3524757-D5F9-4AC0-A83A-77964CBA9FE7}" destId="{FB813594-DD0B-466D-B109-5C99489AE80F}" srcOrd="0" destOrd="0" presId="urn:microsoft.com/office/officeart/2005/8/layout/target3"/>
    <dgm:cxn modelId="{D56AA627-50BD-4079-B387-D462302BAA83}" type="presOf" srcId="{689CBE06-0BCC-4263-B971-6F719C564545}" destId="{FB50B0ED-E5C2-4809-B733-15C2F0BB3A55}" srcOrd="0" destOrd="0" presId="urn:microsoft.com/office/officeart/2005/8/layout/target3"/>
    <dgm:cxn modelId="{BB62292C-EFB0-4F20-97AE-DC8C245FA9FE}" srcId="{331BAD1E-8918-4466-9B48-7DE637103E50}" destId="{6A8AD3B4-B070-4904-ABA1-B2ED779C2038}" srcOrd="2" destOrd="0" parTransId="{BB8B48FF-20C4-461D-BEFC-20E5DC419B3C}" sibTransId="{49D6AF25-4BF6-404F-8100-E6CF7614CDA9}"/>
    <dgm:cxn modelId="{C4C1433E-8D7D-4870-A44E-AC3578079848}" srcId="{331BAD1E-8918-4466-9B48-7DE637103E50}" destId="{689CBE06-0BCC-4263-B971-6F719C564545}" srcOrd="3" destOrd="0" parTransId="{8B48FBD7-AAC8-4014-BA62-C35850ED25A2}" sibTransId="{E39C8B35-E41D-49EA-A05A-E2E51A97D9FA}"/>
    <dgm:cxn modelId="{8C97D840-C25A-48BC-A0E7-FCA68998E00F}" type="presOf" srcId="{917BAF29-74DD-4592-8438-AF24C1B371CD}" destId="{C685D68B-1E6E-4445-9F2F-EFF04031C11C}" srcOrd="1" destOrd="0" presId="urn:microsoft.com/office/officeart/2005/8/layout/target3"/>
    <dgm:cxn modelId="{D8BD3A5C-A1DB-4FCE-B6DB-B35B48549FE4}" srcId="{331BAD1E-8918-4466-9B48-7DE637103E50}" destId="{917BAF29-74DD-4592-8438-AF24C1B371CD}" srcOrd="0" destOrd="0" parTransId="{14D77EED-2E1E-4B02-895C-781FE328702D}" sibTransId="{D8C2D424-3516-4232-97FE-3869D4EEA279}"/>
    <dgm:cxn modelId="{E2B27860-294C-4D56-AF62-1937661351A1}" type="presOf" srcId="{689CBE06-0BCC-4263-B971-6F719C564545}" destId="{B84AD398-F0AB-441D-AB8B-2BD01A5F92E2}" srcOrd="1" destOrd="0" presId="urn:microsoft.com/office/officeart/2005/8/layout/target3"/>
    <dgm:cxn modelId="{7A72D763-DE39-4D63-B1B4-A5819A2DB64C}" type="presOf" srcId="{331BAD1E-8918-4466-9B48-7DE637103E50}" destId="{7AB5C744-5BF0-4A78-8538-94BB51136055}" srcOrd="0" destOrd="0" presId="urn:microsoft.com/office/officeart/2005/8/layout/target3"/>
    <dgm:cxn modelId="{F021C149-0E8D-4758-817A-DD76AAE34B0D}" type="presOf" srcId="{917BAF29-74DD-4592-8438-AF24C1B371CD}" destId="{09FC8F3A-5344-44D9-AE44-324CAE9D72E2}" srcOrd="0" destOrd="0" presId="urn:microsoft.com/office/officeart/2005/8/layout/target3"/>
    <dgm:cxn modelId="{0DB3144F-A539-40D1-B4C6-298F591A9C6A}" type="presOf" srcId="{6A8AD3B4-B070-4904-ABA1-B2ED779C2038}" destId="{3BF836F9-61A3-40E5-BB19-100D01EBFD42}" srcOrd="0" destOrd="0" presId="urn:microsoft.com/office/officeart/2005/8/layout/target3"/>
    <dgm:cxn modelId="{3F5CB9A9-85AC-4F90-9DC7-619B03D0B62C}" type="presOf" srcId="{6A8AD3B4-B070-4904-ABA1-B2ED779C2038}" destId="{D41A542B-DDF1-448F-B3D6-8EEB77B33A56}" srcOrd="1" destOrd="0" presId="urn:microsoft.com/office/officeart/2005/8/layout/target3"/>
    <dgm:cxn modelId="{AD3495EA-E7A8-4A37-9E3B-2AF2FD042DDE}" srcId="{331BAD1E-8918-4466-9B48-7DE637103E50}" destId="{F3524757-D5F9-4AC0-A83A-77964CBA9FE7}" srcOrd="1" destOrd="0" parTransId="{484975CA-BEB6-437D-B312-4AE3A662D425}" sibTransId="{70527F06-593B-4A06-9C46-6C4D88E2F562}"/>
    <dgm:cxn modelId="{553A6592-414B-40D2-8B44-CD46112CFD35}" type="presParOf" srcId="{7AB5C744-5BF0-4A78-8538-94BB51136055}" destId="{DC0EE782-B3EF-4FDF-AF8D-783A75D6D079}" srcOrd="0" destOrd="0" presId="urn:microsoft.com/office/officeart/2005/8/layout/target3"/>
    <dgm:cxn modelId="{21132096-94E0-4C13-91DB-93369B186344}" type="presParOf" srcId="{7AB5C744-5BF0-4A78-8538-94BB51136055}" destId="{DB4AB73F-7AA7-413F-8E2F-94B64D712A01}" srcOrd="1" destOrd="0" presId="urn:microsoft.com/office/officeart/2005/8/layout/target3"/>
    <dgm:cxn modelId="{F5C73856-AEFA-4D56-8B10-E7199101FD57}" type="presParOf" srcId="{7AB5C744-5BF0-4A78-8538-94BB51136055}" destId="{09FC8F3A-5344-44D9-AE44-324CAE9D72E2}" srcOrd="2" destOrd="0" presId="urn:microsoft.com/office/officeart/2005/8/layout/target3"/>
    <dgm:cxn modelId="{C11C8237-D121-4D29-BB02-54CF1D6A459A}" type="presParOf" srcId="{7AB5C744-5BF0-4A78-8538-94BB51136055}" destId="{A6886007-7C29-4E21-ACA3-CF1319BAC21B}" srcOrd="3" destOrd="0" presId="urn:microsoft.com/office/officeart/2005/8/layout/target3"/>
    <dgm:cxn modelId="{F5225CCF-3AC0-403B-93F4-7C97665F7E54}" type="presParOf" srcId="{7AB5C744-5BF0-4A78-8538-94BB51136055}" destId="{7E60EA5A-114F-488E-8754-1D4D5A280A32}" srcOrd="4" destOrd="0" presId="urn:microsoft.com/office/officeart/2005/8/layout/target3"/>
    <dgm:cxn modelId="{A4179C31-28C4-4E52-BFD2-BB1AE0D68A35}" type="presParOf" srcId="{7AB5C744-5BF0-4A78-8538-94BB51136055}" destId="{FB813594-DD0B-466D-B109-5C99489AE80F}" srcOrd="5" destOrd="0" presId="urn:microsoft.com/office/officeart/2005/8/layout/target3"/>
    <dgm:cxn modelId="{AEFFE13B-508B-49B5-85C3-36BA31815B0E}" type="presParOf" srcId="{7AB5C744-5BF0-4A78-8538-94BB51136055}" destId="{F47E2EEF-F030-417C-B6C3-DBDE34C6E593}" srcOrd="6" destOrd="0" presId="urn:microsoft.com/office/officeart/2005/8/layout/target3"/>
    <dgm:cxn modelId="{3875FCCF-10AE-4034-A6F9-CD80A770C8CB}" type="presParOf" srcId="{7AB5C744-5BF0-4A78-8538-94BB51136055}" destId="{5618D283-5755-419D-BD60-A2D7C10077F9}" srcOrd="7" destOrd="0" presId="urn:microsoft.com/office/officeart/2005/8/layout/target3"/>
    <dgm:cxn modelId="{0119417C-7BDA-4FFB-A0B0-7C05A0359F8E}" type="presParOf" srcId="{7AB5C744-5BF0-4A78-8538-94BB51136055}" destId="{3BF836F9-61A3-40E5-BB19-100D01EBFD42}" srcOrd="8" destOrd="0" presId="urn:microsoft.com/office/officeart/2005/8/layout/target3"/>
    <dgm:cxn modelId="{E07CCA17-C6DE-408C-8FFB-EE18F4E90253}" type="presParOf" srcId="{7AB5C744-5BF0-4A78-8538-94BB51136055}" destId="{6E6DC2D0-D5EE-4B81-BB0B-0468C5CE682E}" srcOrd="9" destOrd="0" presId="urn:microsoft.com/office/officeart/2005/8/layout/target3"/>
    <dgm:cxn modelId="{CA97AA39-1E95-4F3C-A68C-44DE8BEE85DD}" type="presParOf" srcId="{7AB5C744-5BF0-4A78-8538-94BB51136055}" destId="{D8B48EF7-EE64-4456-80A2-1F48DBBA9545}" srcOrd="10" destOrd="0" presId="urn:microsoft.com/office/officeart/2005/8/layout/target3"/>
    <dgm:cxn modelId="{9674A128-317F-49DD-8E1F-75522104C745}" type="presParOf" srcId="{7AB5C744-5BF0-4A78-8538-94BB51136055}" destId="{FB50B0ED-E5C2-4809-B733-15C2F0BB3A55}" srcOrd="11" destOrd="0" presId="urn:microsoft.com/office/officeart/2005/8/layout/target3"/>
    <dgm:cxn modelId="{EA496F69-C9CE-4737-BE4F-2985CC60789E}" type="presParOf" srcId="{7AB5C744-5BF0-4A78-8538-94BB51136055}" destId="{C685D68B-1E6E-4445-9F2F-EFF04031C11C}" srcOrd="12" destOrd="0" presId="urn:microsoft.com/office/officeart/2005/8/layout/target3"/>
    <dgm:cxn modelId="{F50F2254-429E-42F6-BE15-4EBBF96CF8D8}" type="presParOf" srcId="{7AB5C744-5BF0-4A78-8538-94BB51136055}" destId="{DA2E84E4-7ACD-444F-BEBA-FAB16D796D68}" srcOrd="13" destOrd="0" presId="urn:microsoft.com/office/officeart/2005/8/layout/target3"/>
    <dgm:cxn modelId="{27446CD1-810E-425B-A42D-3996258CE10B}" type="presParOf" srcId="{7AB5C744-5BF0-4A78-8538-94BB51136055}" destId="{D41A542B-DDF1-448F-B3D6-8EEB77B33A56}" srcOrd="14" destOrd="0" presId="urn:microsoft.com/office/officeart/2005/8/layout/target3"/>
    <dgm:cxn modelId="{EEE76A73-E44C-47F4-AA96-B53376D9E910}" type="presParOf" srcId="{7AB5C744-5BF0-4A78-8538-94BB51136055}" destId="{B84AD398-F0AB-441D-AB8B-2BD01A5F92E2}"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BC01576B-76CB-4F67-B328-46EB9FCAD974}"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CBA1117D-245B-4EE2-BA26-7D24B05F462B}">
      <dgm:prSet/>
      <dgm:spPr/>
      <dgm:t>
        <a:bodyPr/>
        <a:lstStyle/>
        <a:p>
          <a:r>
            <a:rPr lang="en-US"/>
            <a:t>Prior consent to act as a designated partner to the LLP has to be given in Form 9 and the particulars of the individual who has given his consent to act as designated partner shall be filed in Form 4 along with fees (part of Annexure – A)</a:t>
          </a:r>
          <a:endParaRPr lang="en-IN"/>
        </a:p>
      </dgm:t>
    </dgm:pt>
    <dgm:pt modelId="{B165483F-E516-4869-B37B-AA8DC609E106}" type="parTrans" cxnId="{2E5873BC-99C0-4472-BA7D-F3D8B80F6CE1}">
      <dgm:prSet/>
      <dgm:spPr/>
      <dgm:t>
        <a:bodyPr/>
        <a:lstStyle/>
        <a:p>
          <a:endParaRPr lang="en-IN"/>
        </a:p>
      </dgm:t>
    </dgm:pt>
    <dgm:pt modelId="{E3FF9648-89F0-4DC5-9D3A-4DD95D9A2233}" type="sibTrans" cxnId="{2E5873BC-99C0-4472-BA7D-F3D8B80F6CE1}">
      <dgm:prSet/>
      <dgm:spPr/>
      <dgm:t>
        <a:bodyPr/>
        <a:lstStyle/>
        <a:p>
          <a:endParaRPr lang="en-IN"/>
        </a:p>
      </dgm:t>
    </dgm:pt>
    <dgm:pt modelId="{2856E56E-7828-46D9-BDDD-B2BA122D8227}">
      <dgm:prSet/>
      <dgm:spPr/>
      <dgm:t>
        <a:bodyPr/>
        <a:lstStyle/>
        <a:p>
          <a:r>
            <a:rPr lang="en-US"/>
            <a:t>In the case of incorporation, such details are given in Form FiLLiP along with fee.</a:t>
          </a:r>
          <a:endParaRPr lang="en-IN"/>
        </a:p>
      </dgm:t>
    </dgm:pt>
    <dgm:pt modelId="{7500A799-2304-4EC9-9D3C-02113D3656E7}" type="parTrans" cxnId="{0F5785B4-3F4D-4062-B8E7-260998B6A26B}">
      <dgm:prSet/>
      <dgm:spPr/>
      <dgm:t>
        <a:bodyPr/>
        <a:lstStyle/>
        <a:p>
          <a:endParaRPr lang="en-IN"/>
        </a:p>
      </dgm:t>
    </dgm:pt>
    <dgm:pt modelId="{31F8D8A3-FC6F-45CF-9470-F052F705BBF4}" type="sibTrans" cxnId="{0F5785B4-3F4D-4062-B8E7-260998B6A26B}">
      <dgm:prSet/>
      <dgm:spPr/>
      <dgm:t>
        <a:bodyPr/>
        <a:lstStyle/>
        <a:p>
          <a:endParaRPr lang="en-IN"/>
        </a:p>
      </dgm:t>
    </dgm:pt>
    <dgm:pt modelId="{EBF49829-1E96-49E3-8F52-4E80C889D595}" type="pres">
      <dgm:prSet presAssocID="{BC01576B-76CB-4F67-B328-46EB9FCAD974}" presName="Name0" presStyleCnt="0">
        <dgm:presLayoutVars>
          <dgm:chMax val="7"/>
          <dgm:chPref val="7"/>
          <dgm:dir/>
        </dgm:presLayoutVars>
      </dgm:prSet>
      <dgm:spPr/>
    </dgm:pt>
    <dgm:pt modelId="{E5315814-38A8-4420-BC9F-12CB2742DC03}" type="pres">
      <dgm:prSet presAssocID="{BC01576B-76CB-4F67-B328-46EB9FCAD974}" presName="Name1" presStyleCnt="0"/>
      <dgm:spPr/>
    </dgm:pt>
    <dgm:pt modelId="{C1173983-13EA-4C85-B816-D201A631B085}" type="pres">
      <dgm:prSet presAssocID="{BC01576B-76CB-4F67-B328-46EB9FCAD974}" presName="cycle" presStyleCnt="0"/>
      <dgm:spPr/>
    </dgm:pt>
    <dgm:pt modelId="{431E731C-FD29-4464-93AB-6F92E9DD52F9}" type="pres">
      <dgm:prSet presAssocID="{BC01576B-76CB-4F67-B328-46EB9FCAD974}" presName="srcNode" presStyleLbl="node1" presStyleIdx="0" presStyleCnt="2"/>
      <dgm:spPr/>
    </dgm:pt>
    <dgm:pt modelId="{5D76E03A-338C-43A1-9910-F18DC86D7C92}" type="pres">
      <dgm:prSet presAssocID="{BC01576B-76CB-4F67-B328-46EB9FCAD974}" presName="conn" presStyleLbl="parChTrans1D2" presStyleIdx="0" presStyleCnt="1"/>
      <dgm:spPr/>
    </dgm:pt>
    <dgm:pt modelId="{D65F7C53-9276-4BE4-A037-02951C621E4F}" type="pres">
      <dgm:prSet presAssocID="{BC01576B-76CB-4F67-B328-46EB9FCAD974}" presName="extraNode" presStyleLbl="node1" presStyleIdx="0" presStyleCnt="2"/>
      <dgm:spPr/>
    </dgm:pt>
    <dgm:pt modelId="{228843E8-2DBC-41A8-A45D-7A35E309D9B4}" type="pres">
      <dgm:prSet presAssocID="{BC01576B-76CB-4F67-B328-46EB9FCAD974}" presName="dstNode" presStyleLbl="node1" presStyleIdx="0" presStyleCnt="2"/>
      <dgm:spPr/>
    </dgm:pt>
    <dgm:pt modelId="{8D9E04E6-EA2B-46D9-ADDB-F90CED63A85F}" type="pres">
      <dgm:prSet presAssocID="{CBA1117D-245B-4EE2-BA26-7D24B05F462B}" presName="text_1" presStyleLbl="node1" presStyleIdx="0" presStyleCnt="2">
        <dgm:presLayoutVars>
          <dgm:bulletEnabled val="1"/>
        </dgm:presLayoutVars>
      </dgm:prSet>
      <dgm:spPr/>
    </dgm:pt>
    <dgm:pt modelId="{BF0FAEF3-D931-4494-BDE6-993420885760}" type="pres">
      <dgm:prSet presAssocID="{CBA1117D-245B-4EE2-BA26-7D24B05F462B}" presName="accent_1" presStyleCnt="0"/>
      <dgm:spPr/>
    </dgm:pt>
    <dgm:pt modelId="{10941A11-08E7-4F0D-9FAC-8F770A60AC92}" type="pres">
      <dgm:prSet presAssocID="{CBA1117D-245B-4EE2-BA26-7D24B05F462B}" presName="accentRepeatNode" presStyleLbl="solidFgAcc1" presStyleIdx="0" presStyleCnt="2"/>
      <dgm:spPr/>
    </dgm:pt>
    <dgm:pt modelId="{F1423383-AC6D-44CC-BB70-BDA1F12578D8}" type="pres">
      <dgm:prSet presAssocID="{2856E56E-7828-46D9-BDDD-B2BA122D8227}" presName="text_2" presStyleLbl="node1" presStyleIdx="1" presStyleCnt="2">
        <dgm:presLayoutVars>
          <dgm:bulletEnabled val="1"/>
        </dgm:presLayoutVars>
      </dgm:prSet>
      <dgm:spPr/>
    </dgm:pt>
    <dgm:pt modelId="{9B7C5D08-2F37-4B21-90BF-EE7970D67DF6}" type="pres">
      <dgm:prSet presAssocID="{2856E56E-7828-46D9-BDDD-B2BA122D8227}" presName="accent_2" presStyleCnt="0"/>
      <dgm:spPr/>
    </dgm:pt>
    <dgm:pt modelId="{3D48E044-E631-447E-BFA7-A647D1609B92}" type="pres">
      <dgm:prSet presAssocID="{2856E56E-7828-46D9-BDDD-B2BA122D8227}" presName="accentRepeatNode" presStyleLbl="solidFgAcc1" presStyleIdx="1" presStyleCnt="2"/>
      <dgm:spPr/>
    </dgm:pt>
  </dgm:ptLst>
  <dgm:cxnLst>
    <dgm:cxn modelId="{6A489C6D-EFA3-4869-9721-9738600ECA4F}" type="presOf" srcId="{CBA1117D-245B-4EE2-BA26-7D24B05F462B}" destId="{8D9E04E6-EA2B-46D9-ADDB-F90CED63A85F}" srcOrd="0" destOrd="0" presId="urn:microsoft.com/office/officeart/2008/layout/VerticalCurvedList"/>
    <dgm:cxn modelId="{A4B56E6E-FF4D-41AD-B383-FE68CA80D847}" type="presOf" srcId="{2856E56E-7828-46D9-BDDD-B2BA122D8227}" destId="{F1423383-AC6D-44CC-BB70-BDA1F12578D8}" srcOrd="0" destOrd="0" presId="urn:microsoft.com/office/officeart/2008/layout/VerticalCurvedList"/>
    <dgm:cxn modelId="{0F5785B4-3F4D-4062-B8E7-260998B6A26B}" srcId="{BC01576B-76CB-4F67-B328-46EB9FCAD974}" destId="{2856E56E-7828-46D9-BDDD-B2BA122D8227}" srcOrd="1" destOrd="0" parTransId="{7500A799-2304-4EC9-9D3C-02113D3656E7}" sibTransId="{31F8D8A3-FC6F-45CF-9470-F052F705BBF4}"/>
    <dgm:cxn modelId="{2E5873BC-99C0-4472-BA7D-F3D8B80F6CE1}" srcId="{BC01576B-76CB-4F67-B328-46EB9FCAD974}" destId="{CBA1117D-245B-4EE2-BA26-7D24B05F462B}" srcOrd="0" destOrd="0" parTransId="{B165483F-E516-4869-B37B-AA8DC609E106}" sibTransId="{E3FF9648-89F0-4DC5-9D3A-4DD95D9A2233}"/>
    <dgm:cxn modelId="{7A4907ED-A244-4502-8F6B-342643B2B173}" type="presOf" srcId="{E3FF9648-89F0-4DC5-9D3A-4DD95D9A2233}" destId="{5D76E03A-338C-43A1-9910-F18DC86D7C92}" srcOrd="0" destOrd="0" presId="urn:microsoft.com/office/officeart/2008/layout/VerticalCurvedList"/>
    <dgm:cxn modelId="{CCEDB4F2-F1E9-4391-91F7-FCD896185FD3}" type="presOf" srcId="{BC01576B-76CB-4F67-B328-46EB9FCAD974}" destId="{EBF49829-1E96-49E3-8F52-4E80C889D595}" srcOrd="0" destOrd="0" presId="urn:microsoft.com/office/officeart/2008/layout/VerticalCurvedList"/>
    <dgm:cxn modelId="{E587618D-D753-49EF-9C81-B86A6732637C}" type="presParOf" srcId="{EBF49829-1E96-49E3-8F52-4E80C889D595}" destId="{E5315814-38A8-4420-BC9F-12CB2742DC03}" srcOrd="0" destOrd="0" presId="urn:microsoft.com/office/officeart/2008/layout/VerticalCurvedList"/>
    <dgm:cxn modelId="{1665225F-2987-415D-9E48-D32E4D08F838}" type="presParOf" srcId="{E5315814-38A8-4420-BC9F-12CB2742DC03}" destId="{C1173983-13EA-4C85-B816-D201A631B085}" srcOrd="0" destOrd="0" presId="urn:microsoft.com/office/officeart/2008/layout/VerticalCurvedList"/>
    <dgm:cxn modelId="{E7D9AC61-70B1-4750-B8D9-352D1995B8D0}" type="presParOf" srcId="{C1173983-13EA-4C85-B816-D201A631B085}" destId="{431E731C-FD29-4464-93AB-6F92E9DD52F9}" srcOrd="0" destOrd="0" presId="urn:microsoft.com/office/officeart/2008/layout/VerticalCurvedList"/>
    <dgm:cxn modelId="{85CB0B30-174F-4929-A46D-BF585226E6B6}" type="presParOf" srcId="{C1173983-13EA-4C85-B816-D201A631B085}" destId="{5D76E03A-338C-43A1-9910-F18DC86D7C92}" srcOrd="1" destOrd="0" presId="urn:microsoft.com/office/officeart/2008/layout/VerticalCurvedList"/>
    <dgm:cxn modelId="{23981F77-175E-45A0-BD38-68FE4326368F}" type="presParOf" srcId="{C1173983-13EA-4C85-B816-D201A631B085}" destId="{D65F7C53-9276-4BE4-A037-02951C621E4F}" srcOrd="2" destOrd="0" presId="urn:microsoft.com/office/officeart/2008/layout/VerticalCurvedList"/>
    <dgm:cxn modelId="{9E8F9FC9-99E0-45B2-A310-35CC3BAE003C}" type="presParOf" srcId="{C1173983-13EA-4C85-B816-D201A631B085}" destId="{228843E8-2DBC-41A8-A45D-7A35E309D9B4}" srcOrd="3" destOrd="0" presId="urn:microsoft.com/office/officeart/2008/layout/VerticalCurvedList"/>
    <dgm:cxn modelId="{2D69BA0B-2ACE-42E0-9008-FE699565C723}" type="presParOf" srcId="{E5315814-38A8-4420-BC9F-12CB2742DC03}" destId="{8D9E04E6-EA2B-46D9-ADDB-F90CED63A85F}" srcOrd="1" destOrd="0" presId="urn:microsoft.com/office/officeart/2008/layout/VerticalCurvedList"/>
    <dgm:cxn modelId="{CF86C1C5-B925-4587-BCAF-32283F0E895D}" type="presParOf" srcId="{E5315814-38A8-4420-BC9F-12CB2742DC03}" destId="{BF0FAEF3-D931-4494-BDE6-993420885760}" srcOrd="2" destOrd="0" presId="urn:microsoft.com/office/officeart/2008/layout/VerticalCurvedList"/>
    <dgm:cxn modelId="{E820C36B-1668-42D9-BCA7-64411B354374}" type="presParOf" srcId="{BF0FAEF3-D931-4494-BDE6-993420885760}" destId="{10941A11-08E7-4F0D-9FAC-8F770A60AC92}" srcOrd="0" destOrd="0" presId="urn:microsoft.com/office/officeart/2008/layout/VerticalCurvedList"/>
    <dgm:cxn modelId="{0F461180-FE9C-412E-BC0D-D8CBE89FBA46}" type="presParOf" srcId="{E5315814-38A8-4420-BC9F-12CB2742DC03}" destId="{F1423383-AC6D-44CC-BB70-BDA1F12578D8}" srcOrd="3" destOrd="0" presId="urn:microsoft.com/office/officeart/2008/layout/VerticalCurvedList"/>
    <dgm:cxn modelId="{2CA17FA7-DFC8-431B-8D50-020FB24F8F63}" type="presParOf" srcId="{E5315814-38A8-4420-BC9F-12CB2742DC03}" destId="{9B7C5D08-2F37-4B21-90BF-EE7970D67DF6}" srcOrd="4" destOrd="0" presId="urn:microsoft.com/office/officeart/2008/layout/VerticalCurvedList"/>
    <dgm:cxn modelId="{95300528-2967-4F63-B9B1-E0AE1581C004}" type="presParOf" srcId="{9B7C5D08-2F37-4B21-90BF-EE7970D67DF6}" destId="{3D48E044-E631-447E-BFA7-A647D1609B9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3C5D8A7A-AB87-41C8-B94E-E93B9187E452}"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81AA78D5-C562-436F-8223-9636BECF1083}">
      <dgm:prSet/>
      <dgm:spPr/>
      <dgm:t>
        <a:bodyPr/>
        <a:lstStyle/>
        <a:p>
          <a:pPr algn="just"/>
          <a:r>
            <a:rPr lang="en-US" dirty="0"/>
            <a:t>To get either DPIN or DIN Form DIR 3 has to be filed electronically.</a:t>
          </a:r>
          <a:endParaRPr lang="en-IN" dirty="0"/>
        </a:p>
      </dgm:t>
    </dgm:pt>
    <dgm:pt modelId="{1D03D799-D25C-4DB4-9E8E-4B9DDC804CCC}" type="parTrans" cxnId="{73E0BB88-E7BF-44EA-878F-4603B654764C}">
      <dgm:prSet/>
      <dgm:spPr/>
      <dgm:t>
        <a:bodyPr/>
        <a:lstStyle/>
        <a:p>
          <a:endParaRPr lang="en-IN"/>
        </a:p>
      </dgm:t>
    </dgm:pt>
    <dgm:pt modelId="{3941BD13-9569-4C5E-BDA7-389BB36741DE}" type="sibTrans" cxnId="{73E0BB88-E7BF-44EA-878F-4603B654764C}">
      <dgm:prSet/>
      <dgm:spPr/>
      <dgm:t>
        <a:bodyPr/>
        <a:lstStyle/>
        <a:p>
          <a:endParaRPr lang="en-IN"/>
        </a:p>
      </dgm:t>
    </dgm:pt>
    <dgm:pt modelId="{362AD6B7-8EA9-45FF-8740-FD144CCCB08F}">
      <dgm:prSet/>
      <dgm:spPr/>
      <dgm:t>
        <a:bodyPr/>
        <a:lstStyle/>
        <a:p>
          <a:pPr algn="just"/>
          <a:r>
            <a:rPr lang="en-US" dirty="0"/>
            <a:t>If a person holds both DIN and DPIN, his DPIN shall stand cancelled and DIN shall be sufficient for being appointed as designated partner.</a:t>
          </a:r>
          <a:endParaRPr lang="en-IN" dirty="0"/>
        </a:p>
      </dgm:t>
    </dgm:pt>
    <dgm:pt modelId="{30ACDB56-6798-46A9-B0FD-79A3E20F0556}" type="parTrans" cxnId="{2279D676-638D-422A-AC0A-F290AA99DFAB}">
      <dgm:prSet/>
      <dgm:spPr/>
      <dgm:t>
        <a:bodyPr/>
        <a:lstStyle/>
        <a:p>
          <a:endParaRPr lang="en-IN"/>
        </a:p>
      </dgm:t>
    </dgm:pt>
    <dgm:pt modelId="{B4A76985-44BF-4643-B293-EAD31FA69CCA}" type="sibTrans" cxnId="{2279D676-638D-422A-AC0A-F290AA99DFAB}">
      <dgm:prSet/>
      <dgm:spPr/>
      <dgm:t>
        <a:bodyPr/>
        <a:lstStyle/>
        <a:p>
          <a:endParaRPr lang="en-IN"/>
        </a:p>
      </dgm:t>
    </dgm:pt>
    <dgm:pt modelId="{975561E8-CF03-4DB7-ADAA-D63F37AAA63F}">
      <dgm:prSet/>
      <dgm:spPr/>
      <dgm:t>
        <a:bodyPr/>
        <a:lstStyle/>
        <a:p>
          <a:pPr algn="just"/>
          <a:r>
            <a:rPr lang="en-US" dirty="0"/>
            <a:t>Any change in particulars in DPIN or DIN shall be filed in Form DIR 6</a:t>
          </a:r>
          <a:endParaRPr lang="en-IN" dirty="0"/>
        </a:p>
      </dgm:t>
    </dgm:pt>
    <dgm:pt modelId="{474728BD-18C2-4AA4-BA61-DE16310963C5}" type="parTrans" cxnId="{37DE7733-7C6A-4BCD-AB21-2EBDA6712600}">
      <dgm:prSet/>
      <dgm:spPr/>
      <dgm:t>
        <a:bodyPr/>
        <a:lstStyle/>
        <a:p>
          <a:endParaRPr lang="en-IN"/>
        </a:p>
      </dgm:t>
    </dgm:pt>
    <dgm:pt modelId="{8C8AE082-FCA6-4030-AE1D-3CE39FE17C85}" type="sibTrans" cxnId="{37DE7733-7C6A-4BCD-AB21-2EBDA6712600}">
      <dgm:prSet/>
      <dgm:spPr/>
      <dgm:t>
        <a:bodyPr/>
        <a:lstStyle/>
        <a:p>
          <a:endParaRPr lang="en-IN"/>
        </a:p>
      </dgm:t>
    </dgm:pt>
    <dgm:pt modelId="{D151FDBA-B3E1-47D1-A9CA-A76B73E36630}">
      <dgm:prSet/>
      <dgm:spPr/>
      <dgm:t>
        <a:bodyPr/>
        <a:lstStyle/>
        <a:p>
          <a:pPr algn="just"/>
          <a:r>
            <a:rPr lang="en-US" dirty="0"/>
            <a:t>The concerned designated partner shall file the relevant changes to the LLP on which he is a designated partner within 30 days of such change.</a:t>
          </a:r>
          <a:endParaRPr lang="en-IN" dirty="0"/>
        </a:p>
      </dgm:t>
    </dgm:pt>
    <dgm:pt modelId="{9FE55334-777A-4B92-BB16-EA799DA845EB}" type="parTrans" cxnId="{9F71E9E8-1EAF-4359-9CEA-E689B92C10E4}">
      <dgm:prSet/>
      <dgm:spPr/>
      <dgm:t>
        <a:bodyPr/>
        <a:lstStyle/>
        <a:p>
          <a:endParaRPr lang="en-IN"/>
        </a:p>
      </dgm:t>
    </dgm:pt>
    <dgm:pt modelId="{FD533C02-6FC7-444B-ACC2-598674585808}" type="sibTrans" cxnId="{9F71E9E8-1EAF-4359-9CEA-E689B92C10E4}">
      <dgm:prSet/>
      <dgm:spPr/>
      <dgm:t>
        <a:bodyPr/>
        <a:lstStyle/>
        <a:p>
          <a:endParaRPr lang="en-IN"/>
        </a:p>
      </dgm:t>
    </dgm:pt>
    <dgm:pt modelId="{18347690-3C58-4AD4-8A14-B8D9B3D6B146}" type="pres">
      <dgm:prSet presAssocID="{3C5D8A7A-AB87-41C8-B94E-E93B9187E452}" presName="Name0" presStyleCnt="0">
        <dgm:presLayoutVars>
          <dgm:chMax val="7"/>
          <dgm:chPref val="7"/>
          <dgm:dir/>
        </dgm:presLayoutVars>
      </dgm:prSet>
      <dgm:spPr/>
    </dgm:pt>
    <dgm:pt modelId="{42A320D4-B8BA-43E7-A646-D98B58614F5C}" type="pres">
      <dgm:prSet presAssocID="{3C5D8A7A-AB87-41C8-B94E-E93B9187E452}" presName="Name1" presStyleCnt="0"/>
      <dgm:spPr/>
    </dgm:pt>
    <dgm:pt modelId="{C6E1FFD8-EA2B-4411-9EDB-F3DD8AA8EC14}" type="pres">
      <dgm:prSet presAssocID="{3C5D8A7A-AB87-41C8-B94E-E93B9187E452}" presName="cycle" presStyleCnt="0"/>
      <dgm:spPr/>
    </dgm:pt>
    <dgm:pt modelId="{EBBC8FFD-1479-4A0E-B92F-C014C048246C}" type="pres">
      <dgm:prSet presAssocID="{3C5D8A7A-AB87-41C8-B94E-E93B9187E452}" presName="srcNode" presStyleLbl="node1" presStyleIdx="0" presStyleCnt="4"/>
      <dgm:spPr/>
    </dgm:pt>
    <dgm:pt modelId="{F1C88E84-6C90-44E0-9024-C01F50DE8FFE}" type="pres">
      <dgm:prSet presAssocID="{3C5D8A7A-AB87-41C8-B94E-E93B9187E452}" presName="conn" presStyleLbl="parChTrans1D2" presStyleIdx="0" presStyleCnt="1"/>
      <dgm:spPr/>
    </dgm:pt>
    <dgm:pt modelId="{5B27946C-F227-4852-A8E0-0B3BD08D720B}" type="pres">
      <dgm:prSet presAssocID="{3C5D8A7A-AB87-41C8-B94E-E93B9187E452}" presName="extraNode" presStyleLbl="node1" presStyleIdx="0" presStyleCnt="4"/>
      <dgm:spPr/>
    </dgm:pt>
    <dgm:pt modelId="{8F4B9CF7-1675-4E30-A9FF-3C4D48B058C0}" type="pres">
      <dgm:prSet presAssocID="{3C5D8A7A-AB87-41C8-B94E-E93B9187E452}" presName="dstNode" presStyleLbl="node1" presStyleIdx="0" presStyleCnt="4"/>
      <dgm:spPr/>
    </dgm:pt>
    <dgm:pt modelId="{31A96B0F-A01A-48BA-8392-0DE1DA82D482}" type="pres">
      <dgm:prSet presAssocID="{81AA78D5-C562-436F-8223-9636BECF1083}" presName="text_1" presStyleLbl="node1" presStyleIdx="0" presStyleCnt="4">
        <dgm:presLayoutVars>
          <dgm:bulletEnabled val="1"/>
        </dgm:presLayoutVars>
      </dgm:prSet>
      <dgm:spPr/>
    </dgm:pt>
    <dgm:pt modelId="{32E0FB49-E9FC-4BE3-B3DF-6FFC14828E9D}" type="pres">
      <dgm:prSet presAssocID="{81AA78D5-C562-436F-8223-9636BECF1083}" presName="accent_1" presStyleCnt="0"/>
      <dgm:spPr/>
    </dgm:pt>
    <dgm:pt modelId="{5840BEDC-4936-4AAC-9874-E47876FE81F4}" type="pres">
      <dgm:prSet presAssocID="{81AA78D5-C562-436F-8223-9636BECF1083}" presName="accentRepeatNode" presStyleLbl="solidFgAcc1" presStyleIdx="0" presStyleCnt="4"/>
      <dgm:spPr/>
    </dgm:pt>
    <dgm:pt modelId="{B3372D09-966F-4482-9916-C1C22A198B3A}" type="pres">
      <dgm:prSet presAssocID="{362AD6B7-8EA9-45FF-8740-FD144CCCB08F}" presName="text_2" presStyleLbl="node1" presStyleIdx="1" presStyleCnt="4">
        <dgm:presLayoutVars>
          <dgm:bulletEnabled val="1"/>
        </dgm:presLayoutVars>
      </dgm:prSet>
      <dgm:spPr/>
    </dgm:pt>
    <dgm:pt modelId="{03ECE440-3A4A-4E58-BCA8-B3F3DF889A05}" type="pres">
      <dgm:prSet presAssocID="{362AD6B7-8EA9-45FF-8740-FD144CCCB08F}" presName="accent_2" presStyleCnt="0"/>
      <dgm:spPr/>
    </dgm:pt>
    <dgm:pt modelId="{EC94D328-86D2-4B14-BCA6-B19B00280F60}" type="pres">
      <dgm:prSet presAssocID="{362AD6B7-8EA9-45FF-8740-FD144CCCB08F}" presName="accentRepeatNode" presStyleLbl="solidFgAcc1" presStyleIdx="1" presStyleCnt="4"/>
      <dgm:spPr/>
    </dgm:pt>
    <dgm:pt modelId="{DD663168-6EE2-4DC6-9D8F-CAD61BC89848}" type="pres">
      <dgm:prSet presAssocID="{975561E8-CF03-4DB7-ADAA-D63F37AAA63F}" presName="text_3" presStyleLbl="node1" presStyleIdx="2" presStyleCnt="4">
        <dgm:presLayoutVars>
          <dgm:bulletEnabled val="1"/>
        </dgm:presLayoutVars>
      </dgm:prSet>
      <dgm:spPr/>
    </dgm:pt>
    <dgm:pt modelId="{9923E61E-445F-43F6-B446-3C1A5CD6EE34}" type="pres">
      <dgm:prSet presAssocID="{975561E8-CF03-4DB7-ADAA-D63F37AAA63F}" presName="accent_3" presStyleCnt="0"/>
      <dgm:spPr/>
    </dgm:pt>
    <dgm:pt modelId="{7DFD05FE-4C76-49E2-815A-4B411E657F0B}" type="pres">
      <dgm:prSet presAssocID="{975561E8-CF03-4DB7-ADAA-D63F37AAA63F}" presName="accentRepeatNode" presStyleLbl="solidFgAcc1" presStyleIdx="2" presStyleCnt="4"/>
      <dgm:spPr/>
    </dgm:pt>
    <dgm:pt modelId="{228E85B8-318E-4279-8F44-B4C961216AFA}" type="pres">
      <dgm:prSet presAssocID="{D151FDBA-B3E1-47D1-A9CA-A76B73E36630}" presName="text_4" presStyleLbl="node1" presStyleIdx="3" presStyleCnt="4">
        <dgm:presLayoutVars>
          <dgm:bulletEnabled val="1"/>
        </dgm:presLayoutVars>
      </dgm:prSet>
      <dgm:spPr/>
    </dgm:pt>
    <dgm:pt modelId="{7DCEA64F-CC5E-4304-B161-6297F9A3C2E5}" type="pres">
      <dgm:prSet presAssocID="{D151FDBA-B3E1-47D1-A9CA-A76B73E36630}" presName="accent_4" presStyleCnt="0"/>
      <dgm:spPr/>
    </dgm:pt>
    <dgm:pt modelId="{5452E5EF-A3F0-4BB0-A8D5-7F56D752BFC0}" type="pres">
      <dgm:prSet presAssocID="{D151FDBA-B3E1-47D1-A9CA-A76B73E36630}" presName="accentRepeatNode" presStyleLbl="solidFgAcc1" presStyleIdx="3" presStyleCnt="4"/>
      <dgm:spPr/>
    </dgm:pt>
  </dgm:ptLst>
  <dgm:cxnLst>
    <dgm:cxn modelId="{B4971D0F-DF54-46DF-8958-D91DED3E677F}" type="presOf" srcId="{3941BD13-9569-4C5E-BDA7-389BB36741DE}" destId="{F1C88E84-6C90-44E0-9024-C01F50DE8FFE}" srcOrd="0" destOrd="0" presId="urn:microsoft.com/office/officeart/2008/layout/VerticalCurvedList"/>
    <dgm:cxn modelId="{C2918F32-CBCD-4751-BE8C-CB069950E48D}" type="presOf" srcId="{81AA78D5-C562-436F-8223-9636BECF1083}" destId="{31A96B0F-A01A-48BA-8392-0DE1DA82D482}" srcOrd="0" destOrd="0" presId="urn:microsoft.com/office/officeart/2008/layout/VerticalCurvedList"/>
    <dgm:cxn modelId="{37DE7733-7C6A-4BCD-AB21-2EBDA6712600}" srcId="{3C5D8A7A-AB87-41C8-B94E-E93B9187E452}" destId="{975561E8-CF03-4DB7-ADAA-D63F37AAA63F}" srcOrd="2" destOrd="0" parTransId="{474728BD-18C2-4AA4-BA61-DE16310963C5}" sibTransId="{8C8AE082-FCA6-4030-AE1D-3CE39FE17C85}"/>
    <dgm:cxn modelId="{58E76A5B-1CD6-4838-9B22-21FE11BBD5FB}" type="presOf" srcId="{975561E8-CF03-4DB7-ADAA-D63F37AAA63F}" destId="{DD663168-6EE2-4DC6-9D8F-CAD61BC89848}" srcOrd="0" destOrd="0" presId="urn:microsoft.com/office/officeart/2008/layout/VerticalCurvedList"/>
    <dgm:cxn modelId="{FB57E55E-7F46-4300-B865-0019B76441CB}" type="presOf" srcId="{362AD6B7-8EA9-45FF-8740-FD144CCCB08F}" destId="{B3372D09-966F-4482-9916-C1C22A198B3A}" srcOrd="0" destOrd="0" presId="urn:microsoft.com/office/officeart/2008/layout/VerticalCurvedList"/>
    <dgm:cxn modelId="{B93C2851-A1AA-45B0-BFBE-134D7B3B89AF}" type="presOf" srcId="{3C5D8A7A-AB87-41C8-B94E-E93B9187E452}" destId="{18347690-3C58-4AD4-8A14-B8D9B3D6B146}" srcOrd="0" destOrd="0" presId="urn:microsoft.com/office/officeart/2008/layout/VerticalCurvedList"/>
    <dgm:cxn modelId="{2279D676-638D-422A-AC0A-F290AA99DFAB}" srcId="{3C5D8A7A-AB87-41C8-B94E-E93B9187E452}" destId="{362AD6B7-8EA9-45FF-8740-FD144CCCB08F}" srcOrd="1" destOrd="0" parTransId="{30ACDB56-6798-46A9-B0FD-79A3E20F0556}" sibTransId="{B4A76985-44BF-4643-B293-EAD31FA69CCA}"/>
    <dgm:cxn modelId="{73E0BB88-E7BF-44EA-878F-4603B654764C}" srcId="{3C5D8A7A-AB87-41C8-B94E-E93B9187E452}" destId="{81AA78D5-C562-436F-8223-9636BECF1083}" srcOrd="0" destOrd="0" parTransId="{1D03D799-D25C-4DB4-9E8E-4B9DDC804CCC}" sibTransId="{3941BD13-9569-4C5E-BDA7-389BB36741DE}"/>
    <dgm:cxn modelId="{1D37778C-3CF0-4F7E-93DA-91B476819844}" type="presOf" srcId="{D151FDBA-B3E1-47D1-A9CA-A76B73E36630}" destId="{228E85B8-318E-4279-8F44-B4C961216AFA}" srcOrd="0" destOrd="0" presId="urn:microsoft.com/office/officeart/2008/layout/VerticalCurvedList"/>
    <dgm:cxn modelId="{9F71E9E8-1EAF-4359-9CEA-E689B92C10E4}" srcId="{3C5D8A7A-AB87-41C8-B94E-E93B9187E452}" destId="{D151FDBA-B3E1-47D1-A9CA-A76B73E36630}" srcOrd="3" destOrd="0" parTransId="{9FE55334-777A-4B92-BB16-EA799DA845EB}" sibTransId="{FD533C02-6FC7-444B-ACC2-598674585808}"/>
    <dgm:cxn modelId="{6F703927-7DE9-4807-8031-CD26870F6BD4}" type="presParOf" srcId="{18347690-3C58-4AD4-8A14-B8D9B3D6B146}" destId="{42A320D4-B8BA-43E7-A646-D98B58614F5C}" srcOrd="0" destOrd="0" presId="urn:microsoft.com/office/officeart/2008/layout/VerticalCurvedList"/>
    <dgm:cxn modelId="{1A13F4DE-236C-4E9B-9F33-1F73CCBB66B5}" type="presParOf" srcId="{42A320D4-B8BA-43E7-A646-D98B58614F5C}" destId="{C6E1FFD8-EA2B-4411-9EDB-F3DD8AA8EC14}" srcOrd="0" destOrd="0" presId="urn:microsoft.com/office/officeart/2008/layout/VerticalCurvedList"/>
    <dgm:cxn modelId="{51EAF781-DB88-410B-822A-A948003A115C}" type="presParOf" srcId="{C6E1FFD8-EA2B-4411-9EDB-F3DD8AA8EC14}" destId="{EBBC8FFD-1479-4A0E-B92F-C014C048246C}" srcOrd="0" destOrd="0" presId="urn:microsoft.com/office/officeart/2008/layout/VerticalCurvedList"/>
    <dgm:cxn modelId="{F89F7326-35E2-4F5C-8B19-81D30606415C}" type="presParOf" srcId="{C6E1FFD8-EA2B-4411-9EDB-F3DD8AA8EC14}" destId="{F1C88E84-6C90-44E0-9024-C01F50DE8FFE}" srcOrd="1" destOrd="0" presId="urn:microsoft.com/office/officeart/2008/layout/VerticalCurvedList"/>
    <dgm:cxn modelId="{1BD87864-BE98-4183-B137-F72837D87DB2}" type="presParOf" srcId="{C6E1FFD8-EA2B-4411-9EDB-F3DD8AA8EC14}" destId="{5B27946C-F227-4852-A8E0-0B3BD08D720B}" srcOrd="2" destOrd="0" presId="urn:microsoft.com/office/officeart/2008/layout/VerticalCurvedList"/>
    <dgm:cxn modelId="{C38DB5CE-BB98-49A2-9097-E2A399205E49}" type="presParOf" srcId="{C6E1FFD8-EA2B-4411-9EDB-F3DD8AA8EC14}" destId="{8F4B9CF7-1675-4E30-A9FF-3C4D48B058C0}" srcOrd="3" destOrd="0" presId="urn:microsoft.com/office/officeart/2008/layout/VerticalCurvedList"/>
    <dgm:cxn modelId="{028E9407-E1A0-476D-A6DB-C141BF0D5D3C}" type="presParOf" srcId="{42A320D4-B8BA-43E7-A646-D98B58614F5C}" destId="{31A96B0F-A01A-48BA-8392-0DE1DA82D482}" srcOrd="1" destOrd="0" presId="urn:microsoft.com/office/officeart/2008/layout/VerticalCurvedList"/>
    <dgm:cxn modelId="{26D99D2B-62AD-4792-81DE-8453902CBB75}" type="presParOf" srcId="{42A320D4-B8BA-43E7-A646-D98B58614F5C}" destId="{32E0FB49-E9FC-4BE3-B3DF-6FFC14828E9D}" srcOrd="2" destOrd="0" presId="urn:microsoft.com/office/officeart/2008/layout/VerticalCurvedList"/>
    <dgm:cxn modelId="{50E2D2C8-B326-43B4-BC09-09B639F84058}" type="presParOf" srcId="{32E0FB49-E9FC-4BE3-B3DF-6FFC14828E9D}" destId="{5840BEDC-4936-4AAC-9874-E47876FE81F4}" srcOrd="0" destOrd="0" presId="urn:microsoft.com/office/officeart/2008/layout/VerticalCurvedList"/>
    <dgm:cxn modelId="{48852A45-E39F-4E6F-A3A7-88239A23E205}" type="presParOf" srcId="{42A320D4-B8BA-43E7-A646-D98B58614F5C}" destId="{B3372D09-966F-4482-9916-C1C22A198B3A}" srcOrd="3" destOrd="0" presId="urn:microsoft.com/office/officeart/2008/layout/VerticalCurvedList"/>
    <dgm:cxn modelId="{F9F3023F-1412-481A-9852-6E60C386EDD4}" type="presParOf" srcId="{42A320D4-B8BA-43E7-A646-D98B58614F5C}" destId="{03ECE440-3A4A-4E58-BCA8-B3F3DF889A05}" srcOrd="4" destOrd="0" presId="urn:microsoft.com/office/officeart/2008/layout/VerticalCurvedList"/>
    <dgm:cxn modelId="{0D996AB4-F461-4B1F-B731-DE81FFE18151}" type="presParOf" srcId="{03ECE440-3A4A-4E58-BCA8-B3F3DF889A05}" destId="{EC94D328-86D2-4B14-BCA6-B19B00280F60}" srcOrd="0" destOrd="0" presId="urn:microsoft.com/office/officeart/2008/layout/VerticalCurvedList"/>
    <dgm:cxn modelId="{51A01123-02C9-4063-8FDA-37BDDDCD37E9}" type="presParOf" srcId="{42A320D4-B8BA-43E7-A646-D98B58614F5C}" destId="{DD663168-6EE2-4DC6-9D8F-CAD61BC89848}" srcOrd="5" destOrd="0" presId="urn:microsoft.com/office/officeart/2008/layout/VerticalCurvedList"/>
    <dgm:cxn modelId="{8462E62D-3046-44D1-8B51-DFAC89FCD8BD}" type="presParOf" srcId="{42A320D4-B8BA-43E7-A646-D98B58614F5C}" destId="{9923E61E-445F-43F6-B446-3C1A5CD6EE34}" srcOrd="6" destOrd="0" presId="urn:microsoft.com/office/officeart/2008/layout/VerticalCurvedList"/>
    <dgm:cxn modelId="{736A4013-B29A-4309-B043-B661448366BB}" type="presParOf" srcId="{9923E61E-445F-43F6-B446-3C1A5CD6EE34}" destId="{7DFD05FE-4C76-49E2-815A-4B411E657F0B}" srcOrd="0" destOrd="0" presId="urn:microsoft.com/office/officeart/2008/layout/VerticalCurvedList"/>
    <dgm:cxn modelId="{2426D534-775B-4E42-B952-714F7220A216}" type="presParOf" srcId="{42A320D4-B8BA-43E7-A646-D98B58614F5C}" destId="{228E85B8-318E-4279-8F44-B4C961216AFA}" srcOrd="7" destOrd="0" presId="urn:microsoft.com/office/officeart/2008/layout/VerticalCurvedList"/>
    <dgm:cxn modelId="{84F9F5F4-64A1-4A31-A12E-2B3949FDEF32}" type="presParOf" srcId="{42A320D4-B8BA-43E7-A646-D98B58614F5C}" destId="{7DCEA64F-CC5E-4304-B161-6297F9A3C2E5}" srcOrd="8" destOrd="0" presId="urn:microsoft.com/office/officeart/2008/layout/VerticalCurvedList"/>
    <dgm:cxn modelId="{BB496EF9-659B-455E-B55D-6B93C22F9DD5}" type="presParOf" srcId="{7DCEA64F-CC5E-4304-B161-6297F9A3C2E5}" destId="{5452E5EF-A3F0-4BB0-A8D5-7F56D752BFC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07C559B4-1BDF-42CD-B0A8-6267F401E7D8}"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689C477E-2E44-4194-A0A4-D36F24C5CAC1}">
      <dgm:prSet/>
      <dgm:spPr/>
      <dgm:t>
        <a:bodyPr/>
        <a:lstStyle/>
        <a:p>
          <a:pPr algn="just"/>
          <a:r>
            <a:rPr lang="en-US" dirty="0"/>
            <a:t>The incorporation document shall be filed in </a:t>
          </a:r>
          <a:r>
            <a:rPr lang="en-US" dirty="0" err="1"/>
            <a:t>FiLLiP</a:t>
          </a:r>
          <a:r>
            <a:rPr lang="en-US" dirty="0"/>
            <a:t> with the registrar having jurisdiction over the state where the registered office is located along with a fee. In case of conversion Form 17 shall be used.</a:t>
          </a:r>
          <a:endParaRPr lang="en-IN" dirty="0"/>
        </a:p>
      </dgm:t>
    </dgm:pt>
    <dgm:pt modelId="{BDB377CE-D882-4205-BEF0-451207B19F4D}" type="parTrans" cxnId="{9FAE42AB-1F0F-446F-8FF4-EB7094EA1B2A}">
      <dgm:prSet/>
      <dgm:spPr/>
      <dgm:t>
        <a:bodyPr/>
        <a:lstStyle/>
        <a:p>
          <a:endParaRPr lang="en-IN"/>
        </a:p>
      </dgm:t>
    </dgm:pt>
    <dgm:pt modelId="{966EC5F3-02EF-423C-A625-2167CE9A68B1}" type="sibTrans" cxnId="{9FAE42AB-1F0F-446F-8FF4-EB7094EA1B2A}">
      <dgm:prSet/>
      <dgm:spPr/>
      <dgm:t>
        <a:bodyPr/>
        <a:lstStyle/>
        <a:p>
          <a:endParaRPr lang="en-IN"/>
        </a:p>
      </dgm:t>
    </dgm:pt>
    <dgm:pt modelId="{9C985E64-333F-40AE-B129-D187BC0B1A0E}">
      <dgm:prSet/>
      <dgm:spPr/>
      <dgm:t>
        <a:bodyPr/>
        <a:lstStyle/>
        <a:p>
          <a:pPr algn="just"/>
          <a:r>
            <a:rPr lang="en-US" dirty="0"/>
            <a:t>Application for allotment of DPIN or DIN shall not be made by more than 5 individuals in Form </a:t>
          </a:r>
          <a:r>
            <a:rPr lang="en-US" dirty="0" err="1"/>
            <a:t>FiLLiP</a:t>
          </a:r>
          <a:r>
            <a:rPr lang="en-US" dirty="0"/>
            <a:t>.</a:t>
          </a:r>
          <a:endParaRPr lang="en-IN" dirty="0"/>
        </a:p>
      </dgm:t>
    </dgm:pt>
    <dgm:pt modelId="{43CBADFF-447B-4DE3-B717-98D4980193F0}" type="parTrans" cxnId="{1E05DD08-8E04-45AE-A656-2DDD6D18ACA1}">
      <dgm:prSet/>
      <dgm:spPr/>
      <dgm:t>
        <a:bodyPr/>
        <a:lstStyle/>
        <a:p>
          <a:endParaRPr lang="en-IN"/>
        </a:p>
      </dgm:t>
    </dgm:pt>
    <dgm:pt modelId="{DDFFAA86-707F-4518-880B-F3C671F9524A}" type="sibTrans" cxnId="{1E05DD08-8E04-45AE-A656-2DDD6D18ACA1}">
      <dgm:prSet/>
      <dgm:spPr/>
      <dgm:t>
        <a:bodyPr/>
        <a:lstStyle/>
        <a:p>
          <a:endParaRPr lang="en-IN"/>
        </a:p>
      </dgm:t>
    </dgm:pt>
    <dgm:pt modelId="{829D5868-3724-4DAB-883B-4B45F75899EB}">
      <dgm:prSet/>
      <dgm:spPr/>
      <dgm:t>
        <a:bodyPr/>
        <a:lstStyle/>
        <a:p>
          <a:pPr algn="just"/>
          <a:r>
            <a:rPr lang="en-US" dirty="0"/>
            <a:t>If the Form is resubmitted for rectifying the defect, total period of re-submission shall not exceed 30 days.</a:t>
          </a:r>
          <a:endParaRPr lang="en-IN" dirty="0"/>
        </a:p>
      </dgm:t>
    </dgm:pt>
    <dgm:pt modelId="{7BFAD708-DEFA-4373-B111-35514AD34984}" type="parTrans" cxnId="{5C5898BB-EF3A-4E74-A2DA-1148AB05F578}">
      <dgm:prSet/>
      <dgm:spPr/>
      <dgm:t>
        <a:bodyPr/>
        <a:lstStyle/>
        <a:p>
          <a:endParaRPr lang="en-IN"/>
        </a:p>
      </dgm:t>
    </dgm:pt>
    <dgm:pt modelId="{2475FECA-46A3-418B-B6C2-BA8846D870A8}" type="sibTrans" cxnId="{5C5898BB-EF3A-4E74-A2DA-1148AB05F578}">
      <dgm:prSet/>
      <dgm:spPr/>
      <dgm:t>
        <a:bodyPr/>
        <a:lstStyle/>
        <a:p>
          <a:endParaRPr lang="en-IN"/>
        </a:p>
      </dgm:t>
    </dgm:pt>
    <dgm:pt modelId="{9A84A7D5-BD42-4058-809E-4EB313BA0C69}">
      <dgm:prSet/>
      <dgm:spPr/>
      <dgm:t>
        <a:bodyPr/>
        <a:lstStyle/>
        <a:p>
          <a:pPr algn="just"/>
          <a:r>
            <a:rPr lang="en-IN" dirty="0"/>
            <a:t>Certificate of Incorporation shall be issued by the registrar in Form 16, which shall mention PAN and TANN issued by IT Department.</a:t>
          </a:r>
        </a:p>
      </dgm:t>
    </dgm:pt>
    <dgm:pt modelId="{EBA8058A-CFFC-4D13-9D5A-9732D5F8F957}" type="parTrans" cxnId="{B052BED4-C76C-4A51-85F2-249C46FE030D}">
      <dgm:prSet/>
      <dgm:spPr/>
      <dgm:t>
        <a:bodyPr/>
        <a:lstStyle/>
        <a:p>
          <a:endParaRPr lang="en-IN"/>
        </a:p>
      </dgm:t>
    </dgm:pt>
    <dgm:pt modelId="{FE657125-F620-4879-98DD-0830E08302E3}" type="sibTrans" cxnId="{B052BED4-C76C-4A51-85F2-249C46FE030D}">
      <dgm:prSet/>
      <dgm:spPr/>
      <dgm:t>
        <a:bodyPr/>
        <a:lstStyle/>
        <a:p>
          <a:endParaRPr lang="en-IN"/>
        </a:p>
      </dgm:t>
    </dgm:pt>
    <dgm:pt modelId="{33775CDF-754B-4410-B000-D7607F22B9FD}" type="pres">
      <dgm:prSet presAssocID="{07C559B4-1BDF-42CD-B0A8-6267F401E7D8}" presName="Name0" presStyleCnt="0">
        <dgm:presLayoutVars>
          <dgm:chMax val="7"/>
          <dgm:chPref val="7"/>
          <dgm:dir/>
        </dgm:presLayoutVars>
      </dgm:prSet>
      <dgm:spPr/>
    </dgm:pt>
    <dgm:pt modelId="{02241A85-2C57-4058-928E-01D2A7110F21}" type="pres">
      <dgm:prSet presAssocID="{07C559B4-1BDF-42CD-B0A8-6267F401E7D8}" presName="Name1" presStyleCnt="0"/>
      <dgm:spPr/>
    </dgm:pt>
    <dgm:pt modelId="{BB28DA0B-6063-40D7-B6AD-E484D5430F45}" type="pres">
      <dgm:prSet presAssocID="{07C559B4-1BDF-42CD-B0A8-6267F401E7D8}" presName="cycle" presStyleCnt="0"/>
      <dgm:spPr/>
    </dgm:pt>
    <dgm:pt modelId="{1EDF46ED-88DF-4C14-A91F-0E13D7ACB1F1}" type="pres">
      <dgm:prSet presAssocID="{07C559B4-1BDF-42CD-B0A8-6267F401E7D8}" presName="srcNode" presStyleLbl="node1" presStyleIdx="0" presStyleCnt="4"/>
      <dgm:spPr/>
    </dgm:pt>
    <dgm:pt modelId="{651EB045-6E2B-4703-B870-FEE41BC80D9E}" type="pres">
      <dgm:prSet presAssocID="{07C559B4-1BDF-42CD-B0A8-6267F401E7D8}" presName="conn" presStyleLbl="parChTrans1D2" presStyleIdx="0" presStyleCnt="1"/>
      <dgm:spPr/>
    </dgm:pt>
    <dgm:pt modelId="{AF4787CA-F748-4065-93B9-D70F844D30F8}" type="pres">
      <dgm:prSet presAssocID="{07C559B4-1BDF-42CD-B0A8-6267F401E7D8}" presName="extraNode" presStyleLbl="node1" presStyleIdx="0" presStyleCnt="4"/>
      <dgm:spPr/>
    </dgm:pt>
    <dgm:pt modelId="{165ACAAC-F374-47A1-B7B7-6D84748F435D}" type="pres">
      <dgm:prSet presAssocID="{07C559B4-1BDF-42CD-B0A8-6267F401E7D8}" presName="dstNode" presStyleLbl="node1" presStyleIdx="0" presStyleCnt="4"/>
      <dgm:spPr/>
    </dgm:pt>
    <dgm:pt modelId="{E669F191-1493-4903-ADE2-B9662F37FA59}" type="pres">
      <dgm:prSet presAssocID="{689C477E-2E44-4194-A0A4-D36F24C5CAC1}" presName="text_1" presStyleLbl="node1" presStyleIdx="0" presStyleCnt="4">
        <dgm:presLayoutVars>
          <dgm:bulletEnabled val="1"/>
        </dgm:presLayoutVars>
      </dgm:prSet>
      <dgm:spPr/>
    </dgm:pt>
    <dgm:pt modelId="{27869702-C5F8-4594-B1F1-EC6B374FBE1F}" type="pres">
      <dgm:prSet presAssocID="{689C477E-2E44-4194-A0A4-D36F24C5CAC1}" presName="accent_1" presStyleCnt="0"/>
      <dgm:spPr/>
    </dgm:pt>
    <dgm:pt modelId="{4D5094E8-EEF3-4033-91BD-96D555CDFCA0}" type="pres">
      <dgm:prSet presAssocID="{689C477E-2E44-4194-A0A4-D36F24C5CAC1}" presName="accentRepeatNode" presStyleLbl="solidFgAcc1" presStyleIdx="0" presStyleCnt="4"/>
      <dgm:spPr/>
    </dgm:pt>
    <dgm:pt modelId="{101B359C-A24F-4019-B7B4-BE042D1ED79E}" type="pres">
      <dgm:prSet presAssocID="{9C985E64-333F-40AE-B129-D187BC0B1A0E}" presName="text_2" presStyleLbl="node1" presStyleIdx="1" presStyleCnt="4">
        <dgm:presLayoutVars>
          <dgm:bulletEnabled val="1"/>
        </dgm:presLayoutVars>
      </dgm:prSet>
      <dgm:spPr/>
    </dgm:pt>
    <dgm:pt modelId="{F98AC09E-5AB5-4D18-AEB9-5B020C390ADD}" type="pres">
      <dgm:prSet presAssocID="{9C985E64-333F-40AE-B129-D187BC0B1A0E}" presName="accent_2" presStyleCnt="0"/>
      <dgm:spPr/>
    </dgm:pt>
    <dgm:pt modelId="{B985DF65-74F6-4E5A-898D-78092EC91BA0}" type="pres">
      <dgm:prSet presAssocID="{9C985E64-333F-40AE-B129-D187BC0B1A0E}" presName="accentRepeatNode" presStyleLbl="solidFgAcc1" presStyleIdx="1" presStyleCnt="4"/>
      <dgm:spPr/>
    </dgm:pt>
    <dgm:pt modelId="{0FB4EA14-E4FC-4B9F-A6A2-F74F6B55FEA1}" type="pres">
      <dgm:prSet presAssocID="{829D5868-3724-4DAB-883B-4B45F75899EB}" presName="text_3" presStyleLbl="node1" presStyleIdx="2" presStyleCnt="4">
        <dgm:presLayoutVars>
          <dgm:bulletEnabled val="1"/>
        </dgm:presLayoutVars>
      </dgm:prSet>
      <dgm:spPr/>
    </dgm:pt>
    <dgm:pt modelId="{8A7551C5-FB69-4BB0-87ED-0DCC98CFFB23}" type="pres">
      <dgm:prSet presAssocID="{829D5868-3724-4DAB-883B-4B45F75899EB}" presName="accent_3" presStyleCnt="0"/>
      <dgm:spPr/>
    </dgm:pt>
    <dgm:pt modelId="{62A9C0D7-C454-4A9F-91B8-24DD98746647}" type="pres">
      <dgm:prSet presAssocID="{829D5868-3724-4DAB-883B-4B45F75899EB}" presName="accentRepeatNode" presStyleLbl="solidFgAcc1" presStyleIdx="2" presStyleCnt="4"/>
      <dgm:spPr/>
    </dgm:pt>
    <dgm:pt modelId="{5C43D123-9028-4B74-9BE5-24986EA0DBB6}" type="pres">
      <dgm:prSet presAssocID="{9A84A7D5-BD42-4058-809E-4EB313BA0C69}" presName="text_4" presStyleLbl="node1" presStyleIdx="3" presStyleCnt="4">
        <dgm:presLayoutVars>
          <dgm:bulletEnabled val="1"/>
        </dgm:presLayoutVars>
      </dgm:prSet>
      <dgm:spPr/>
    </dgm:pt>
    <dgm:pt modelId="{E70E4497-967C-46CA-A251-25B6FC8C14FE}" type="pres">
      <dgm:prSet presAssocID="{9A84A7D5-BD42-4058-809E-4EB313BA0C69}" presName="accent_4" presStyleCnt="0"/>
      <dgm:spPr/>
    </dgm:pt>
    <dgm:pt modelId="{C07F7882-B004-4990-8D0C-4A27ECFF99A1}" type="pres">
      <dgm:prSet presAssocID="{9A84A7D5-BD42-4058-809E-4EB313BA0C69}" presName="accentRepeatNode" presStyleLbl="solidFgAcc1" presStyleIdx="3" presStyleCnt="4"/>
      <dgm:spPr/>
    </dgm:pt>
  </dgm:ptLst>
  <dgm:cxnLst>
    <dgm:cxn modelId="{EA2BE704-D8CF-40F1-92B8-74767C8DB343}" type="presOf" srcId="{829D5868-3724-4DAB-883B-4B45F75899EB}" destId="{0FB4EA14-E4FC-4B9F-A6A2-F74F6B55FEA1}" srcOrd="0" destOrd="0" presId="urn:microsoft.com/office/officeart/2008/layout/VerticalCurvedList"/>
    <dgm:cxn modelId="{1E05DD08-8E04-45AE-A656-2DDD6D18ACA1}" srcId="{07C559B4-1BDF-42CD-B0A8-6267F401E7D8}" destId="{9C985E64-333F-40AE-B129-D187BC0B1A0E}" srcOrd="1" destOrd="0" parTransId="{43CBADFF-447B-4DE3-B717-98D4980193F0}" sibTransId="{DDFFAA86-707F-4518-880B-F3C671F9524A}"/>
    <dgm:cxn modelId="{438DB264-B136-4CBE-A6D7-5B7A88BBDB05}" type="presOf" srcId="{07C559B4-1BDF-42CD-B0A8-6267F401E7D8}" destId="{33775CDF-754B-4410-B000-D7607F22B9FD}" srcOrd="0" destOrd="0" presId="urn:microsoft.com/office/officeart/2008/layout/VerticalCurvedList"/>
    <dgm:cxn modelId="{9FAE42AB-1F0F-446F-8FF4-EB7094EA1B2A}" srcId="{07C559B4-1BDF-42CD-B0A8-6267F401E7D8}" destId="{689C477E-2E44-4194-A0A4-D36F24C5CAC1}" srcOrd="0" destOrd="0" parTransId="{BDB377CE-D882-4205-BEF0-451207B19F4D}" sibTransId="{966EC5F3-02EF-423C-A625-2167CE9A68B1}"/>
    <dgm:cxn modelId="{5C5898BB-EF3A-4E74-A2DA-1148AB05F578}" srcId="{07C559B4-1BDF-42CD-B0A8-6267F401E7D8}" destId="{829D5868-3724-4DAB-883B-4B45F75899EB}" srcOrd="2" destOrd="0" parTransId="{7BFAD708-DEFA-4373-B111-35514AD34984}" sibTransId="{2475FECA-46A3-418B-B6C2-BA8846D870A8}"/>
    <dgm:cxn modelId="{1CBF6ACA-A3C8-46D3-98E9-69FA010FD2B9}" type="presOf" srcId="{966EC5F3-02EF-423C-A625-2167CE9A68B1}" destId="{651EB045-6E2B-4703-B870-FEE41BC80D9E}" srcOrd="0" destOrd="0" presId="urn:microsoft.com/office/officeart/2008/layout/VerticalCurvedList"/>
    <dgm:cxn modelId="{A5EB6AD0-FCB5-4354-AA58-6A1D235FEA85}" type="presOf" srcId="{9C985E64-333F-40AE-B129-D187BC0B1A0E}" destId="{101B359C-A24F-4019-B7B4-BE042D1ED79E}" srcOrd="0" destOrd="0" presId="urn:microsoft.com/office/officeart/2008/layout/VerticalCurvedList"/>
    <dgm:cxn modelId="{B052BED4-C76C-4A51-85F2-249C46FE030D}" srcId="{07C559B4-1BDF-42CD-B0A8-6267F401E7D8}" destId="{9A84A7D5-BD42-4058-809E-4EB313BA0C69}" srcOrd="3" destOrd="0" parTransId="{EBA8058A-CFFC-4D13-9D5A-9732D5F8F957}" sibTransId="{FE657125-F620-4879-98DD-0830E08302E3}"/>
    <dgm:cxn modelId="{B85FA9E1-4A0B-42B7-A70D-11431BAC6A47}" type="presOf" srcId="{689C477E-2E44-4194-A0A4-D36F24C5CAC1}" destId="{E669F191-1493-4903-ADE2-B9662F37FA59}" srcOrd="0" destOrd="0" presId="urn:microsoft.com/office/officeart/2008/layout/VerticalCurvedList"/>
    <dgm:cxn modelId="{B09C99EC-066B-494F-BBA1-A5EF476C4273}" type="presOf" srcId="{9A84A7D5-BD42-4058-809E-4EB313BA0C69}" destId="{5C43D123-9028-4B74-9BE5-24986EA0DBB6}" srcOrd="0" destOrd="0" presId="urn:microsoft.com/office/officeart/2008/layout/VerticalCurvedList"/>
    <dgm:cxn modelId="{F6DFD38D-4491-4CED-9BB7-7246900FFFC7}" type="presParOf" srcId="{33775CDF-754B-4410-B000-D7607F22B9FD}" destId="{02241A85-2C57-4058-928E-01D2A7110F21}" srcOrd="0" destOrd="0" presId="urn:microsoft.com/office/officeart/2008/layout/VerticalCurvedList"/>
    <dgm:cxn modelId="{037EE4D1-6668-4F84-A100-21C185AC30F6}" type="presParOf" srcId="{02241A85-2C57-4058-928E-01D2A7110F21}" destId="{BB28DA0B-6063-40D7-B6AD-E484D5430F45}" srcOrd="0" destOrd="0" presId="urn:microsoft.com/office/officeart/2008/layout/VerticalCurvedList"/>
    <dgm:cxn modelId="{87CCBF0D-D302-44BE-9DF5-5A9120AC8B22}" type="presParOf" srcId="{BB28DA0B-6063-40D7-B6AD-E484D5430F45}" destId="{1EDF46ED-88DF-4C14-A91F-0E13D7ACB1F1}" srcOrd="0" destOrd="0" presId="urn:microsoft.com/office/officeart/2008/layout/VerticalCurvedList"/>
    <dgm:cxn modelId="{3B7F854B-B1C9-43DB-94E7-8E27B01067D0}" type="presParOf" srcId="{BB28DA0B-6063-40D7-B6AD-E484D5430F45}" destId="{651EB045-6E2B-4703-B870-FEE41BC80D9E}" srcOrd="1" destOrd="0" presId="urn:microsoft.com/office/officeart/2008/layout/VerticalCurvedList"/>
    <dgm:cxn modelId="{93B3A507-5ADC-40CC-AB27-05FE1A2F4DEC}" type="presParOf" srcId="{BB28DA0B-6063-40D7-B6AD-E484D5430F45}" destId="{AF4787CA-F748-4065-93B9-D70F844D30F8}" srcOrd="2" destOrd="0" presId="urn:microsoft.com/office/officeart/2008/layout/VerticalCurvedList"/>
    <dgm:cxn modelId="{B961AA0F-1CA6-4680-99DE-11263C4A1E50}" type="presParOf" srcId="{BB28DA0B-6063-40D7-B6AD-E484D5430F45}" destId="{165ACAAC-F374-47A1-B7B7-6D84748F435D}" srcOrd="3" destOrd="0" presId="urn:microsoft.com/office/officeart/2008/layout/VerticalCurvedList"/>
    <dgm:cxn modelId="{587AB8F1-BEFB-4F99-9E59-706DE3BDC717}" type="presParOf" srcId="{02241A85-2C57-4058-928E-01D2A7110F21}" destId="{E669F191-1493-4903-ADE2-B9662F37FA59}" srcOrd="1" destOrd="0" presId="urn:microsoft.com/office/officeart/2008/layout/VerticalCurvedList"/>
    <dgm:cxn modelId="{A11B86D8-EE9D-4950-B049-016F27932A10}" type="presParOf" srcId="{02241A85-2C57-4058-928E-01D2A7110F21}" destId="{27869702-C5F8-4594-B1F1-EC6B374FBE1F}" srcOrd="2" destOrd="0" presId="urn:microsoft.com/office/officeart/2008/layout/VerticalCurvedList"/>
    <dgm:cxn modelId="{3D994C29-48F9-4EFD-85D0-4ACC57545E77}" type="presParOf" srcId="{27869702-C5F8-4594-B1F1-EC6B374FBE1F}" destId="{4D5094E8-EEF3-4033-91BD-96D555CDFCA0}" srcOrd="0" destOrd="0" presId="urn:microsoft.com/office/officeart/2008/layout/VerticalCurvedList"/>
    <dgm:cxn modelId="{C1FEAB1A-E736-4E1E-8ECA-53887336D08D}" type="presParOf" srcId="{02241A85-2C57-4058-928E-01D2A7110F21}" destId="{101B359C-A24F-4019-B7B4-BE042D1ED79E}" srcOrd="3" destOrd="0" presId="urn:microsoft.com/office/officeart/2008/layout/VerticalCurvedList"/>
    <dgm:cxn modelId="{E793A9A1-34A6-49A6-BFF1-A3861F97DCC3}" type="presParOf" srcId="{02241A85-2C57-4058-928E-01D2A7110F21}" destId="{F98AC09E-5AB5-4D18-AEB9-5B020C390ADD}" srcOrd="4" destOrd="0" presId="urn:microsoft.com/office/officeart/2008/layout/VerticalCurvedList"/>
    <dgm:cxn modelId="{CF01A87C-F081-4117-ABF1-21DED428E476}" type="presParOf" srcId="{F98AC09E-5AB5-4D18-AEB9-5B020C390ADD}" destId="{B985DF65-74F6-4E5A-898D-78092EC91BA0}" srcOrd="0" destOrd="0" presId="urn:microsoft.com/office/officeart/2008/layout/VerticalCurvedList"/>
    <dgm:cxn modelId="{AA409DDF-C113-4591-8969-57E315752D42}" type="presParOf" srcId="{02241A85-2C57-4058-928E-01D2A7110F21}" destId="{0FB4EA14-E4FC-4B9F-A6A2-F74F6B55FEA1}" srcOrd="5" destOrd="0" presId="urn:microsoft.com/office/officeart/2008/layout/VerticalCurvedList"/>
    <dgm:cxn modelId="{D6889088-8EAA-4ECC-9B34-7D5FBE7D6CA8}" type="presParOf" srcId="{02241A85-2C57-4058-928E-01D2A7110F21}" destId="{8A7551C5-FB69-4BB0-87ED-0DCC98CFFB23}" srcOrd="6" destOrd="0" presId="urn:microsoft.com/office/officeart/2008/layout/VerticalCurvedList"/>
    <dgm:cxn modelId="{89FCFCCF-85BA-4D17-BB0A-D6F4DF76264E}" type="presParOf" srcId="{8A7551C5-FB69-4BB0-87ED-0DCC98CFFB23}" destId="{62A9C0D7-C454-4A9F-91B8-24DD98746647}" srcOrd="0" destOrd="0" presId="urn:microsoft.com/office/officeart/2008/layout/VerticalCurvedList"/>
    <dgm:cxn modelId="{4411D37E-B29E-4EB8-9455-4670BDCF3E41}" type="presParOf" srcId="{02241A85-2C57-4058-928E-01D2A7110F21}" destId="{5C43D123-9028-4B74-9BE5-24986EA0DBB6}" srcOrd="7" destOrd="0" presId="urn:microsoft.com/office/officeart/2008/layout/VerticalCurvedList"/>
    <dgm:cxn modelId="{5D8CBB4E-1E8F-4F2E-8501-4A0664E84980}" type="presParOf" srcId="{02241A85-2C57-4058-928E-01D2A7110F21}" destId="{E70E4497-967C-46CA-A251-25B6FC8C14FE}" srcOrd="8" destOrd="0" presId="urn:microsoft.com/office/officeart/2008/layout/VerticalCurvedList"/>
    <dgm:cxn modelId="{D6D70DC1-3D94-4428-B098-2501309940B5}" type="presParOf" srcId="{E70E4497-967C-46CA-A251-25B6FC8C14FE}" destId="{C07F7882-B004-4990-8D0C-4A27ECFF99A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573DB254-401D-4377-9006-3D872FCA7F0F}" type="doc">
      <dgm:prSet loTypeId="urn:microsoft.com/office/officeart/2008/layout/VerticalCurvedList" loCatId="list" qsTypeId="urn:microsoft.com/office/officeart/2005/8/quickstyle/simple1" qsCatId="simple" csTypeId="urn:microsoft.com/office/officeart/2005/8/colors/accent0_2" csCatId="mainScheme"/>
      <dgm:spPr/>
      <dgm:t>
        <a:bodyPr/>
        <a:lstStyle/>
        <a:p>
          <a:endParaRPr lang="en-IN"/>
        </a:p>
      </dgm:t>
    </dgm:pt>
    <dgm:pt modelId="{14DE1C6C-0A50-4D01-8257-B489BA1E3654}">
      <dgm:prSet/>
      <dgm:spPr/>
      <dgm:t>
        <a:bodyPr/>
        <a:lstStyle/>
        <a:p>
          <a:pPr algn="just"/>
          <a:r>
            <a:rPr lang="en-US" dirty="0"/>
            <a:t>The intimation of other address for service of documents other than the registered office shall be given to the registrar in Form 12, which will be as per LLP agreement or by way of a consent of all the partners.</a:t>
          </a:r>
          <a:endParaRPr lang="en-IN" dirty="0"/>
        </a:p>
      </dgm:t>
    </dgm:pt>
    <dgm:pt modelId="{534220C1-A826-4E4B-A0C9-B1D9FBBD8D8C}" type="parTrans" cxnId="{27CEBD4D-AD4B-4DF9-BCD8-9EA6764CDFF3}">
      <dgm:prSet/>
      <dgm:spPr/>
      <dgm:t>
        <a:bodyPr/>
        <a:lstStyle/>
        <a:p>
          <a:endParaRPr lang="en-IN"/>
        </a:p>
      </dgm:t>
    </dgm:pt>
    <dgm:pt modelId="{B175D843-0B40-485A-AAEC-509D69A11F8F}" type="sibTrans" cxnId="{27CEBD4D-AD4B-4DF9-BCD8-9EA6764CDFF3}">
      <dgm:prSet/>
      <dgm:spPr/>
      <dgm:t>
        <a:bodyPr/>
        <a:lstStyle/>
        <a:p>
          <a:endParaRPr lang="en-IN"/>
        </a:p>
      </dgm:t>
    </dgm:pt>
    <dgm:pt modelId="{306239D7-8ED2-4E52-89DC-28C9D880CD8A}">
      <dgm:prSet/>
      <dgm:spPr/>
      <dgm:t>
        <a:bodyPr/>
        <a:lstStyle/>
        <a:p>
          <a:pPr algn="just"/>
          <a:r>
            <a:rPr lang="en-IN" dirty="0"/>
            <a:t>Notice of change of place of registered office shall be given to the registrar in Form 15 within 30 days of complying with the requirements.</a:t>
          </a:r>
        </a:p>
      </dgm:t>
    </dgm:pt>
    <dgm:pt modelId="{CE5350FC-FCFC-4FD9-B108-155F7E55CAAF}" type="parTrans" cxnId="{7D0FBF2B-818C-4E6F-B928-7C15EAE60495}">
      <dgm:prSet/>
      <dgm:spPr/>
      <dgm:t>
        <a:bodyPr/>
        <a:lstStyle/>
        <a:p>
          <a:endParaRPr lang="en-IN"/>
        </a:p>
      </dgm:t>
    </dgm:pt>
    <dgm:pt modelId="{D0F45FA0-5D3C-4082-AD81-1385A4907C03}" type="sibTrans" cxnId="{7D0FBF2B-818C-4E6F-B928-7C15EAE60495}">
      <dgm:prSet/>
      <dgm:spPr/>
      <dgm:t>
        <a:bodyPr/>
        <a:lstStyle/>
        <a:p>
          <a:endParaRPr lang="en-IN"/>
        </a:p>
      </dgm:t>
    </dgm:pt>
    <dgm:pt modelId="{D8A7E5DD-81B9-4648-BD64-98436FAED01F}">
      <dgm:prSet/>
      <dgm:spPr/>
      <dgm:t>
        <a:bodyPr/>
        <a:lstStyle/>
        <a:p>
          <a:pPr algn="just"/>
          <a:r>
            <a:rPr lang="en-IN" dirty="0"/>
            <a:t>It can be changed within the state or from one state to another. </a:t>
          </a:r>
        </a:p>
      </dgm:t>
    </dgm:pt>
    <dgm:pt modelId="{C678659C-07F8-45BB-A382-F4C1245BB78F}" type="parTrans" cxnId="{E9552AFA-5997-4096-AB48-5D184BE31623}">
      <dgm:prSet/>
      <dgm:spPr/>
      <dgm:t>
        <a:bodyPr/>
        <a:lstStyle/>
        <a:p>
          <a:endParaRPr lang="en-IN"/>
        </a:p>
      </dgm:t>
    </dgm:pt>
    <dgm:pt modelId="{FC42C4E3-E712-4543-98BD-AADDB6C80057}" type="sibTrans" cxnId="{E9552AFA-5997-4096-AB48-5D184BE31623}">
      <dgm:prSet/>
      <dgm:spPr/>
      <dgm:t>
        <a:bodyPr/>
        <a:lstStyle/>
        <a:p>
          <a:endParaRPr lang="en-IN"/>
        </a:p>
      </dgm:t>
    </dgm:pt>
    <dgm:pt modelId="{B73469AA-B1DA-47D1-B9A0-7E48B2B313E8}">
      <dgm:prSet/>
      <dgm:spPr/>
      <dgm:t>
        <a:bodyPr/>
        <a:lstStyle/>
        <a:p>
          <a:pPr algn="just"/>
          <a:r>
            <a:rPr lang="en-IN" dirty="0"/>
            <a:t>Requisite fee shall be paid for intimating any such change.</a:t>
          </a:r>
        </a:p>
      </dgm:t>
    </dgm:pt>
    <dgm:pt modelId="{C83D4107-7E58-4DD2-97D1-CA1F23A9243C}" type="parTrans" cxnId="{9C3C88DA-C770-4A8C-ACB3-E0F8E258EE73}">
      <dgm:prSet/>
      <dgm:spPr/>
      <dgm:t>
        <a:bodyPr/>
        <a:lstStyle/>
        <a:p>
          <a:endParaRPr lang="en-IN"/>
        </a:p>
      </dgm:t>
    </dgm:pt>
    <dgm:pt modelId="{62598DDF-842E-47C8-9BF7-5D6916049FBA}" type="sibTrans" cxnId="{9C3C88DA-C770-4A8C-ACB3-E0F8E258EE73}">
      <dgm:prSet/>
      <dgm:spPr/>
      <dgm:t>
        <a:bodyPr/>
        <a:lstStyle/>
        <a:p>
          <a:endParaRPr lang="en-IN"/>
        </a:p>
      </dgm:t>
    </dgm:pt>
    <dgm:pt modelId="{0B08FE86-7916-4D45-9952-1915835E6B81}" type="pres">
      <dgm:prSet presAssocID="{573DB254-401D-4377-9006-3D872FCA7F0F}" presName="Name0" presStyleCnt="0">
        <dgm:presLayoutVars>
          <dgm:chMax val="7"/>
          <dgm:chPref val="7"/>
          <dgm:dir/>
        </dgm:presLayoutVars>
      </dgm:prSet>
      <dgm:spPr/>
    </dgm:pt>
    <dgm:pt modelId="{0124F0D7-46D1-4720-9447-0A2DDE6256DA}" type="pres">
      <dgm:prSet presAssocID="{573DB254-401D-4377-9006-3D872FCA7F0F}" presName="Name1" presStyleCnt="0"/>
      <dgm:spPr/>
    </dgm:pt>
    <dgm:pt modelId="{AC4EFF1D-9F34-4FC7-8E7F-E82932DD43F2}" type="pres">
      <dgm:prSet presAssocID="{573DB254-401D-4377-9006-3D872FCA7F0F}" presName="cycle" presStyleCnt="0"/>
      <dgm:spPr/>
    </dgm:pt>
    <dgm:pt modelId="{F12434BC-BC4B-4B4D-97BD-4E44629F94E5}" type="pres">
      <dgm:prSet presAssocID="{573DB254-401D-4377-9006-3D872FCA7F0F}" presName="srcNode" presStyleLbl="node1" presStyleIdx="0" presStyleCnt="4"/>
      <dgm:spPr/>
    </dgm:pt>
    <dgm:pt modelId="{31224DC0-05A9-4138-95BD-21D125B84F4B}" type="pres">
      <dgm:prSet presAssocID="{573DB254-401D-4377-9006-3D872FCA7F0F}" presName="conn" presStyleLbl="parChTrans1D2" presStyleIdx="0" presStyleCnt="1"/>
      <dgm:spPr/>
    </dgm:pt>
    <dgm:pt modelId="{E3A60FAF-9C87-444D-A29B-E0B6EA3B3175}" type="pres">
      <dgm:prSet presAssocID="{573DB254-401D-4377-9006-3D872FCA7F0F}" presName="extraNode" presStyleLbl="node1" presStyleIdx="0" presStyleCnt="4"/>
      <dgm:spPr/>
    </dgm:pt>
    <dgm:pt modelId="{7749DB39-F921-46D4-8673-A01D9DFC29A7}" type="pres">
      <dgm:prSet presAssocID="{573DB254-401D-4377-9006-3D872FCA7F0F}" presName="dstNode" presStyleLbl="node1" presStyleIdx="0" presStyleCnt="4"/>
      <dgm:spPr/>
    </dgm:pt>
    <dgm:pt modelId="{4484CD96-1E0F-469B-AD07-70781E235B37}" type="pres">
      <dgm:prSet presAssocID="{14DE1C6C-0A50-4D01-8257-B489BA1E3654}" presName="text_1" presStyleLbl="node1" presStyleIdx="0" presStyleCnt="4">
        <dgm:presLayoutVars>
          <dgm:bulletEnabled val="1"/>
        </dgm:presLayoutVars>
      </dgm:prSet>
      <dgm:spPr/>
    </dgm:pt>
    <dgm:pt modelId="{6D4965E2-2F70-4B74-8284-395648732A14}" type="pres">
      <dgm:prSet presAssocID="{14DE1C6C-0A50-4D01-8257-B489BA1E3654}" presName="accent_1" presStyleCnt="0"/>
      <dgm:spPr/>
    </dgm:pt>
    <dgm:pt modelId="{6910B9EC-0C5C-452F-9809-49F770694368}" type="pres">
      <dgm:prSet presAssocID="{14DE1C6C-0A50-4D01-8257-B489BA1E3654}" presName="accentRepeatNode" presStyleLbl="solidFgAcc1" presStyleIdx="0" presStyleCnt="4"/>
      <dgm:spPr/>
    </dgm:pt>
    <dgm:pt modelId="{FF772B21-B005-4101-AC4B-0E4F8D0C644C}" type="pres">
      <dgm:prSet presAssocID="{306239D7-8ED2-4E52-89DC-28C9D880CD8A}" presName="text_2" presStyleLbl="node1" presStyleIdx="1" presStyleCnt="4">
        <dgm:presLayoutVars>
          <dgm:bulletEnabled val="1"/>
        </dgm:presLayoutVars>
      </dgm:prSet>
      <dgm:spPr/>
    </dgm:pt>
    <dgm:pt modelId="{14C3D3D9-40BD-4FE1-A400-F130EF89E8B8}" type="pres">
      <dgm:prSet presAssocID="{306239D7-8ED2-4E52-89DC-28C9D880CD8A}" presName="accent_2" presStyleCnt="0"/>
      <dgm:spPr/>
    </dgm:pt>
    <dgm:pt modelId="{6C9ABCE0-F80E-43B5-B361-D416F23490B1}" type="pres">
      <dgm:prSet presAssocID="{306239D7-8ED2-4E52-89DC-28C9D880CD8A}" presName="accentRepeatNode" presStyleLbl="solidFgAcc1" presStyleIdx="1" presStyleCnt="4"/>
      <dgm:spPr/>
    </dgm:pt>
    <dgm:pt modelId="{25FBE079-B42C-45F1-A1DE-6C7AA1571C8B}" type="pres">
      <dgm:prSet presAssocID="{D8A7E5DD-81B9-4648-BD64-98436FAED01F}" presName="text_3" presStyleLbl="node1" presStyleIdx="2" presStyleCnt="4">
        <dgm:presLayoutVars>
          <dgm:bulletEnabled val="1"/>
        </dgm:presLayoutVars>
      </dgm:prSet>
      <dgm:spPr/>
    </dgm:pt>
    <dgm:pt modelId="{4EAFB38F-59B9-499E-B20F-A681FFAA20B1}" type="pres">
      <dgm:prSet presAssocID="{D8A7E5DD-81B9-4648-BD64-98436FAED01F}" presName="accent_3" presStyleCnt="0"/>
      <dgm:spPr/>
    </dgm:pt>
    <dgm:pt modelId="{47B86A86-2C4E-48A9-9979-C5736D0DFDD2}" type="pres">
      <dgm:prSet presAssocID="{D8A7E5DD-81B9-4648-BD64-98436FAED01F}" presName="accentRepeatNode" presStyleLbl="solidFgAcc1" presStyleIdx="2" presStyleCnt="4"/>
      <dgm:spPr/>
    </dgm:pt>
    <dgm:pt modelId="{88E49645-1A0E-4328-BA25-38B239EB1C32}" type="pres">
      <dgm:prSet presAssocID="{B73469AA-B1DA-47D1-B9A0-7E48B2B313E8}" presName="text_4" presStyleLbl="node1" presStyleIdx="3" presStyleCnt="4">
        <dgm:presLayoutVars>
          <dgm:bulletEnabled val="1"/>
        </dgm:presLayoutVars>
      </dgm:prSet>
      <dgm:spPr/>
    </dgm:pt>
    <dgm:pt modelId="{2C5C5153-2B95-4AF5-A511-7708A5E0E12A}" type="pres">
      <dgm:prSet presAssocID="{B73469AA-B1DA-47D1-B9A0-7E48B2B313E8}" presName="accent_4" presStyleCnt="0"/>
      <dgm:spPr/>
    </dgm:pt>
    <dgm:pt modelId="{130DC277-80FD-4440-9FE7-3CC36866C544}" type="pres">
      <dgm:prSet presAssocID="{B73469AA-B1DA-47D1-B9A0-7E48B2B313E8}" presName="accentRepeatNode" presStyleLbl="solidFgAcc1" presStyleIdx="3" presStyleCnt="4"/>
      <dgm:spPr/>
    </dgm:pt>
  </dgm:ptLst>
  <dgm:cxnLst>
    <dgm:cxn modelId="{D429E20D-C82D-4C0B-9D0E-9378E384DAD1}" type="presOf" srcId="{573DB254-401D-4377-9006-3D872FCA7F0F}" destId="{0B08FE86-7916-4D45-9952-1915835E6B81}" srcOrd="0" destOrd="0" presId="urn:microsoft.com/office/officeart/2008/layout/VerticalCurvedList"/>
    <dgm:cxn modelId="{7D0FBF2B-818C-4E6F-B928-7C15EAE60495}" srcId="{573DB254-401D-4377-9006-3D872FCA7F0F}" destId="{306239D7-8ED2-4E52-89DC-28C9D880CD8A}" srcOrd="1" destOrd="0" parTransId="{CE5350FC-FCFC-4FD9-B108-155F7E55CAAF}" sibTransId="{D0F45FA0-5D3C-4082-AD81-1385A4907C03}"/>
    <dgm:cxn modelId="{2DA40A36-BEF4-4028-90E1-EC63D413BB6B}" type="presOf" srcId="{B73469AA-B1DA-47D1-B9A0-7E48B2B313E8}" destId="{88E49645-1A0E-4328-BA25-38B239EB1C32}" srcOrd="0" destOrd="0" presId="urn:microsoft.com/office/officeart/2008/layout/VerticalCurvedList"/>
    <dgm:cxn modelId="{9965616B-768E-43F8-9ADF-ECC037FC13AC}" type="presOf" srcId="{D8A7E5DD-81B9-4648-BD64-98436FAED01F}" destId="{25FBE079-B42C-45F1-A1DE-6C7AA1571C8B}" srcOrd="0" destOrd="0" presId="urn:microsoft.com/office/officeart/2008/layout/VerticalCurvedList"/>
    <dgm:cxn modelId="{27CEBD4D-AD4B-4DF9-BCD8-9EA6764CDFF3}" srcId="{573DB254-401D-4377-9006-3D872FCA7F0F}" destId="{14DE1C6C-0A50-4D01-8257-B489BA1E3654}" srcOrd="0" destOrd="0" parTransId="{534220C1-A826-4E4B-A0C9-B1D9FBBD8D8C}" sibTransId="{B175D843-0B40-485A-AAEC-509D69A11F8F}"/>
    <dgm:cxn modelId="{57582689-EC8D-4384-ADB8-33F3801CC8F6}" type="presOf" srcId="{14DE1C6C-0A50-4D01-8257-B489BA1E3654}" destId="{4484CD96-1E0F-469B-AD07-70781E235B37}" srcOrd="0" destOrd="0" presId="urn:microsoft.com/office/officeart/2008/layout/VerticalCurvedList"/>
    <dgm:cxn modelId="{5DF9048D-38B8-4A9E-9249-00DA6CEDBFE4}" type="presOf" srcId="{B175D843-0B40-485A-AAEC-509D69A11F8F}" destId="{31224DC0-05A9-4138-95BD-21D125B84F4B}" srcOrd="0" destOrd="0" presId="urn:microsoft.com/office/officeart/2008/layout/VerticalCurvedList"/>
    <dgm:cxn modelId="{4961B195-EF8B-4525-89EE-1A5B8FA547AE}" type="presOf" srcId="{306239D7-8ED2-4E52-89DC-28C9D880CD8A}" destId="{FF772B21-B005-4101-AC4B-0E4F8D0C644C}" srcOrd="0" destOrd="0" presId="urn:microsoft.com/office/officeart/2008/layout/VerticalCurvedList"/>
    <dgm:cxn modelId="{9C3C88DA-C770-4A8C-ACB3-E0F8E258EE73}" srcId="{573DB254-401D-4377-9006-3D872FCA7F0F}" destId="{B73469AA-B1DA-47D1-B9A0-7E48B2B313E8}" srcOrd="3" destOrd="0" parTransId="{C83D4107-7E58-4DD2-97D1-CA1F23A9243C}" sibTransId="{62598DDF-842E-47C8-9BF7-5D6916049FBA}"/>
    <dgm:cxn modelId="{E9552AFA-5997-4096-AB48-5D184BE31623}" srcId="{573DB254-401D-4377-9006-3D872FCA7F0F}" destId="{D8A7E5DD-81B9-4648-BD64-98436FAED01F}" srcOrd="2" destOrd="0" parTransId="{C678659C-07F8-45BB-A382-F4C1245BB78F}" sibTransId="{FC42C4E3-E712-4543-98BD-AADDB6C80057}"/>
    <dgm:cxn modelId="{40FFAA06-36D0-4CAE-BA3F-F0F3C08B2B5B}" type="presParOf" srcId="{0B08FE86-7916-4D45-9952-1915835E6B81}" destId="{0124F0D7-46D1-4720-9447-0A2DDE6256DA}" srcOrd="0" destOrd="0" presId="urn:microsoft.com/office/officeart/2008/layout/VerticalCurvedList"/>
    <dgm:cxn modelId="{F6DF177A-10F2-48CC-933F-4EF768E13285}" type="presParOf" srcId="{0124F0D7-46D1-4720-9447-0A2DDE6256DA}" destId="{AC4EFF1D-9F34-4FC7-8E7F-E82932DD43F2}" srcOrd="0" destOrd="0" presId="urn:microsoft.com/office/officeart/2008/layout/VerticalCurvedList"/>
    <dgm:cxn modelId="{48FFA935-4986-43A2-B7E0-1D635AC8793D}" type="presParOf" srcId="{AC4EFF1D-9F34-4FC7-8E7F-E82932DD43F2}" destId="{F12434BC-BC4B-4B4D-97BD-4E44629F94E5}" srcOrd="0" destOrd="0" presId="urn:microsoft.com/office/officeart/2008/layout/VerticalCurvedList"/>
    <dgm:cxn modelId="{A108BD37-96A6-4A39-A99C-84E1D39DEC71}" type="presParOf" srcId="{AC4EFF1D-9F34-4FC7-8E7F-E82932DD43F2}" destId="{31224DC0-05A9-4138-95BD-21D125B84F4B}" srcOrd="1" destOrd="0" presId="urn:microsoft.com/office/officeart/2008/layout/VerticalCurvedList"/>
    <dgm:cxn modelId="{B599803F-D316-4326-853D-3B49D693896F}" type="presParOf" srcId="{AC4EFF1D-9F34-4FC7-8E7F-E82932DD43F2}" destId="{E3A60FAF-9C87-444D-A29B-E0B6EA3B3175}" srcOrd="2" destOrd="0" presId="urn:microsoft.com/office/officeart/2008/layout/VerticalCurvedList"/>
    <dgm:cxn modelId="{FC739946-DF8D-4267-9230-46BF89F10729}" type="presParOf" srcId="{AC4EFF1D-9F34-4FC7-8E7F-E82932DD43F2}" destId="{7749DB39-F921-46D4-8673-A01D9DFC29A7}" srcOrd="3" destOrd="0" presId="urn:microsoft.com/office/officeart/2008/layout/VerticalCurvedList"/>
    <dgm:cxn modelId="{0E3924EE-E728-4980-99DF-C88D57C4F566}" type="presParOf" srcId="{0124F0D7-46D1-4720-9447-0A2DDE6256DA}" destId="{4484CD96-1E0F-469B-AD07-70781E235B37}" srcOrd="1" destOrd="0" presId="urn:microsoft.com/office/officeart/2008/layout/VerticalCurvedList"/>
    <dgm:cxn modelId="{7EE16DF9-1A2B-4A62-B55D-25EF79642DC3}" type="presParOf" srcId="{0124F0D7-46D1-4720-9447-0A2DDE6256DA}" destId="{6D4965E2-2F70-4B74-8284-395648732A14}" srcOrd="2" destOrd="0" presId="urn:microsoft.com/office/officeart/2008/layout/VerticalCurvedList"/>
    <dgm:cxn modelId="{CB6600AE-17E1-47D1-8E36-F1F656564BA9}" type="presParOf" srcId="{6D4965E2-2F70-4B74-8284-395648732A14}" destId="{6910B9EC-0C5C-452F-9809-49F770694368}" srcOrd="0" destOrd="0" presId="urn:microsoft.com/office/officeart/2008/layout/VerticalCurvedList"/>
    <dgm:cxn modelId="{6161BFCF-611B-40F5-B275-30EF149E2015}" type="presParOf" srcId="{0124F0D7-46D1-4720-9447-0A2DDE6256DA}" destId="{FF772B21-B005-4101-AC4B-0E4F8D0C644C}" srcOrd="3" destOrd="0" presId="urn:microsoft.com/office/officeart/2008/layout/VerticalCurvedList"/>
    <dgm:cxn modelId="{669C2C05-893F-4F68-B31A-F2DCCD9BB2E2}" type="presParOf" srcId="{0124F0D7-46D1-4720-9447-0A2DDE6256DA}" destId="{14C3D3D9-40BD-4FE1-A400-F130EF89E8B8}" srcOrd="4" destOrd="0" presId="urn:microsoft.com/office/officeart/2008/layout/VerticalCurvedList"/>
    <dgm:cxn modelId="{848BB95D-7D5E-4ED0-B5A9-14048893E36D}" type="presParOf" srcId="{14C3D3D9-40BD-4FE1-A400-F130EF89E8B8}" destId="{6C9ABCE0-F80E-43B5-B361-D416F23490B1}" srcOrd="0" destOrd="0" presId="urn:microsoft.com/office/officeart/2008/layout/VerticalCurvedList"/>
    <dgm:cxn modelId="{03F70959-2CE4-46D2-9FCC-044898099C46}" type="presParOf" srcId="{0124F0D7-46D1-4720-9447-0A2DDE6256DA}" destId="{25FBE079-B42C-45F1-A1DE-6C7AA1571C8B}" srcOrd="5" destOrd="0" presId="urn:microsoft.com/office/officeart/2008/layout/VerticalCurvedList"/>
    <dgm:cxn modelId="{CAAB7B88-39E7-47F0-A742-0BF6AE4315BB}" type="presParOf" srcId="{0124F0D7-46D1-4720-9447-0A2DDE6256DA}" destId="{4EAFB38F-59B9-499E-B20F-A681FFAA20B1}" srcOrd="6" destOrd="0" presId="urn:microsoft.com/office/officeart/2008/layout/VerticalCurvedList"/>
    <dgm:cxn modelId="{9AE2C74A-8D1E-40C3-803F-CF1428565032}" type="presParOf" srcId="{4EAFB38F-59B9-499E-B20F-A681FFAA20B1}" destId="{47B86A86-2C4E-48A9-9979-C5736D0DFDD2}" srcOrd="0" destOrd="0" presId="urn:microsoft.com/office/officeart/2008/layout/VerticalCurvedList"/>
    <dgm:cxn modelId="{425D37A3-06CB-4A2F-925A-B46DFB774880}" type="presParOf" srcId="{0124F0D7-46D1-4720-9447-0A2DDE6256DA}" destId="{88E49645-1A0E-4328-BA25-38B239EB1C32}" srcOrd="7" destOrd="0" presId="urn:microsoft.com/office/officeart/2008/layout/VerticalCurvedList"/>
    <dgm:cxn modelId="{242A3475-8276-4112-9CE7-CD92F8023BCF}" type="presParOf" srcId="{0124F0D7-46D1-4720-9447-0A2DDE6256DA}" destId="{2C5C5153-2B95-4AF5-A511-7708A5E0E12A}" srcOrd="8" destOrd="0" presId="urn:microsoft.com/office/officeart/2008/layout/VerticalCurvedList"/>
    <dgm:cxn modelId="{CE049D09-A0FD-414F-A11D-3003DA84F58C}" type="presParOf" srcId="{2C5C5153-2B95-4AF5-A511-7708A5E0E12A}" destId="{130DC277-80FD-4440-9FE7-3CC36866C54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E2402DD9-9F4D-4E40-BBDF-438FC7B6A56A}"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A54D705D-4C74-481D-86A4-5E0F1054BDDD}">
      <dgm:prSet/>
      <dgm:spPr/>
      <dgm:t>
        <a:bodyPr/>
        <a:lstStyle/>
        <a:p>
          <a:pPr algn="just"/>
          <a:r>
            <a:rPr lang="en-IN" dirty="0"/>
            <a:t>The contribution of each partner shall be accounted for and disclosed in the accounts of the LLP along with nature of contribution and amount, which shall be valued by a practising chartered accountant or by a practising cost accountant or by approved valuer from the panel maintained by the Central Government.</a:t>
          </a:r>
        </a:p>
      </dgm:t>
    </dgm:pt>
    <dgm:pt modelId="{DF2437CD-4CCD-4BA7-89CE-FD4AFC87789D}" type="parTrans" cxnId="{5F49B5A1-C448-4FA2-B6E4-44AC864C6B15}">
      <dgm:prSet/>
      <dgm:spPr/>
      <dgm:t>
        <a:bodyPr/>
        <a:lstStyle/>
        <a:p>
          <a:endParaRPr lang="en-IN"/>
        </a:p>
      </dgm:t>
    </dgm:pt>
    <dgm:pt modelId="{7F718418-90F1-4231-9C5C-8FA859E0F258}" type="sibTrans" cxnId="{5F49B5A1-C448-4FA2-B6E4-44AC864C6B15}">
      <dgm:prSet/>
      <dgm:spPr/>
      <dgm:t>
        <a:bodyPr/>
        <a:lstStyle/>
        <a:p>
          <a:endParaRPr lang="en-IN"/>
        </a:p>
      </dgm:t>
    </dgm:pt>
    <dgm:pt modelId="{C5EA6747-445E-4136-A667-22F9DD63A70B}" type="pres">
      <dgm:prSet presAssocID="{E2402DD9-9F4D-4E40-BBDF-438FC7B6A56A}" presName="Name0" presStyleCnt="0">
        <dgm:presLayoutVars>
          <dgm:chMax val="7"/>
          <dgm:chPref val="7"/>
          <dgm:dir/>
        </dgm:presLayoutVars>
      </dgm:prSet>
      <dgm:spPr/>
    </dgm:pt>
    <dgm:pt modelId="{B7FB6C67-B88F-4315-92CC-84EC478D63F4}" type="pres">
      <dgm:prSet presAssocID="{E2402DD9-9F4D-4E40-BBDF-438FC7B6A56A}" presName="Name1" presStyleCnt="0"/>
      <dgm:spPr/>
    </dgm:pt>
    <dgm:pt modelId="{68E368FD-0D49-40D1-BC31-292FBE88A4C2}" type="pres">
      <dgm:prSet presAssocID="{E2402DD9-9F4D-4E40-BBDF-438FC7B6A56A}" presName="cycle" presStyleCnt="0"/>
      <dgm:spPr/>
    </dgm:pt>
    <dgm:pt modelId="{4AB6B7C9-4AEE-4FC4-9D25-9B15DA317DE8}" type="pres">
      <dgm:prSet presAssocID="{E2402DD9-9F4D-4E40-BBDF-438FC7B6A56A}" presName="srcNode" presStyleLbl="node1" presStyleIdx="0" presStyleCnt="1"/>
      <dgm:spPr/>
    </dgm:pt>
    <dgm:pt modelId="{9E725DE3-B820-49FA-941E-39DD4403EA93}" type="pres">
      <dgm:prSet presAssocID="{E2402DD9-9F4D-4E40-BBDF-438FC7B6A56A}" presName="conn" presStyleLbl="parChTrans1D2" presStyleIdx="0" presStyleCnt="1"/>
      <dgm:spPr/>
    </dgm:pt>
    <dgm:pt modelId="{96E75A4A-810E-4B57-9DFE-1C13CEC37BAC}" type="pres">
      <dgm:prSet presAssocID="{E2402DD9-9F4D-4E40-BBDF-438FC7B6A56A}" presName="extraNode" presStyleLbl="node1" presStyleIdx="0" presStyleCnt="1"/>
      <dgm:spPr/>
    </dgm:pt>
    <dgm:pt modelId="{F31522EB-2AA1-42A2-9A00-E52D41718380}" type="pres">
      <dgm:prSet presAssocID="{E2402DD9-9F4D-4E40-BBDF-438FC7B6A56A}" presName="dstNode" presStyleLbl="node1" presStyleIdx="0" presStyleCnt="1"/>
      <dgm:spPr/>
    </dgm:pt>
    <dgm:pt modelId="{995FC87B-A57E-4930-B98A-C755C82F7F92}" type="pres">
      <dgm:prSet presAssocID="{A54D705D-4C74-481D-86A4-5E0F1054BDDD}" presName="text_1" presStyleLbl="node1" presStyleIdx="0" presStyleCnt="1">
        <dgm:presLayoutVars>
          <dgm:bulletEnabled val="1"/>
        </dgm:presLayoutVars>
      </dgm:prSet>
      <dgm:spPr/>
    </dgm:pt>
    <dgm:pt modelId="{A434C949-ABE7-4AD7-A162-E317858555EA}" type="pres">
      <dgm:prSet presAssocID="{A54D705D-4C74-481D-86A4-5E0F1054BDDD}" presName="accent_1" presStyleCnt="0"/>
      <dgm:spPr/>
    </dgm:pt>
    <dgm:pt modelId="{41B356B5-D609-4418-BEF3-8A003780B4B3}" type="pres">
      <dgm:prSet presAssocID="{A54D705D-4C74-481D-86A4-5E0F1054BDDD}" presName="accentRepeatNode" presStyleLbl="solidFgAcc1" presStyleIdx="0" presStyleCnt="1"/>
      <dgm:spPr/>
    </dgm:pt>
  </dgm:ptLst>
  <dgm:cxnLst>
    <dgm:cxn modelId="{D7E3C473-4CE4-4E57-B948-B2FE420DD218}" type="presOf" srcId="{E2402DD9-9F4D-4E40-BBDF-438FC7B6A56A}" destId="{C5EA6747-445E-4136-A667-22F9DD63A70B}" srcOrd="0" destOrd="0" presId="urn:microsoft.com/office/officeart/2008/layout/VerticalCurvedList"/>
    <dgm:cxn modelId="{5F49B5A1-C448-4FA2-B6E4-44AC864C6B15}" srcId="{E2402DD9-9F4D-4E40-BBDF-438FC7B6A56A}" destId="{A54D705D-4C74-481D-86A4-5E0F1054BDDD}" srcOrd="0" destOrd="0" parTransId="{DF2437CD-4CCD-4BA7-89CE-FD4AFC87789D}" sibTransId="{7F718418-90F1-4231-9C5C-8FA859E0F258}"/>
    <dgm:cxn modelId="{76190CDB-615F-4766-BBAC-9FB31A00083B}" type="presOf" srcId="{7F718418-90F1-4231-9C5C-8FA859E0F258}" destId="{9E725DE3-B820-49FA-941E-39DD4403EA93}" srcOrd="0" destOrd="0" presId="urn:microsoft.com/office/officeart/2008/layout/VerticalCurvedList"/>
    <dgm:cxn modelId="{541336E3-9C11-42F5-A94A-2FC68AB0F62B}" type="presOf" srcId="{A54D705D-4C74-481D-86A4-5E0F1054BDDD}" destId="{995FC87B-A57E-4930-B98A-C755C82F7F92}" srcOrd="0" destOrd="0" presId="urn:microsoft.com/office/officeart/2008/layout/VerticalCurvedList"/>
    <dgm:cxn modelId="{E9E5A511-18AC-4BAF-B65A-D1F0CED2A3A3}" type="presParOf" srcId="{C5EA6747-445E-4136-A667-22F9DD63A70B}" destId="{B7FB6C67-B88F-4315-92CC-84EC478D63F4}" srcOrd="0" destOrd="0" presId="urn:microsoft.com/office/officeart/2008/layout/VerticalCurvedList"/>
    <dgm:cxn modelId="{91DD6BDE-B8E6-4D3D-B970-5C16315CDC47}" type="presParOf" srcId="{B7FB6C67-B88F-4315-92CC-84EC478D63F4}" destId="{68E368FD-0D49-40D1-BC31-292FBE88A4C2}" srcOrd="0" destOrd="0" presId="urn:microsoft.com/office/officeart/2008/layout/VerticalCurvedList"/>
    <dgm:cxn modelId="{DE9237A9-5EB4-4637-9CC5-600FA9026715}" type="presParOf" srcId="{68E368FD-0D49-40D1-BC31-292FBE88A4C2}" destId="{4AB6B7C9-4AEE-4FC4-9D25-9B15DA317DE8}" srcOrd="0" destOrd="0" presId="urn:microsoft.com/office/officeart/2008/layout/VerticalCurvedList"/>
    <dgm:cxn modelId="{1FB0F34C-BD46-47BB-9149-2691B8624293}" type="presParOf" srcId="{68E368FD-0D49-40D1-BC31-292FBE88A4C2}" destId="{9E725DE3-B820-49FA-941E-39DD4403EA93}" srcOrd="1" destOrd="0" presId="urn:microsoft.com/office/officeart/2008/layout/VerticalCurvedList"/>
    <dgm:cxn modelId="{3D437D8F-B01C-4A16-B9AD-2B22B8F12D0B}" type="presParOf" srcId="{68E368FD-0D49-40D1-BC31-292FBE88A4C2}" destId="{96E75A4A-810E-4B57-9DFE-1C13CEC37BAC}" srcOrd="2" destOrd="0" presId="urn:microsoft.com/office/officeart/2008/layout/VerticalCurvedList"/>
    <dgm:cxn modelId="{16ED41C1-0D47-4E4B-93D0-3F9F74FCF0E7}" type="presParOf" srcId="{68E368FD-0D49-40D1-BC31-292FBE88A4C2}" destId="{F31522EB-2AA1-42A2-9A00-E52D41718380}" srcOrd="3" destOrd="0" presId="urn:microsoft.com/office/officeart/2008/layout/VerticalCurvedList"/>
    <dgm:cxn modelId="{ADD2B29A-5A48-4FB0-A107-3C122B6D2394}" type="presParOf" srcId="{B7FB6C67-B88F-4315-92CC-84EC478D63F4}" destId="{995FC87B-A57E-4930-B98A-C755C82F7F92}" srcOrd="1" destOrd="0" presId="urn:microsoft.com/office/officeart/2008/layout/VerticalCurvedList"/>
    <dgm:cxn modelId="{95B794B8-7294-4BFC-8E5A-A9D98C990B98}" type="presParOf" srcId="{B7FB6C67-B88F-4315-92CC-84EC478D63F4}" destId="{A434C949-ABE7-4AD7-A162-E317858555EA}" srcOrd="2" destOrd="0" presId="urn:microsoft.com/office/officeart/2008/layout/VerticalCurvedList"/>
    <dgm:cxn modelId="{57BC5F83-2679-4538-B612-898F07A0CCD0}" type="presParOf" srcId="{A434C949-ABE7-4AD7-A162-E317858555EA}" destId="{41B356B5-D609-4418-BEF3-8A003780B4B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E56979-E0D0-4561-A0B4-91FEC784BBC8}"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FAE962FD-E95A-4D01-BA78-846B3E083CF5}">
      <dgm:prSet/>
      <dgm:spPr/>
      <dgm:t>
        <a:bodyPr/>
        <a:lstStyle/>
        <a:p>
          <a:pPr algn="just"/>
          <a:r>
            <a:rPr lang="en-IN" dirty="0"/>
            <a:t>A Firm may convert into LLP in accordance with the provisions of Chapter 10 read with the Second Schedule (as per Section 55), by making an application in Form No. 17</a:t>
          </a:r>
        </a:p>
      </dgm:t>
    </dgm:pt>
    <dgm:pt modelId="{C1CA276B-719F-4228-ADE4-48DA8D59A07F}" type="parTrans" cxnId="{05E4C027-F44A-4783-A134-EFA27F6F0730}">
      <dgm:prSet/>
      <dgm:spPr/>
      <dgm:t>
        <a:bodyPr/>
        <a:lstStyle/>
        <a:p>
          <a:endParaRPr lang="en-IN"/>
        </a:p>
      </dgm:t>
    </dgm:pt>
    <dgm:pt modelId="{48772FC6-F390-4ADA-9560-3127A9DBCDDB}" type="sibTrans" cxnId="{05E4C027-F44A-4783-A134-EFA27F6F0730}">
      <dgm:prSet/>
      <dgm:spPr/>
      <dgm:t>
        <a:bodyPr/>
        <a:lstStyle/>
        <a:p>
          <a:endParaRPr lang="en-IN"/>
        </a:p>
      </dgm:t>
    </dgm:pt>
    <dgm:pt modelId="{FAE560C1-369B-4D46-B431-82A701D91890}">
      <dgm:prSet/>
      <dgm:spPr/>
      <dgm:t>
        <a:bodyPr/>
        <a:lstStyle/>
        <a:p>
          <a:pPr algn="just"/>
          <a:r>
            <a:rPr lang="en-IN" dirty="0"/>
            <a:t>Section 58 – The registrar, on satisfying that the firm has complied with the provision of the Second schedule shall subject to the provisions of this Act and the rules made thereunder, register the documents submitted under the Second schedule and issue a certificate of registration in Form No. 19 stating that the LLP is, on and from that date specified in the certificate, registered under this Act.</a:t>
          </a:r>
        </a:p>
      </dgm:t>
    </dgm:pt>
    <dgm:pt modelId="{71551F78-5B96-4220-9897-A0D1B85A3123}" type="parTrans" cxnId="{769BE5E5-896E-4F67-8C79-D5EDE1CC5B0A}">
      <dgm:prSet/>
      <dgm:spPr/>
      <dgm:t>
        <a:bodyPr/>
        <a:lstStyle/>
        <a:p>
          <a:endParaRPr lang="en-IN"/>
        </a:p>
      </dgm:t>
    </dgm:pt>
    <dgm:pt modelId="{DB262E6F-BE7A-402D-8B69-3D79B8EC335B}" type="sibTrans" cxnId="{769BE5E5-896E-4F67-8C79-D5EDE1CC5B0A}">
      <dgm:prSet/>
      <dgm:spPr/>
      <dgm:t>
        <a:bodyPr/>
        <a:lstStyle/>
        <a:p>
          <a:endParaRPr lang="en-IN"/>
        </a:p>
      </dgm:t>
    </dgm:pt>
    <dgm:pt modelId="{36BF432D-1105-45B2-AB0D-C4F5F704F55D}">
      <dgm:prSet/>
      <dgm:spPr/>
      <dgm:t>
        <a:bodyPr/>
        <a:lstStyle/>
        <a:p>
          <a:pPr algn="just"/>
          <a:r>
            <a:rPr lang="en-IN" dirty="0"/>
            <a:t>The LLP so registered shall, within 15 days of the date of registration, inform the concerned registrar of firms about the conversion and of the particulars of the LLP in Form no. 14</a:t>
          </a:r>
        </a:p>
      </dgm:t>
    </dgm:pt>
    <dgm:pt modelId="{A083374C-B056-45A4-A960-1762039AE36C}" type="parTrans" cxnId="{EAFBA778-A52E-4888-8E2B-D90EAE817C7F}">
      <dgm:prSet/>
      <dgm:spPr/>
      <dgm:t>
        <a:bodyPr/>
        <a:lstStyle/>
        <a:p>
          <a:endParaRPr lang="en-IN"/>
        </a:p>
      </dgm:t>
    </dgm:pt>
    <dgm:pt modelId="{2674F4F4-6518-447C-87D6-790D45B37908}" type="sibTrans" cxnId="{EAFBA778-A52E-4888-8E2B-D90EAE817C7F}">
      <dgm:prSet/>
      <dgm:spPr/>
      <dgm:t>
        <a:bodyPr/>
        <a:lstStyle/>
        <a:p>
          <a:endParaRPr lang="en-IN"/>
        </a:p>
      </dgm:t>
    </dgm:pt>
    <dgm:pt modelId="{FAAAD43B-167D-48EB-B1FD-5933CCC4B663}">
      <dgm:prSet/>
      <dgm:spPr/>
      <dgm:t>
        <a:bodyPr/>
        <a:lstStyle/>
        <a:p>
          <a:pPr algn="just"/>
          <a:r>
            <a:rPr lang="en-IN" dirty="0"/>
            <a:t>Upon such conversion, the partners of the firm and the LLP shall be bound by the provisions of the Second schedule.</a:t>
          </a:r>
        </a:p>
      </dgm:t>
    </dgm:pt>
    <dgm:pt modelId="{EDA3F355-60F3-4BC9-B2AB-A85BC2417145}" type="parTrans" cxnId="{1233FB64-C45E-4B46-8FDA-46704AF87BE5}">
      <dgm:prSet/>
      <dgm:spPr/>
      <dgm:t>
        <a:bodyPr/>
        <a:lstStyle/>
        <a:p>
          <a:endParaRPr lang="en-IN"/>
        </a:p>
      </dgm:t>
    </dgm:pt>
    <dgm:pt modelId="{286D060B-5463-4B56-A124-E794D6037D8B}" type="sibTrans" cxnId="{1233FB64-C45E-4B46-8FDA-46704AF87BE5}">
      <dgm:prSet/>
      <dgm:spPr/>
      <dgm:t>
        <a:bodyPr/>
        <a:lstStyle/>
        <a:p>
          <a:endParaRPr lang="en-IN"/>
        </a:p>
      </dgm:t>
    </dgm:pt>
    <dgm:pt modelId="{B2927D89-01BC-45BB-880C-A2BB0F7595FE}" type="pres">
      <dgm:prSet presAssocID="{A7E56979-E0D0-4561-A0B4-91FEC784BBC8}" presName="linear" presStyleCnt="0">
        <dgm:presLayoutVars>
          <dgm:animLvl val="lvl"/>
          <dgm:resizeHandles val="exact"/>
        </dgm:presLayoutVars>
      </dgm:prSet>
      <dgm:spPr/>
    </dgm:pt>
    <dgm:pt modelId="{82AA90CA-7ECC-4DD5-BB06-1444B5BDC918}" type="pres">
      <dgm:prSet presAssocID="{FAE962FD-E95A-4D01-BA78-846B3E083CF5}" presName="parentText" presStyleLbl="node1" presStyleIdx="0" presStyleCnt="4" custScaleY="100001" custLinFactY="-16642" custLinFactNeighborY="-100000">
        <dgm:presLayoutVars>
          <dgm:chMax val="0"/>
          <dgm:bulletEnabled val="1"/>
        </dgm:presLayoutVars>
      </dgm:prSet>
      <dgm:spPr/>
    </dgm:pt>
    <dgm:pt modelId="{8A7A10E0-F36F-4E64-83CA-AEED475BF882}" type="pres">
      <dgm:prSet presAssocID="{48772FC6-F390-4ADA-9560-3127A9DBCDDB}" presName="spacer" presStyleCnt="0"/>
      <dgm:spPr/>
    </dgm:pt>
    <dgm:pt modelId="{1DF33E30-D022-4743-B83E-4F109D6F98D7}" type="pres">
      <dgm:prSet presAssocID="{FAE560C1-369B-4D46-B431-82A701D91890}" presName="parentText" presStyleLbl="node1" presStyleIdx="1" presStyleCnt="4">
        <dgm:presLayoutVars>
          <dgm:chMax val="0"/>
          <dgm:bulletEnabled val="1"/>
        </dgm:presLayoutVars>
      </dgm:prSet>
      <dgm:spPr/>
    </dgm:pt>
    <dgm:pt modelId="{BFE1E37A-F21B-4CB8-A6B7-E7B67113D40F}" type="pres">
      <dgm:prSet presAssocID="{DB262E6F-BE7A-402D-8B69-3D79B8EC335B}" presName="spacer" presStyleCnt="0"/>
      <dgm:spPr/>
    </dgm:pt>
    <dgm:pt modelId="{004FE444-0708-4E3E-B3F9-CA3367B244B6}" type="pres">
      <dgm:prSet presAssocID="{36BF432D-1105-45B2-AB0D-C4F5F704F55D}" presName="parentText" presStyleLbl="node1" presStyleIdx="2" presStyleCnt="4">
        <dgm:presLayoutVars>
          <dgm:chMax val="0"/>
          <dgm:bulletEnabled val="1"/>
        </dgm:presLayoutVars>
      </dgm:prSet>
      <dgm:spPr/>
    </dgm:pt>
    <dgm:pt modelId="{01EEEF2E-AEAD-41C4-BD4E-D5B5CDE3A96F}" type="pres">
      <dgm:prSet presAssocID="{2674F4F4-6518-447C-87D6-790D45B37908}" presName="spacer" presStyleCnt="0"/>
      <dgm:spPr/>
    </dgm:pt>
    <dgm:pt modelId="{09762256-C2F5-4DED-B7B6-9D3E16E7A700}" type="pres">
      <dgm:prSet presAssocID="{FAAAD43B-167D-48EB-B1FD-5933CCC4B663}" presName="parentText" presStyleLbl="node1" presStyleIdx="3" presStyleCnt="4">
        <dgm:presLayoutVars>
          <dgm:chMax val="0"/>
          <dgm:bulletEnabled val="1"/>
        </dgm:presLayoutVars>
      </dgm:prSet>
      <dgm:spPr/>
    </dgm:pt>
  </dgm:ptLst>
  <dgm:cxnLst>
    <dgm:cxn modelId="{50142726-FEA0-4C25-8C92-6AF7FD7C88F2}" type="presOf" srcId="{36BF432D-1105-45B2-AB0D-C4F5F704F55D}" destId="{004FE444-0708-4E3E-B3F9-CA3367B244B6}" srcOrd="0" destOrd="0" presId="urn:microsoft.com/office/officeart/2005/8/layout/vList2"/>
    <dgm:cxn modelId="{05E4C027-F44A-4783-A134-EFA27F6F0730}" srcId="{A7E56979-E0D0-4561-A0B4-91FEC784BBC8}" destId="{FAE962FD-E95A-4D01-BA78-846B3E083CF5}" srcOrd="0" destOrd="0" parTransId="{C1CA276B-719F-4228-ADE4-48DA8D59A07F}" sibTransId="{48772FC6-F390-4ADA-9560-3127A9DBCDDB}"/>
    <dgm:cxn modelId="{40DDE937-0754-4620-A316-7166E087EE0E}" type="presOf" srcId="{FAE962FD-E95A-4D01-BA78-846B3E083CF5}" destId="{82AA90CA-7ECC-4DD5-BB06-1444B5BDC918}" srcOrd="0" destOrd="0" presId="urn:microsoft.com/office/officeart/2005/8/layout/vList2"/>
    <dgm:cxn modelId="{1233FB64-C45E-4B46-8FDA-46704AF87BE5}" srcId="{A7E56979-E0D0-4561-A0B4-91FEC784BBC8}" destId="{FAAAD43B-167D-48EB-B1FD-5933CCC4B663}" srcOrd="3" destOrd="0" parTransId="{EDA3F355-60F3-4BC9-B2AB-A85BC2417145}" sibTransId="{286D060B-5463-4B56-A124-E794D6037D8B}"/>
    <dgm:cxn modelId="{B19FDA73-7816-44AA-B56F-133832AC4AE3}" type="presOf" srcId="{FAAAD43B-167D-48EB-B1FD-5933CCC4B663}" destId="{09762256-C2F5-4DED-B7B6-9D3E16E7A700}" srcOrd="0" destOrd="0" presId="urn:microsoft.com/office/officeart/2005/8/layout/vList2"/>
    <dgm:cxn modelId="{EAFBA778-A52E-4888-8E2B-D90EAE817C7F}" srcId="{A7E56979-E0D0-4561-A0B4-91FEC784BBC8}" destId="{36BF432D-1105-45B2-AB0D-C4F5F704F55D}" srcOrd="2" destOrd="0" parTransId="{A083374C-B056-45A4-A960-1762039AE36C}" sibTransId="{2674F4F4-6518-447C-87D6-790D45B37908}"/>
    <dgm:cxn modelId="{59F2D7B9-509A-4B61-AE41-C4037EDBEE7F}" type="presOf" srcId="{FAE560C1-369B-4D46-B431-82A701D91890}" destId="{1DF33E30-D022-4743-B83E-4F109D6F98D7}" srcOrd="0" destOrd="0" presId="urn:microsoft.com/office/officeart/2005/8/layout/vList2"/>
    <dgm:cxn modelId="{2EEF10DC-E01B-4A9A-B118-BCD22269A06A}" type="presOf" srcId="{A7E56979-E0D0-4561-A0B4-91FEC784BBC8}" destId="{B2927D89-01BC-45BB-880C-A2BB0F7595FE}" srcOrd="0" destOrd="0" presId="urn:microsoft.com/office/officeart/2005/8/layout/vList2"/>
    <dgm:cxn modelId="{769BE5E5-896E-4F67-8C79-D5EDE1CC5B0A}" srcId="{A7E56979-E0D0-4561-A0B4-91FEC784BBC8}" destId="{FAE560C1-369B-4D46-B431-82A701D91890}" srcOrd="1" destOrd="0" parTransId="{71551F78-5B96-4220-9897-A0D1B85A3123}" sibTransId="{DB262E6F-BE7A-402D-8B69-3D79B8EC335B}"/>
    <dgm:cxn modelId="{7A43D68A-9F52-43A6-B326-428B6BCE9747}" type="presParOf" srcId="{B2927D89-01BC-45BB-880C-A2BB0F7595FE}" destId="{82AA90CA-7ECC-4DD5-BB06-1444B5BDC918}" srcOrd="0" destOrd="0" presId="urn:microsoft.com/office/officeart/2005/8/layout/vList2"/>
    <dgm:cxn modelId="{C5F43F03-C08A-42A7-BC87-692A55FAF468}" type="presParOf" srcId="{B2927D89-01BC-45BB-880C-A2BB0F7595FE}" destId="{8A7A10E0-F36F-4E64-83CA-AEED475BF882}" srcOrd="1" destOrd="0" presId="urn:microsoft.com/office/officeart/2005/8/layout/vList2"/>
    <dgm:cxn modelId="{FA72DE90-D2FE-4839-92D1-080E4F2AEED5}" type="presParOf" srcId="{B2927D89-01BC-45BB-880C-A2BB0F7595FE}" destId="{1DF33E30-D022-4743-B83E-4F109D6F98D7}" srcOrd="2" destOrd="0" presId="urn:microsoft.com/office/officeart/2005/8/layout/vList2"/>
    <dgm:cxn modelId="{71C39EC3-409C-44AF-A3C1-519256CFED37}" type="presParOf" srcId="{B2927D89-01BC-45BB-880C-A2BB0F7595FE}" destId="{BFE1E37A-F21B-4CB8-A6B7-E7B67113D40F}" srcOrd="3" destOrd="0" presId="urn:microsoft.com/office/officeart/2005/8/layout/vList2"/>
    <dgm:cxn modelId="{2487F2A8-F5B6-4833-8362-E875941342ED}" type="presParOf" srcId="{B2927D89-01BC-45BB-880C-A2BB0F7595FE}" destId="{004FE444-0708-4E3E-B3F9-CA3367B244B6}" srcOrd="4" destOrd="0" presId="urn:microsoft.com/office/officeart/2005/8/layout/vList2"/>
    <dgm:cxn modelId="{288C2D7E-A923-45B3-B96E-069B919116AC}" type="presParOf" srcId="{B2927D89-01BC-45BB-880C-A2BB0F7595FE}" destId="{01EEEF2E-AEAD-41C4-BD4E-D5B5CDE3A96F}" srcOrd="5" destOrd="0" presId="urn:microsoft.com/office/officeart/2005/8/layout/vList2"/>
    <dgm:cxn modelId="{D3497CCD-6310-400F-9174-9D9B702B8041}" type="presParOf" srcId="{B2927D89-01BC-45BB-880C-A2BB0F7595FE}" destId="{09762256-C2F5-4DED-B7B6-9D3E16E7A70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D4CF4A6-9910-477D-ACB5-AA83C2735BCE}"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IN"/>
        </a:p>
      </dgm:t>
    </dgm:pt>
    <dgm:pt modelId="{A4D7E108-BD90-45C1-BFA3-D674B31BE68D}">
      <dgm:prSet/>
      <dgm:spPr/>
      <dgm:t>
        <a:bodyPr/>
        <a:lstStyle/>
        <a:p>
          <a:r>
            <a:rPr lang="en-IN"/>
            <a:t>Small LLP means a LLP – </a:t>
          </a:r>
        </a:p>
      </dgm:t>
    </dgm:pt>
    <dgm:pt modelId="{C236DD41-B876-4594-B4A4-79E9B49A3B96}" type="parTrans" cxnId="{E86C259C-7423-4914-8469-CEECE5B176C4}">
      <dgm:prSet/>
      <dgm:spPr/>
      <dgm:t>
        <a:bodyPr/>
        <a:lstStyle/>
        <a:p>
          <a:endParaRPr lang="en-IN"/>
        </a:p>
      </dgm:t>
    </dgm:pt>
    <dgm:pt modelId="{7D135AA1-E701-4FBC-BA3C-E702B5D0B3A7}" type="sibTrans" cxnId="{E86C259C-7423-4914-8469-CEECE5B176C4}">
      <dgm:prSet/>
      <dgm:spPr/>
      <dgm:t>
        <a:bodyPr/>
        <a:lstStyle/>
        <a:p>
          <a:endParaRPr lang="en-IN"/>
        </a:p>
      </dgm:t>
    </dgm:pt>
    <dgm:pt modelId="{DDD6C2B7-48FF-4B29-8778-78F776A0E794}">
      <dgm:prSet/>
      <dgm:spPr/>
      <dgm:t>
        <a:bodyPr/>
        <a:lstStyle/>
        <a:p>
          <a:pPr algn="just"/>
          <a:r>
            <a:rPr lang="en-IN" dirty="0"/>
            <a:t>The contribution of which, does not exceed Rs. 25 Lakh or such higher amount not exceeding Rs. 5 crore, as may be prescribed; and </a:t>
          </a:r>
        </a:p>
      </dgm:t>
    </dgm:pt>
    <dgm:pt modelId="{A7669539-2CF7-4A5D-9FD0-C237DB547413}" type="parTrans" cxnId="{1EEA4370-F640-43E3-A6BA-D9FD979F52E7}">
      <dgm:prSet/>
      <dgm:spPr/>
      <dgm:t>
        <a:bodyPr/>
        <a:lstStyle/>
        <a:p>
          <a:endParaRPr lang="en-IN"/>
        </a:p>
      </dgm:t>
    </dgm:pt>
    <dgm:pt modelId="{B90EAB53-6148-44DE-82D5-F9F97DC8A8F9}" type="sibTrans" cxnId="{1EEA4370-F640-43E3-A6BA-D9FD979F52E7}">
      <dgm:prSet/>
      <dgm:spPr/>
      <dgm:t>
        <a:bodyPr/>
        <a:lstStyle/>
        <a:p>
          <a:endParaRPr lang="en-IN"/>
        </a:p>
      </dgm:t>
    </dgm:pt>
    <dgm:pt modelId="{A76907A2-4D1A-4A92-8723-085936BB8034}">
      <dgm:prSet/>
      <dgm:spPr/>
      <dgm:t>
        <a:bodyPr/>
        <a:lstStyle/>
        <a:p>
          <a:pPr algn="just"/>
          <a:r>
            <a:rPr lang="en-IN" dirty="0"/>
            <a:t>The turnover of which, as per statements of accounts and solvency for the immediately preceding financial year does not exceed Rs. 40 Lakh or such higher amount, not exceeding Rs. 50 crore as may be prescribed; or </a:t>
          </a:r>
        </a:p>
      </dgm:t>
    </dgm:pt>
    <dgm:pt modelId="{DBF7FD60-0B44-4729-A149-2CC42FE59BD2}" type="parTrans" cxnId="{71AA8756-205A-4D38-B557-7ACEB30A914E}">
      <dgm:prSet/>
      <dgm:spPr/>
      <dgm:t>
        <a:bodyPr/>
        <a:lstStyle/>
        <a:p>
          <a:endParaRPr lang="en-IN"/>
        </a:p>
      </dgm:t>
    </dgm:pt>
    <dgm:pt modelId="{90C80882-9404-4122-9CE4-5BFD1C05838A}" type="sibTrans" cxnId="{71AA8756-205A-4D38-B557-7ACEB30A914E}">
      <dgm:prSet/>
      <dgm:spPr/>
      <dgm:t>
        <a:bodyPr/>
        <a:lstStyle/>
        <a:p>
          <a:endParaRPr lang="en-IN"/>
        </a:p>
      </dgm:t>
    </dgm:pt>
    <dgm:pt modelId="{EE3D26A6-6E55-4BC8-86D0-9ABEED6AA951}">
      <dgm:prSet/>
      <dgm:spPr/>
      <dgm:t>
        <a:bodyPr/>
        <a:lstStyle/>
        <a:p>
          <a:pPr algn="just"/>
          <a:r>
            <a:rPr lang="en-IN" dirty="0"/>
            <a:t>Which meets such other require-</a:t>
          </a:r>
          <a:r>
            <a:rPr lang="en-IN" dirty="0" err="1"/>
            <a:t>ments</a:t>
          </a:r>
          <a:r>
            <a:rPr lang="en-IN" dirty="0"/>
            <a:t> as may be prescribed.</a:t>
          </a:r>
        </a:p>
      </dgm:t>
    </dgm:pt>
    <dgm:pt modelId="{47DA2B4F-F248-4BE5-AA46-55C96FE42334}" type="parTrans" cxnId="{5EC974AA-3128-4110-B2A7-7B8974E1E6EE}">
      <dgm:prSet/>
      <dgm:spPr/>
      <dgm:t>
        <a:bodyPr/>
        <a:lstStyle/>
        <a:p>
          <a:endParaRPr lang="en-IN"/>
        </a:p>
      </dgm:t>
    </dgm:pt>
    <dgm:pt modelId="{EF2B1933-E37E-40B2-B079-92066A2B5B58}" type="sibTrans" cxnId="{5EC974AA-3128-4110-B2A7-7B8974E1E6EE}">
      <dgm:prSet/>
      <dgm:spPr/>
      <dgm:t>
        <a:bodyPr/>
        <a:lstStyle/>
        <a:p>
          <a:endParaRPr lang="en-IN"/>
        </a:p>
      </dgm:t>
    </dgm:pt>
    <dgm:pt modelId="{6CA17BF4-0927-49CA-99E8-486790547357}" type="pres">
      <dgm:prSet presAssocID="{8D4CF4A6-9910-477D-ACB5-AA83C2735BCE}" presName="hierChild1" presStyleCnt="0">
        <dgm:presLayoutVars>
          <dgm:orgChart val="1"/>
          <dgm:chPref val="1"/>
          <dgm:dir/>
          <dgm:animOne val="branch"/>
          <dgm:animLvl val="lvl"/>
          <dgm:resizeHandles/>
        </dgm:presLayoutVars>
      </dgm:prSet>
      <dgm:spPr/>
    </dgm:pt>
    <dgm:pt modelId="{473BD817-D2AD-474F-80C7-A3B50A9796D9}" type="pres">
      <dgm:prSet presAssocID="{A4D7E108-BD90-45C1-BFA3-D674B31BE68D}" presName="hierRoot1" presStyleCnt="0">
        <dgm:presLayoutVars>
          <dgm:hierBranch val="init"/>
        </dgm:presLayoutVars>
      </dgm:prSet>
      <dgm:spPr/>
    </dgm:pt>
    <dgm:pt modelId="{03BF4200-AC2A-4789-AF19-3DCD24014A36}" type="pres">
      <dgm:prSet presAssocID="{A4D7E108-BD90-45C1-BFA3-D674B31BE68D}" presName="rootComposite1" presStyleCnt="0"/>
      <dgm:spPr/>
    </dgm:pt>
    <dgm:pt modelId="{FE5D2FB4-56BA-4ACB-902F-E32B3EC21F54}" type="pres">
      <dgm:prSet presAssocID="{A4D7E108-BD90-45C1-BFA3-D674B31BE68D}" presName="rootText1" presStyleLbl="node0" presStyleIdx="0" presStyleCnt="1">
        <dgm:presLayoutVars>
          <dgm:chPref val="3"/>
        </dgm:presLayoutVars>
      </dgm:prSet>
      <dgm:spPr/>
    </dgm:pt>
    <dgm:pt modelId="{4C8F62C5-E7C6-492B-B583-2ED29D7013C1}" type="pres">
      <dgm:prSet presAssocID="{A4D7E108-BD90-45C1-BFA3-D674B31BE68D}" presName="rootConnector1" presStyleLbl="node1" presStyleIdx="0" presStyleCnt="0"/>
      <dgm:spPr/>
    </dgm:pt>
    <dgm:pt modelId="{26ED76BA-B09C-458F-8AEB-422BCB952A68}" type="pres">
      <dgm:prSet presAssocID="{A4D7E108-BD90-45C1-BFA3-D674B31BE68D}" presName="hierChild2" presStyleCnt="0"/>
      <dgm:spPr/>
    </dgm:pt>
    <dgm:pt modelId="{08988790-A4DA-40FD-8174-C5533CFB6A5A}" type="pres">
      <dgm:prSet presAssocID="{A7669539-2CF7-4A5D-9FD0-C237DB547413}" presName="Name37" presStyleLbl="parChTrans1D2" presStyleIdx="0" presStyleCnt="3"/>
      <dgm:spPr/>
    </dgm:pt>
    <dgm:pt modelId="{C004CD58-8409-4001-88FB-493CE43DBB1B}" type="pres">
      <dgm:prSet presAssocID="{DDD6C2B7-48FF-4B29-8778-78F776A0E794}" presName="hierRoot2" presStyleCnt="0">
        <dgm:presLayoutVars>
          <dgm:hierBranch val="init"/>
        </dgm:presLayoutVars>
      </dgm:prSet>
      <dgm:spPr/>
    </dgm:pt>
    <dgm:pt modelId="{EB6A97F0-DFDE-450A-A6C2-EE64498CB70C}" type="pres">
      <dgm:prSet presAssocID="{DDD6C2B7-48FF-4B29-8778-78F776A0E794}" presName="rootComposite" presStyleCnt="0"/>
      <dgm:spPr/>
    </dgm:pt>
    <dgm:pt modelId="{B2D3D664-21F4-4AC5-B8DB-306EE33A4C0B}" type="pres">
      <dgm:prSet presAssocID="{DDD6C2B7-48FF-4B29-8778-78F776A0E794}" presName="rootText" presStyleLbl="node2" presStyleIdx="0" presStyleCnt="3">
        <dgm:presLayoutVars>
          <dgm:chPref val="3"/>
        </dgm:presLayoutVars>
      </dgm:prSet>
      <dgm:spPr/>
    </dgm:pt>
    <dgm:pt modelId="{A60D7CF4-0FA1-47FD-8470-41FA26D72859}" type="pres">
      <dgm:prSet presAssocID="{DDD6C2B7-48FF-4B29-8778-78F776A0E794}" presName="rootConnector" presStyleLbl="node2" presStyleIdx="0" presStyleCnt="3"/>
      <dgm:spPr/>
    </dgm:pt>
    <dgm:pt modelId="{2314BE54-BB41-48F6-B7F4-071869C63A2A}" type="pres">
      <dgm:prSet presAssocID="{DDD6C2B7-48FF-4B29-8778-78F776A0E794}" presName="hierChild4" presStyleCnt="0"/>
      <dgm:spPr/>
    </dgm:pt>
    <dgm:pt modelId="{9E504D23-3636-40C9-94DD-9967702C5F3B}" type="pres">
      <dgm:prSet presAssocID="{DDD6C2B7-48FF-4B29-8778-78F776A0E794}" presName="hierChild5" presStyleCnt="0"/>
      <dgm:spPr/>
    </dgm:pt>
    <dgm:pt modelId="{02428DD8-0938-44A1-98D1-161170E7E961}" type="pres">
      <dgm:prSet presAssocID="{DBF7FD60-0B44-4729-A149-2CC42FE59BD2}" presName="Name37" presStyleLbl="parChTrans1D2" presStyleIdx="1" presStyleCnt="3"/>
      <dgm:spPr/>
    </dgm:pt>
    <dgm:pt modelId="{02ECB622-20E4-4139-BB1A-31204C38E0E2}" type="pres">
      <dgm:prSet presAssocID="{A76907A2-4D1A-4A92-8723-085936BB8034}" presName="hierRoot2" presStyleCnt="0">
        <dgm:presLayoutVars>
          <dgm:hierBranch val="init"/>
        </dgm:presLayoutVars>
      </dgm:prSet>
      <dgm:spPr/>
    </dgm:pt>
    <dgm:pt modelId="{F4564EE4-4576-4FD7-A9BD-52510AD23B7C}" type="pres">
      <dgm:prSet presAssocID="{A76907A2-4D1A-4A92-8723-085936BB8034}" presName="rootComposite" presStyleCnt="0"/>
      <dgm:spPr/>
    </dgm:pt>
    <dgm:pt modelId="{4C14FD2A-ECB7-42E5-86B5-35F5B66822A6}" type="pres">
      <dgm:prSet presAssocID="{A76907A2-4D1A-4A92-8723-085936BB8034}" presName="rootText" presStyleLbl="node2" presStyleIdx="1" presStyleCnt="3">
        <dgm:presLayoutVars>
          <dgm:chPref val="3"/>
        </dgm:presLayoutVars>
      </dgm:prSet>
      <dgm:spPr/>
    </dgm:pt>
    <dgm:pt modelId="{285BFD69-03BC-43D8-B206-95C49135E8F2}" type="pres">
      <dgm:prSet presAssocID="{A76907A2-4D1A-4A92-8723-085936BB8034}" presName="rootConnector" presStyleLbl="node2" presStyleIdx="1" presStyleCnt="3"/>
      <dgm:spPr/>
    </dgm:pt>
    <dgm:pt modelId="{0A829CDB-E55D-456F-942C-CDB53F6881B4}" type="pres">
      <dgm:prSet presAssocID="{A76907A2-4D1A-4A92-8723-085936BB8034}" presName="hierChild4" presStyleCnt="0"/>
      <dgm:spPr/>
    </dgm:pt>
    <dgm:pt modelId="{99A94E69-4CAF-46F1-A024-D09BBB38D1CC}" type="pres">
      <dgm:prSet presAssocID="{A76907A2-4D1A-4A92-8723-085936BB8034}" presName="hierChild5" presStyleCnt="0"/>
      <dgm:spPr/>
    </dgm:pt>
    <dgm:pt modelId="{6677C816-A620-47DD-A45E-5E7188CBAC54}" type="pres">
      <dgm:prSet presAssocID="{47DA2B4F-F248-4BE5-AA46-55C96FE42334}" presName="Name37" presStyleLbl="parChTrans1D2" presStyleIdx="2" presStyleCnt="3"/>
      <dgm:spPr/>
    </dgm:pt>
    <dgm:pt modelId="{8F09D7E6-30E6-47EF-A785-5C544AB5FF96}" type="pres">
      <dgm:prSet presAssocID="{EE3D26A6-6E55-4BC8-86D0-9ABEED6AA951}" presName="hierRoot2" presStyleCnt="0">
        <dgm:presLayoutVars>
          <dgm:hierBranch val="init"/>
        </dgm:presLayoutVars>
      </dgm:prSet>
      <dgm:spPr/>
    </dgm:pt>
    <dgm:pt modelId="{453E71CF-FC4B-46D2-B6CB-2E8CF2145D65}" type="pres">
      <dgm:prSet presAssocID="{EE3D26A6-6E55-4BC8-86D0-9ABEED6AA951}" presName="rootComposite" presStyleCnt="0"/>
      <dgm:spPr/>
    </dgm:pt>
    <dgm:pt modelId="{DE585DBD-FB56-4A23-9EB1-C7D897A9052A}" type="pres">
      <dgm:prSet presAssocID="{EE3D26A6-6E55-4BC8-86D0-9ABEED6AA951}" presName="rootText" presStyleLbl="node2" presStyleIdx="2" presStyleCnt="3">
        <dgm:presLayoutVars>
          <dgm:chPref val="3"/>
        </dgm:presLayoutVars>
      </dgm:prSet>
      <dgm:spPr/>
    </dgm:pt>
    <dgm:pt modelId="{CE69884D-CC71-481B-AE98-AC91973771CD}" type="pres">
      <dgm:prSet presAssocID="{EE3D26A6-6E55-4BC8-86D0-9ABEED6AA951}" presName="rootConnector" presStyleLbl="node2" presStyleIdx="2" presStyleCnt="3"/>
      <dgm:spPr/>
    </dgm:pt>
    <dgm:pt modelId="{092FF59C-2001-47ED-A63A-42B78590B9D6}" type="pres">
      <dgm:prSet presAssocID="{EE3D26A6-6E55-4BC8-86D0-9ABEED6AA951}" presName="hierChild4" presStyleCnt="0"/>
      <dgm:spPr/>
    </dgm:pt>
    <dgm:pt modelId="{1093FD1E-9F51-4395-8B8C-C36FD4A99B07}" type="pres">
      <dgm:prSet presAssocID="{EE3D26A6-6E55-4BC8-86D0-9ABEED6AA951}" presName="hierChild5" presStyleCnt="0"/>
      <dgm:spPr/>
    </dgm:pt>
    <dgm:pt modelId="{2B095969-3F1E-4B95-A14A-028927F9FA9B}" type="pres">
      <dgm:prSet presAssocID="{A4D7E108-BD90-45C1-BFA3-D674B31BE68D}" presName="hierChild3" presStyleCnt="0"/>
      <dgm:spPr/>
    </dgm:pt>
  </dgm:ptLst>
  <dgm:cxnLst>
    <dgm:cxn modelId="{06CF6906-A139-43AE-99F6-656026C54B68}" type="presOf" srcId="{A4D7E108-BD90-45C1-BFA3-D674B31BE68D}" destId="{4C8F62C5-E7C6-492B-B583-2ED29D7013C1}" srcOrd="1" destOrd="0" presId="urn:microsoft.com/office/officeart/2005/8/layout/orgChart1"/>
    <dgm:cxn modelId="{9C2A8922-9147-4828-87C6-42BAF0D5FFB5}" type="presOf" srcId="{EE3D26A6-6E55-4BC8-86D0-9ABEED6AA951}" destId="{DE585DBD-FB56-4A23-9EB1-C7D897A9052A}" srcOrd="0" destOrd="0" presId="urn:microsoft.com/office/officeart/2005/8/layout/orgChart1"/>
    <dgm:cxn modelId="{AE3DCF26-E0A8-4B23-8686-6DA3B7D7521C}" type="presOf" srcId="{47DA2B4F-F248-4BE5-AA46-55C96FE42334}" destId="{6677C816-A620-47DD-A45E-5E7188CBAC54}" srcOrd="0" destOrd="0" presId="urn:microsoft.com/office/officeart/2005/8/layout/orgChart1"/>
    <dgm:cxn modelId="{526C3134-8B29-4381-A225-F04C8AFB7EE6}" type="presOf" srcId="{DBF7FD60-0B44-4729-A149-2CC42FE59BD2}" destId="{02428DD8-0938-44A1-98D1-161170E7E961}" srcOrd="0" destOrd="0" presId="urn:microsoft.com/office/officeart/2005/8/layout/orgChart1"/>
    <dgm:cxn modelId="{1EEA4370-F640-43E3-A6BA-D9FD979F52E7}" srcId="{A4D7E108-BD90-45C1-BFA3-D674B31BE68D}" destId="{DDD6C2B7-48FF-4B29-8778-78F776A0E794}" srcOrd="0" destOrd="0" parTransId="{A7669539-2CF7-4A5D-9FD0-C237DB547413}" sibTransId="{B90EAB53-6148-44DE-82D5-F9F97DC8A8F9}"/>
    <dgm:cxn modelId="{71AA8756-205A-4D38-B557-7ACEB30A914E}" srcId="{A4D7E108-BD90-45C1-BFA3-D674B31BE68D}" destId="{A76907A2-4D1A-4A92-8723-085936BB8034}" srcOrd="1" destOrd="0" parTransId="{DBF7FD60-0B44-4729-A149-2CC42FE59BD2}" sibTransId="{90C80882-9404-4122-9CE4-5BFD1C05838A}"/>
    <dgm:cxn modelId="{E9EE6D7F-238B-4B1D-AB28-C49F822FCA16}" type="presOf" srcId="{8D4CF4A6-9910-477D-ACB5-AA83C2735BCE}" destId="{6CA17BF4-0927-49CA-99E8-486790547357}" srcOrd="0" destOrd="0" presId="urn:microsoft.com/office/officeart/2005/8/layout/orgChart1"/>
    <dgm:cxn modelId="{CAB95184-7D2C-4BF1-869D-1DFC23B399A7}" type="presOf" srcId="{DDD6C2B7-48FF-4B29-8778-78F776A0E794}" destId="{B2D3D664-21F4-4AC5-B8DB-306EE33A4C0B}" srcOrd="0" destOrd="0" presId="urn:microsoft.com/office/officeart/2005/8/layout/orgChart1"/>
    <dgm:cxn modelId="{E86C259C-7423-4914-8469-CEECE5B176C4}" srcId="{8D4CF4A6-9910-477D-ACB5-AA83C2735BCE}" destId="{A4D7E108-BD90-45C1-BFA3-D674B31BE68D}" srcOrd="0" destOrd="0" parTransId="{C236DD41-B876-4594-B4A4-79E9B49A3B96}" sibTransId="{7D135AA1-E701-4FBC-BA3C-E702B5D0B3A7}"/>
    <dgm:cxn modelId="{307FE19F-1405-48CA-9750-EF3579DAD55D}" type="presOf" srcId="{A76907A2-4D1A-4A92-8723-085936BB8034}" destId="{4C14FD2A-ECB7-42E5-86B5-35F5B66822A6}" srcOrd="0" destOrd="0" presId="urn:microsoft.com/office/officeart/2005/8/layout/orgChart1"/>
    <dgm:cxn modelId="{A18EB0A7-252F-43B4-99C0-FC38129D4D6F}" type="presOf" srcId="{DDD6C2B7-48FF-4B29-8778-78F776A0E794}" destId="{A60D7CF4-0FA1-47FD-8470-41FA26D72859}" srcOrd="1" destOrd="0" presId="urn:microsoft.com/office/officeart/2005/8/layout/orgChart1"/>
    <dgm:cxn modelId="{5EC974AA-3128-4110-B2A7-7B8974E1E6EE}" srcId="{A4D7E108-BD90-45C1-BFA3-D674B31BE68D}" destId="{EE3D26A6-6E55-4BC8-86D0-9ABEED6AA951}" srcOrd="2" destOrd="0" parTransId="{47DA2B4F-F248-4BE5-AA46-55C96FE42334}" sibTransId="{EF2B1933-E37E-40B2-B079-92066A2B5B58}"/>
    <dgm:cxn modelId="{443F3FB1-4806-4530-90C2-86DB28C8E91E}" type="presOf" srcId="{A4D7E108-BD90-45C1-BFA3-D674B31BE68D}" destId="{FE5D2FB4-56BA-4ACB-902F-E32B3EC21F54}" srcOrd="0" destOrd="0" presId="urn:microsoft.com/office/officeart/2005/8/layout/orgChart1"/>
    <dgm:cxn modelId="{6284FBBF-9EC2-4C32-9055-2091178E3738}" type="presOf" srcId="{A7669539-2CF7-4A5D-9FD0-C237DB547413}" destId="{08988790-A4DA-40FD-8174-C5533CFB6A5A}" srcOrd="0" destOrd="0" presId="urn:microsoft.com/office/officeart/2005/8/layout/orgChart1"/>
    <dgm:cxn modelId="{1B9400E4-3664-4645-9C39-FFB1CCBA71B5}" type="presOf" srcId="{EE3D26A6-6E55-4BC8-86D0-9ABEED6AA951}" destId="{CE69884D-CC71-481B-AE98-AC91973771CD}" srcOrd="1" destOrd="0" presId="urn:microsoft.com/office/officeart/2005/8/layout/orgChart1"/>
    <dgm:cxn modelId="{F69011EF-C8C0-4315-B00A-B0EBD605101F}" type="presOf" srcId="{A76907A2-4D1A-4A92-8723-085936BB8034}" destId="{285BFD69-03BC-43D8-B206-95C49135E8F2}" srcOrd="1" destOrd="0" presId="urn:microsoft.com/office/officeart/2005/8/layout/orgChart1"/>
    <dgm:cxn modelId="{017CAE10-6708-4CB5-9A1C-8D04CAB87C86}" type="presParOf" srcId="{6CA17BF4-0927-49CA-99E8-486790547357}" destId="{473BD817-D2AD-474F-80C7-A3B50A9796D9}" srcOrd="0" destOrd="0" presId="urn:microsoft.com/office/officeart/2005/8/layout/orgChart1"/>
    <dgm:cxn modelId="{55932ADF-53C0-46D8-8E4D-5E508DABD593}" type="presParOf" srcId="{473BD817-D2AD-474F-80C7-A3B50A9796D9}" destId="{03BF4200-AC2A-4789-AF19-3DCD24014A36}" srcOrd="0" destOrd="0" presId="urn:microsoft.com/office/officeart/2005/8/layout/orgChart1"/>
    <dgm:cxn modelId="{33B1C7F0-C8C2-4AEE-8973-57E7FE859835}" type="presParOf" srcId="{03BF4200-AC2A-4789-AF19-3DCD24014A36}" destId="{FE5D2FB4-56BA-4ACB-902F-E32B3EC21F54}" srcOrd="0" destOrd="0" presId="urn:microsoft.com/office/officeart/2005/8/layout/orgChart1"/>
    <dgm:cxn modelId="{4C444A09-FECF-4DC9-9B65-1F3D01579933}" type="presParOf" srcId="{03BF4200-AC2A-4789-AF19-3DCD24014A36}" destId="{4C8F62C5-E7C6-492B-B583-2ED29D7013C1}" srcOrd="1" destOrd="0" presId="urn:microsoft.com/office/officeart/2005/8/layout/orgChart1"/>
    <dgm:cxn modelId="{58E1913A-9DAD-49B9-AB5B-B6338C7FA195}" type="presParOf" srcId="{473BD817-D2AD-474F-80C7-A3B50A9796D9}" destId="{26ED76BA-B09C-458F-8AEB-422BCB952A68}" srcOrd="1" destOrd="0" presId="urn:microsoft.com/office/officeart/2005/8/layout/orgChart1"/>
    <dgm:cxn modelId="{B6060265-0F15-4432-A114-56F33F694CBF}" type="presParOf" srcId="{26ED76BA-B09C-458F-8AEB-422BCB952A68}" destId="{08988790-A4DA-40FD-8174-C5533CFB6A5A}" srcOrd="0" destOrd="0" presId="urn:microsoft.com/office/officeart/2005/8/layout/orgChart1"/>
    <dgm:cxn modelId="{4321B22D-1604-4A4D-BF8E-DA619638DC36}" type="presParOf" srcId="{26ED76BA-B09C-458F-8AEB-422BCB952A68}" destId="{C004CD58-8409-4001-88FB-493CE43DBB1B}" srcOrd="1" destOrd="0" presId="urn:microsoft.com/office/officeart/2005/8/layout/orgChart1"/>
    <dgm:cxn modelId="{8D477F0B-F9BA-41CC-9F20-7E00BA5AB5E6}" type="presParOf" srcId="{C004CD58-8409-4001-88FB-493CE43DBB1B}" destId="{EB6A97F0-DFDE-450A-A6C2-EE64498CB70C}" srcOrd="0" destOrd="0" presId="urn:microsoft.com/office/officeart/2005/8/layout/orgChart1"/>
    <dgm:cxn modelId="{3D91DF55-1353-4351-8E0F-C74303FEAF94}" type="presParOf" srcId="{EB6A97F0-DFDE-450A-A6C2-EE64498CB70C}" destId="{B2D3D664-21F4-4AC5-B8DB-306EE33A4C0B}" srcOrd="0" destOrd="0" presId="urn:microsoft.com/office/officeart/2005/8/layout/orgChart1"/>
    <dgm:cxn modelId="{008DE29E-C335-4C00-9751-A44218DF5290}" type="presParOf" srcId="{EB6A97F0-DFDE-450A-A6C2-EE64498CB70C}" destId="{A60D7CF4-0FA1-47FD-8470-41FA26D72859}" srcOrd="1" destOrd="0" presId="urn:microsoft.com/office/officeart/2005/8/layout/orgChart1"/>
    <dgm:cxn modelId="{5539934F-2163-4048-8ADE-E1BA7CE5FEA3}" type="presParOf" srcId="{C004CD58-8409-4001-88FB-493CE43DBB1B}" destId="{2314BE54-BB41-48F6-B7F4-071869C63A2A}" srcOrd="1" destOrd="0" presId="urn:microsoft.com/office/officeart/2005/8/layout/orgChart1"/>
    <dgm:cxn modelId="{00B1CF13-1908-446C-880D-2CBD3C6221C3}" type="presParOf" srcId="{C004CD58-8409-4001-88FB-493CE43DBB1B}" destId="{9E504D23-3636-40C9-94DD-9967702C5F3B}" srcOrd="2" destOrd="0" presId="urn:microsoft.com/office/officeart/2005/8/layout/orgChart1"/>
    <dgm:cxn modelId="{14FD8841-A1C0-4CCD-91E5-8F9B8AAE84FA}" type="presParOf" srcId="{26ED76BA-B09C-458F-8AEB-422BCB952A68}" destId="{02428DD8-0938-44A1-98D1-161170E7E961}" srcOrd="2" destOrd="0" presId="urn:microsoft.com/office/officeart/2005/8/layout/orgChart1"/>
    <dgm:cxn modelId="{00D4B045-502B-4144-84FF-711943C41F04}" type="presParOf" srcId="{26ED76BA-B09C-458F-8AEB-422BCB952A68}" destId="{02ECB622-20E4-4139-BB1A-31204C38E0E2}" srcOrd="3" destOrd="0" presId="urn:microsoft.com/office/officeart/2005/8/layout/orgChart1"/>
    <dgm:cxn modelId="{B61BD22E-C486-44D5-A73A-4B026C9FCD0A}" type="presParOf" srcId="{02ECB622-20E4-4139-BB1A-31204C38E0E2}" destId="{F4564EE4-4576-4FD7-A9BD-52510AD23B7C}" srcOrd="0" destOrd="0" presId="urn:microsoft.com/office/officeart/2005/8/layout/orgChart1"/>
    <dgm:cxn modelId="{D282EA4E-7E8A-46C5-958D-71E034CC3DAE}" type="presParOf" srcId="{F4564EE4-4576-4FD7-A9BD-52510AD23B7C}" destId="{4C14FD2A-ECB7-42E5-86B5-35F5B66822A6}" srcOrd="0" destOrd="0" presId="urn:microsoft.com/office/officeart/2005/8/layout/orgChart1"/>
    <dgm:cxn modelId="{4911AE47-62CC-4B1E-ADB2-3F21EDC24729}" type="presParOf" srcId="{F4564EE4-4576-4FD7-A9BD-52510AD23B7C}" destId="{285BFD69-03BC-43D8-B206-95C49135E8F2}" srcOrd="1" destOrd="0" presId="urn:microsoft.com/office/officeart/2005/8/layout/orgChart1"/>
    <dgm:cxn modelId="{B078B2E4-CF55-4613-BA41-2177C6CF5F93}" type="presParOf" srcId="{02ECB622-20E4-4139-BB1A-31204C38E0E2}" destId="{0A829CDB-E55D-456F-942C-CDB53F6881B4}" srcOrd="1" destOrd="0" presId="urn:microsoft.com/office/officeart/2005/8/layout/orgChart1"/>
    <dgm:cxn modelId="{675EC2E2-B49A-4D1C-9202-EDBA7D4BD840}" type="presParOf" srcId="{02ECB622-20E4-4139-BB1A-31204C38E0E2}" destId="{99A94E69-4CAF-46F1-A024-D09BBB38D1CC}" srcOrd="2" destOrd="0" presId="urn:microsoft.com/office/officeart/2005/8/layout/orgChart1"/>
    <dgm:cxn modelId="{44CFF5B4-A21A-45F9-82FD-281E5466B0E8}" type="presParOf" srcId="{26ED76BA-B09C-458F-8AEB-422BCB952A68}" destId="{6677C816-A620-47DD-A45E-5E7188CBAC54}" srcOrd="4" destOrd="0" presId="urn:microsoft.com/office/officeart/2005/8/layout/orgChart1"/>
    <dgm:cxn modelId="{57D13FD8-5909-4E0A-9A3C-8C44DB3A0658}" type="presParOf" srcId="{26ED76BA-B09C-458F-8AEB-422BCB952A68}" destId="{8F09D7E6-30E6-47EF-A785-5C544AB5FF96}" srcOrd="5" destOrd="0" presId="urn:microsoft.com/office/officeart/2005/8/layout/orgChart1"/>
    <dgm:cxn modelId="{26408A8D-A1AA-4706-BB4A-880D85EBFBD2}" type="presParOf" srcId="{8F09D7E6-30E6-47EF-A785-5C544AB5FF96}" destId="{453E71CF-FC4B-46D2-B6CB-2E8CF2145D65}" srcOrd="0" destOrd="0" presId="urn:microsoft.com/office/officeart/2005/8/layout/orgChart1"/>
    <dgm:cxn modelId="{8D3AB817-F788-40AE-B1FE-0986ED884A3A}" type="presParOf" srcId="{453E71CF-FC4B-46D2-B6CB-2E8CF2145D65}" destId="{DE585DBD-FB56-4A23-9EB1-C7D897A9052A}" srcOrd="0" destOrd="0" presId="urn:microsoft.com/office/officeart/2005/8/layout/orgChart1"/>
    <dgm:cxn modelId="{1B51BB11-EB1A-4282-9EF1-53D57F42E3B1}" type="presParOf" srcId="{453E71CF-FC4B-46D2-B6CB-2E8CF2145D65}" destId="{CE69884D-CC71-481B-AE98-AC91973771CD}" srcOrd="1" destOrd="0" presId="urn:microsoft.com/office/officeart/2005/8/layout/orgChart1"/>
    <dgm:cxn modelId="{801F0D55-32C1-4157-8F6F-44F7BCCC2D69}" type="presParOf" srcId="{8F09D7E6-30E6-47EF-A785-5C544AB5FF96}" destId="{092FF59C-2001-47ED-A63A-42B78590B9D6}" srcOrd="1" destOrd="0" presId="urn:microsoft.com/office/officeart/2005/8/layout/orgChart1"/>
    <dgm:cxn modelId="{047A938B-8C58-4266-BF88-237DCE237C09}" type="presParOf" srcId="{8F09D7E6-30E6-47EF-A785-5C544AB5FF96}" destId="{1093FD1E-9F51-4395-8B8C-C36FD4A99B07}" srcOrd="2" destOrd="0" presId="urn:microsoft.com/office/officeart/2005/8/layout/orgChart1"/>
    <dgm:cxn modelId="{30CD7EDA-5C8F-4DAB-B26B-1960AE1E6E9B}" type="presParOf" srcId="{473BD817-D2AD-474F-80C7-A3B50A9796D9}" destId="{2B095969-3F1E-4B95-A14A-028927F9FA9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D31FAD-D9D7-4DDB-8722-02CC9D030807}"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IN"/>
        </a:p>
      </dgm:t>
    </dgm:pt>
    <dgm:pt modelId="{58987D5D-41D4-406F-B121-46BA4BF67049}">
      <dgm:prSet/>
      <dgm:spPr>
        <a:ln>
          <a:solidFill>
            <a:schemeClr val="tx1"/>
          </a:solidFill>
        </a:ln>
      </dgm:spPr>
      <dgm:t>
        <a:bodyPr/>
        <a:lstStyle/>
        <a:p>
          <a:pPr algn="just"/>
          <a:r>
            <a:rPr lang="en-IN" dirty="0"/>
            <a:t>Notwithstanding anything contained in any other law for the time being in force, on and from the date of registration specified in the certificate of registration issued under the Second schedule – </a:t>
          </a:r>
        </a:p>
      </dgm:t>
    </dgm:pt>
    <dgm:pt modelId="{BEDF8FE9-6B5F-4371-868F-9EDEB2A91BAA}" type="parTrans" cxnId="{88CD03C6-6772-4819-9DE4-107D1851B49C}">
      <dgm:prSet/>
      <dgm:spPr/>
      <dgm:t>
        <a:bodyPr/>
        <a:lstStyle/>
        <a:p>
          <a:endParaRPr lang="en-IN"/>
        </a:p>
      </dgm:t>
    </dgm:pt>
    <dgm:pt modelId="{628286D6-06AC-4BAE-85DB-37E26C9BF678}" type="sibTrans" cxnId="{88CD03C6-6772-4819-9DE4-107D1851B49C}">
      <dgm:prSet/>
      <dgm:spPr/>
      <dgm:t>
        <a:bodyPr/>
        <a:lstStyle/>
        <a:p>
          <a:endParaRPr lang="en-IN"/>
        </a:p>
      </dgm:t>
    </dgm:pt>
    <dgm:pt modelId="{7AF42C38-FA05-43E5-9704-62A9E1EFFB98}">
      <dgm:prSet/>
      <dgm:spPr>
        <a:ln>
          <a:solidFill>
            <a:schemeClr val="tx1"/>
          </a:solidFill>
        </a:ln>
      </dgm:spPr>
      <dgm:t>
        <a:bodyPr/>
        <a:lstStyle/>
        <a:p>
          <a:pPr algn="just"/>
          <a:r>
            <a:rPr lang="en-IN" dirty="0"/>
            <a:t>There shall be a LLP by the name specified in the certificate of registration registered under the LLP Act, 2008;</a:t>
          </a:r>
        </a:p>
      </dgm:t>
    </dgm:pt>
    <dgm:pt modelId="{6C03A572-47BB-464E-92E5-0B74A8C328E7}" type="parTrans" cxnId="{F91A790C-390B-414B-8870-5FF3F1B24242}">
      <dgm:prSet/>
      <dgm:spPr>
        <a:ln>
          <a:solidFill>
            <a:schemeClr val="tx1"/>
          </a:solidFill>
        </a:ln>
      </dgm:spPr>
      <dgm:t>
        <a:bodyPr/>
        <a:lstStyle/>
        <a:p>
          <a:endParaRPr lang="en-IN"/>
        </a:p>
      </dgm:t>
    </dgm:pt>
    <dgm:pt modelId="{79D5E8BB-A069-4428-9F89-6260E45297DE}" type="sibTrans" cxnId="{F91A790C-390B-414B-8870-5FF3F1B24242}">
      <dgm:prSet/>
      <dgm:spPr/>
      <dgm:t>
        <a:bodyPr/>
        <a:lstStyle/>
        <a:p>
          <a:endParaRPr lang="en-IN"/>
        </a:p>
      </dgm:t>
    </dgm:pt>
    <dgm:pt modelId="{8C223828-E1E6-4CE4-A61A-A8B9112B5B9A}">
      <dgm:prSet/>
      <dgm:spPr>
        <a:ln>
          <a:solidFill>
            <a:schemeClr val="tx1"/>
          </a:solidFill>
        </a:ln>
      </dgm:spPr>
      <dgm:t>
        <a:bodyPr/>
        <a:lstStyle/>
        <a:p>
          <a:pPr algn="just"/>
          <a:r>
            <a:rPr lang="en-IN" dirty="0"/>
            <a:t>All tangible (movable or immovable) and intangible property vested in the firm, all assets, interests, rights, privileges, liabilities, obligations relating to the firm and the whole of the undertaking of the firm shall be transferred to and shall rest in LLP without further assurance act or deed; and </a:t>
          </a:r>
        </a:p>
      </dgm:t>
    </dgm:pt>
    <dgm:pt modelId="{F764D647-6791-4D84-ADA0-48824919E5F4}" type="parTrans" cxnId="{A5645229-C2B3-458B-83DB-287F89E92174}">
      <dgm:prSet/>
      <dgm:spPr>
        <a:ln>
          <a:solidFill>
            <a:schemeClr val="tx1"/>
          </a:solidFill>
        </a:ln>
      </dgm:spPr>
      <dgm:t>
        <a:bodyPr/>
        <a:lstStyle/>
        <a:p>
          <a:endParaRPr lang="en-IN"/>
        </a:p>
      </dgm:t>
    </dgm:pt>
    <dgm:pt modelId="{3BABE36B-D87D-4137-AAF1-7E710C32BD54}" type="sibTrans" cxnId="{A5645229-C2B3-458B-83DB-287F89E92174}">
      <dgm:prSet/>
      <dgm:spPr/>
      <dgm:t>
        <a:bodyPr/>
        <a:lstStyle/>
        <a:p>
          <a:endParaRPr lang="en-IN"/>
        </a:p>
      </dgm:t>
    </dgm:pt>
    <dgm:pt modelId="{A9323983-0E33-4559-9D7F-58172CD92409}">
      <dgm:prSet/>
      <dgm:spPr>
        <a:ln>
          <a:solidFill>
            <a:schemeClr val="tx1"/>
          </a:solidFill>
        </a:ln>
      </dgm:spPr>
      <dgm:t>
        <a:bodyPr/>
        <a:lstStyle/>
        <a:p>
          <a:pPr algn="just"/>
          <a:r>
            <a:rPr lang="en-IN" dirty="0"/>
            <a:t>The firm shall be deemed to be dissolved and removed from the records of the registrar of firms.</a:t>
          </a:r>
        </a:p>
      </dgm:t>
    </dgm:pt>
    <dgm:pt modelId="{6A79D4EF-E40F-4483-B977-41464A2F2028}" type="parTrans" cxnId="{89BF1604-B8EB-4DC2-BE1F-B979F3BDDBB8}">
      <dgm:prSet/>
      <dgm:spPr>
        <a:ln>
          <a:solidFill>
            <a:schemeClr val="tx1"/>
          </a:solidFill>
        </a:ln>
      </dgm:spPr>
      <dgm:t>
        <a:bodyPr/>
        <a:lstStyle/>
        <a:p>
          <a:endParaRPr lang="en-IN"/>
        </a:p>
      </dgm:t>
    </dgm:pt>
    <dgm:pt modelId="{861F2EFD-6F04-44F0-B5E0-4DA2077B481A}" type="sibTrans" cxnId="{89BF1604-B8EB-4DC2-BE1F-B979F3BDDBB8}">
      <dgm:prSet/>
      <dgm:spPr/>
      <dgm:t>
        <a:bodyPr/>
        <a:lstStyle/>
        <a:p>
          <a:endParaRPr lang="en-IN"/>
        </a:p>
      </dgm:t>
    </dgm:pt>
    <dgm:pt modelId="{22069E71-DF6D-4061-A3AF-0A0903FA6B26}" type="pres">
      <dgm:prSet presAssocID="{E9D31FAD-D9D7-4DDB-8722-02CC9D030807}" presName="hierChild1" presStyleCnt="0">
        <dgm:presLayoutVars>
          <dgm:orgChart val="1"/>
          <dgm:chPref val="1"/>
          <dgm:dir/>
          <dgm:animOne val="branch"/>
          <dgm:animLvl val="lvl"/>
          <dgm:resizeHandles/>
        </dgm:presLayoutVars>
      </dgm:prSet>
      <dgm:spPr/>
    </dgm:pt>
    <dgm:pt modelId="{03A64D2F-7629-4911-BB2B-1AE1A9EA3A5E}" type="pres">
      <dgm:prSet presAssocID="{58987D5D-41D4-406F-B121-46BA4BF67049}" presName="hierRoot1" presStyleCnt="0">
        <dgm:presLayoutVars>
          <dgm:hierBranch val="init"/>
        </dgm:presLayoutVars>
      </dgm:prSet>
      <dgm:spPr/>
    </dgm:pt>
    <dgm:pt modelId="{B7C8B14B-7B96-44EF-B3C6-0832D13C5C5B}" type="pres">
      <dgm:prSet presAssocID="{58987D5D-41D4-406F-B121-46BA4BF67049}" presName="rootComposite1" presStyleCnt="0"/>
      <dgm:spPr/>
    </dgm:pt>
    <dgm:pt modelId="{60B9EC8B-DDD9-4EB4-B939-8AD08D77F5CA}" type="pres">
      <dgm:prSet presAssocID="{58987D5D-41D4-406F-B121-46BA4BF67049}" presName="rootText1" presStyleLbl="node0" presStyleIdx="0" presStyleCnt="1" custScaleX="194617" custScaleY="224573">
        <dgm:presLayoutVars>
          <dgm:chPref val="3"/>
        </dgm:presLayoutVars>
      </dgm:prSet>
      <dgm:spPr/>
    </dgm:pt>
    <dgm:pt modelId="{63729950-CFD0-4BD0-81CA-2C54923D6B8A}" type="pres">
      <dgm:prSet presAssocID="{58987D5D-41D4-406F-B121-46BA4BF67049}" presName="rootConnector1" presStyleLbl="node1" presStyleIdx="0" presStyleCnt="0"/>
      <dgm:spPr/>
    </dgm:pt>
    <dgm:pt modelId="{6EB4FF37-5CDB-45F2-A10C-29D207883944}" type="pres">
      <dgm:prSet presAssocID="{58987D5D-41D4-406F-B121-46BA4BF67049}" presName="hierChild2" presStyleCnt="0"/>
      <dgm:spPr/>
    </dgm:pt>
    <dgm:pt modelId="{D09C7CB0-EFE7-41BB-BF78-D6E822A9A5A8}" type="pres">
      <dgm:prSet presAssocID="{6C03A572-47BB-464E-92E5-0B74A8C328E7}" presName="Name37" presStyleLbl="parChTrans1D2" presStyleIdx="0" presStyleCnt="3" custSzX="3476005" custSzY="472409"/>
      <dgm:spPr/>
    </dgm:pt>
    <dgm:pt modelId="{FF515326-6BAC-452E-A8A0-52DEDBD1DF28}" type="pres">
      <dgm:prSet presAssocID="{7AF42C38-FA05-43E5-9704-62A9E1EFFB98}" presName="hierRoot2" presStyleCnt="0">
        <dgm:presLayoutVars>
          <dgm:hierBranch val="init"/>
        </dgm:presLayoutVars>
      </dgm:prSet>
      <dgm:spPr/>
    </dgm:pt>
    <dgm:pt modelId="{F4BE8109-08FA-4B1C-BDC5-133730213411}" type="pres">
      <dgm:prSet presAssocID="{7AF42C38-FA05-43E5-9704-62A9E1EFFB98}" presName="rootComposite" presStyleCnt="0"/>
      <dgm:spPr/>
    </dgm:pt>
    <dgm:pt modelId="{11A9E371-74E8-412E-94A1-4AD5CC7C99D3}" type="pres">
      <dgm:prSet presAssocID="{7AF42C38-FA05-43E5-9704-62A9E1EFFB98}" presName="rootText" presStyleLbl="node2" presStyleIdx="0" presStyleCnt="3" custScaleX="194617" custScaleY="224573">
        <dgm:presLayoutVars>
          <dgm:chPref val="3"/>
        </dgm:presLayoutVars>
      </dgm:prSet>
      <dgm:spPr/>
    </dgm:pt>
    <dgm:pt modelId="{55E205B1-70AB-4F5F-89C6-BF6887319691}" type="pres">
      <dgm:prSet presAssocID="{7AF42C38-FA05-43E5-9704-62A9E1EFFB98}" presName="rootConnector" presStyleLbl="node2" presStyleIdx="0" presStyleCnt="3"/>
      <dgm:spPr/>
    </dgm:pt>
    <dgm:pt modelId="{9AD048F5-9AD8-4A22-93BB-2491C8468B85}" type="pres">
      <dgm:prSet presAssocID="{7AF42C38-FA05-43E5-9704-62A9E1EFFB98}" presName="hierChild4" presStyleCnt="0"/>
      <dgm:spPr/>
    </dgm:pt>
    <dgm:pt modelId="{34E0A220-A524-4142-8748-2DA5AC1C157F}" type="pres">
      <dgm:prSet presAssocID="{7AF42C38-FA05-43E5-9704-62A9E1EFFB98}" presName="hierChild5" presStyleCnt="0"/>
      <dgm:spPr/>
    </dgm:pt>
    <dgm:pt modelId="{0BEC3C45-0755-4F68-8B42-6957D67D9F5E}" type="pres">
      <dgm:prSet presAssocID="{F764D647-6791-4D84-ADA0-48824919E5F4}" presName="Name37" presStyleLbl="parChTrans1D2" presStyleIdx="1" presStyleCnt="3" custSzX="102523" custSzY="472409"/>
      <dgm:spPr/>
    </dgm:pt>
    <dgm:pt modelId="{5B89D972-7D7A-45FB-97B3-C439F342D3E5}" type="pres">
      <dgm:prSet presAssocID="{8C223828-E1E6-4CE4-A61A-A8B9112B5B9A}" presName="hierRoot2" presStyleCnt="0">
        <dgm:presLayoutVars>
          <dgm:hierBranch val="init"/>
        </dgm:presLayoutVars>
      </dgm:prSet>
      <dgm:spPr/>
    </dgm:pt>
    <dgm:pt modelId="{93BFE075-1ECE-44C2-A5DB-91E4BCFCBAAE}" type="pres">
      <dgm:prSet presAssocID="{8C223828-E1E6-4CE4-A61A-A8B9112B5B9A}" presName="rootComposite" presStyleCnt="0"/>
      <dgm:spPr/>
    </dgm:pt>
    <dgm:pt modelId="{5A95ED86-920C-417A-BE8C-961A82C37FCA}" type="pres">
      <dgm:prSet presAssocID="{8C223828-E1E6-4CE4-A61A-A8B9112B5B9A}" presName="rootText" presStyleLbl="node2" presStyleIdx="1" presStyleCnt="3" custScaleX="194617" custScaleY="224573">
        <dgm:presLayoutVars>
          <dgm:chPref val="3"/>
        </dgm:presLayoutVars>
      </dgm:prSet>
      <dgm:spPr/>
    </dgm:pt>
    <dgm:pt modelId="{2833DD42-462C-433B-9D09-5B0808E0BEF9}" type="pres">
      <dgm:prSet presAssocID="{8C223828-E1E6-4CE4-A61A-A8B9112B5B9A}" presName="rootConnector" presStyleLbl="node2" presStyleIdx="1" presStyleCnt="3"/>
      <dgm:spPr/>
    </dgm:pt>
    <dgm:pt modelId="{B03581FF-0A8C-444E-B17F-DF029AC7C3CC}" type="pres">
      <dgm:prSet presAssocID="{8C223828-E1E6-4CE4-A61A-A8B9112B5B9A}" presName="hierChild4" presStyleCnt="0"/>
      <dgm:spPr/>
    </dgm:pt>
    <dgm:pt modelId="{EFDEC113-E698-4245-A218-99C04155EB70}" type="pres">
      <dgm:prSet presAssocID="{8C223828-E1E6-4CE4-A61A-A8B9112B5B9A}" presName="hierChild5" presStyleCnt="0"/>
      <dgm:spPr/>
    </dgm:pt>
    <dgm:pt modelId="{6DB93492-5E33-42B7-8E98-DADBABF8C7DD}" type="pres">
      <dgm:prSet presAssocID="{6A79D4EF-E40F-4483-B977-41464A2F2028}" presName="Name37" presStyleLbl="parChTrans1D2" presStyleIdx="2" presStyleCnt="3" custSzX="3476005" custSzY="472409"/>
      <dgm:spPr/>
    </dgm:pt>
    <dgm:pt modelId="{F7248147-678E-4477-9B24-95059502FECC}" type="pres">
      <dgm:prSet presAssocID="{A9323983-0E33-4559-9D7F-58172CD92409}" presName="hierRoot2" presStyleCnt="0">
        <dgm:presLayoutVars>
          <dgm:hierBranch val="init"/>
        </dgm:presLayoutVars>
      </dgm:prSet>
      <dgm:spPr/>
    </dgm:pt>
    <dgm:pt modelId="{C7549FA2-D58B-4C46-A971-80431D49CBFC}" type="pres">
      <dgm:prSet presAssocID="{A9323983-0E33-4559-9D7F-58172CD92409}" presName="rootComposite" presStyleCnt="0"/>
      <dgm:spPr/>
    </dgm:pt>
    <dgm:pt modelId="{ED8F59B1-B626-4495-9445-B80D51DD349E}" type="pres">
      <dgm:prSet presAssocID="{A9323983-0E33-4559-9D7F-58172CD92409}" presName="rootText" presStyleLbl="node2" presStyleIdx="2" presStyleCnt="3" custScaleX="194617" custScaleY="224573">
        <dgm:presLayoutVars>
          <dgm:chPref val="3"/>
        </dgm:presLayoutVars>
      </dgm:prSet>
      <dgm:spPr/>
    </dgm:pt>
    <dgm:pt modelId="{DE86F98C-E7CD-4C16-AC26-ED561997B683}" type="pres">
      <dgm:prSet presAssocID="{A9323983-0E33-4559-9D7F-58172CD92409}" presName="rootConnector" presStyleLbl="node2" presStyleIdx="2" presStyleCnt="3"/>
      <dgm:spPr/>
    </dgm:pt>
    <dgm:pt modelId="{C971DA39-B795-49F8-BBD2-C264167DBBA4}" type="pres">
      <dgm:prSet presAssocID="{A9323983-0E33-4559-9D7F-58172CD92409}" presName="hierChild4" presStyleCnt="0"/>
      <dgm:spPr/>
    </dgm:pt>
    <dgm:pt modelId="{D8CA69FD-EA9E-452B-865C-493802252DE9}" type="pres">
      <dgm:prSet presAssocID="{A9323983-0E33-4559-9D7F-58172CD92409}" presName="hierChild5" presStyleCnt="0"/>
      <dgm:spPr/>
    </dgm:pt>
    <dgm:pt modelId="{C3F5F4E4-021E-4CC2-AE5D-2D96D4813B00}" type="pres">
      <dgm:prSet presAssocID="{58987D5D-41D4-406F-B121-46BA4BF67049}" presName="hierChild3" presStyleCnt="0"/>
      <dgm:spPr/>
    </dgm:pt>
  </dgm:ptLst>
  <dgm:cxnLst>
    <dgm:cxn modelId="{89BF1604-B8EB-4DC2-BE1F-B979F3BDDBB8}" srcId="{58987D5D-41D4-406F-B121-46BA4BF67049}" destId="{A9323983-0E33-4559-9D7F-58172CD92409}" srcOrd="2" destOrd="0" parTransId="{6A79D4EF-E40F-4483-B977-41464A2F2028}" sibTransId="{861F2EFD-6F04-44F0-B5E0-4DA2077B481A}"/>
    <dgm:cxn modelId="{F91A790C-390B-414B-8870-5FF3F1B24242}" srcId="{58987D5D-41D4-406F-B121-46BA4BF67049}" destId="{7AF42C38-FA05-43E5-9704-62A9E1EFFB98}" srcOrd="0" destOrd="0" parTransId="{6C03A572-47BB-464E-92E5-0B74A8C328E7}" sibTransId="{79D5E8BB-A069-4428-9F89-6260E45297DE}"/>
    <dgm:cxn modelId="{0B87641A-EAEB-4106-AA66-2CD2AC22409B}" type="presOf" srcId="{58987D5D-41D4-406F-B121-46BA4BF67049}" destId="{63729950-CFD0-4BD0-81CA-2C54923D6B8A}" srcOrd="1" destOrd="0" presId="urn:microsoft.com/office/officeart/2005/8/layout/orgChart1"/>
    <dgm:cxn modelId="{A5645229-C2B3-458B-83DB-287F89E92174}" srcId="{58987D5D-41D4-406F-B121-46BA4BF67049}" destId="{8C223828-E1E6-4CE4-A61A-A8B9112B5B9A}" srcOrd="1" destOrd="0" parTransId="{F764D647-6791-4D84-ADA0-48824919E5F4}" sibTransId="{3BABE36B-D87D-4137-AAF1-7E710C32BD54}"/>
    <dgm:cxn modelId="{02953830-BC90-4D06-BFF0-D5A66DB852C8}" type="presOf" srcId="{6C03A572-47BB-464E-92E5-0B74A8C328E7}" destId="{D09C7CB0-EFE7-41BB-BF78-D6E822A9A5A8}" srcOrd="0" destOrd="0" presId="urn:microsoft.com/office/officeart/2005/8/layout/orgChart1"/>
    <dgm:cxn modelId="{CE4AE43B-BFD4-4185-9F46-3B84461004F3}" type="presOf" srcId="{7AF42C38-FA05-43E5-9704-62A9E1EFFB98}" destId="{11A9E371-74E8-412E-94A1-4AD5CC7C99D3}" srcOrd="0" destOrd="0" presId="urn:microsoft.com/office/officeart/2005/8/layout/orgChart1"/>
    <dgm:cxn modelId="{A182AE46-629F-45E6-B426-D970E6C2FD1D}" type="presOf" srcId="{7AF42C38-FA05-43E5-9704-62A9E1EFFB98}" destId="{55E205B1-70AB-4F5F-89C6-BF6887319691}" srcOrd="1" destOrd="0" presId="urn:microsoft.com/office/officeart/2005/8/layout/orgChart1"/>
    <dgm:cxn modelId="{DBB9BC4A-D473-494B-9BD5-2060DE274A62}" type="presOf" srcId="{E9D31FAD-D9D7-4DDB-8722-02CC9D030807}" destId="{22069E71-DF6D-4061-A3AF-0A0903FA6B26}" srcOrd="0" destOrd="0" presId="urn:microsoft.com/office/officeart/2005/8/layout/orgChart1"/>
    <dgm:cxn modelId="{2660E76D-5325-4042-A402-D7227F664C75}" type="presOf" srcId="{58987D5D-41D4-406F-B121-46BA4BF67049}" destId="{60B9EC8B-DDD9-4EB4-B939-8AD08D77F5CA}" srcOrd="0" destOrd="0" presId="urn:microsoft.com/office/officeart/2005/8/layout/orgChart1"/>
    <dgm:cxn modelId="{975E9756-8F63-4463-BC34-F2DBC24C1E4D}" type="presOf" srcId="{8C223828-E1E6-4CE4-A61A-A8B9112B5B9A}" destId="{2833DD42-462C-433B-9D09-5B0808E0BEF9}" srcOrd="1" destOrd="0" presId="urn:microsoft.com/office/officeart/2005/8/layout/orgChart1"/>
    <dgm:cxn modelId="{094A1A57-4184-40BD-99FF-898D2AF7D77C}" type="presOf" srcId="{A9323983-0E33-4559-9D7F-58172CD92409}" destId="{DE86F98C-E7CD-4C16-AC26-ED561997B683}" srcOrd="1" destOrd="0" presId="urn:microsoft.com/office/officeart/2005/8/layout/orgChart1"/>
    <dgm:cxn modelId="{DFA33186-0D2F-40A8-B0D5-083871FBAEC0}" type="presOf" srcId="{A9323983-0E33-4559-9D7F-58172CD92409}" destId="{ED8F59B1-B626-4495-9445-B80D51DD349E}" srcOrd="0" destOrd="0" presId="urn:microsoft.com/office/officeart/2005/8/layout/orgChart1"/>
    <dgm:cxn modelId="{684878B5-7814-4E92-999C-9B36FA8EDE0B}" type="presOf" srcId="{F764D647-6791-4D84-ADA0-48824919E5F4}" destId="{0BEC3C45-0755-4F68-8B42-6957D67D9F5E}" srcOrd="0" destOrd="0" presId="urn:microsoft.com/office/officeart/2005/8/layout/orgChart1"/>
    <dgm:cxn modelId="{88CD03C6-6772-4819-9DE4-107D1851B49C}" srcId="{E9D31FAD-D9D7-4DDB-8722-02CC9D030807}" destId="{58987D5D-41D4-406F-B121-46BA4BF67049}" srcOrd="0" destOrd="0" parTransId="{BEDF8FE9-6B5F-4371-868F-9EDEB2A91BAA}" sibTransId="{628286D6-06AC-4BAE-85DB-37E26C9BF678}"/>
    <dgm:cxn modelId="{B6EFFEE8-3AAF-4C2F-913F-F73A54065E82}" type="presOf" srcId="{6A79D4EF-E40F-4483-B977-41464A2F2028}" destId="{6DB93492-5E33-42B7-8E98-DADBABF8C7DD}" srcOrd="0" destOrd="0" presId="urn:microsoft.com/office/officeart/2005/8/layout/orgChart1"/>
    <dgm:cxn modelId="{43EC21F8-7127-44C6-8C84-B23D8FEA2BC8}" type="presOf" srcId="{8C223828-E1E6-4CE4-A61A-A8B9112B5B9A}" destId="{5A95ED86-920C-417A-BE8C-961A82C37FCA}" srcOrd="0" destOrd="0" presId="urn:microsoft.com/office/officeart/2005/8/layout/orgChart1"/>
    <dgm:cxn modelId="{BC101A3B-977A-4D06-9243-A0757EC81144}" type="presParOf" srcId="{22069E71-DF6D-4061-A3AF-0A0903FA6B26}" destId="{03A64D2F-7629-4911-BB2B-1AE1A9EA3A5E}" srcOrd="0" destOrd="0" presId="urn:microsoft.com/office/officeart/2005/8/layout/orgChart1"/>
    <dgm:cxn modelId="{A690C055-280C-4754-BE85-945E43A188BA}" type="presParOf" srcId="{03A64D2F-7629-4911-BB2B-1AE1A9EA3A5E}" destId="{B7C8B14B-7B96-44EF-B3C6-0832D13C5C5B}" srcOrd="0" destOrd="0" presId="urn:microsoft.com/office/officeart/2005/8/layout/orgChart1"/>
    <dgm:cxn modelId="{9259B6B5-6703-4DDC-B8C1-4957CFE24C3A}" type="presParOf" srcId="{B7C8B14B-7B96-44EF-B3C6-0832D13C5C5B}" destId="{60B9EC8B-DDD9-4EB4-B939-8AD08D77F5CA}" srcOrd="0" destOrd="0" presId="urn:microsoft.com/office/officeart/2005/8/layout/orgChart1"/>
    <dgm:cxn modelId="{E4BF6D82-6028-4B40-9E2F-BE739511A340}" type="presParOf" srcId="{B7C8B14B-7B96-44EF-B3C6-0832D13C5C5B}" destId="{63729950-CFD0-4BD0-81CA-2C54923D6B8A}" srcOrd="1" destOrd="0" presId="urn:microsoft.com/office/officeart/2005/8/layout/orgChart1"/>
    <dgm:cxn modelId="{9FF3DAC1-9134-4C41-A65E-C8A4EC2F2B49}" type="presParOf" srcId="{03A64D2F-7629-4911-BB2B-1AE1A9EA3A5E}" destId="{6EB4FF37-5CDB-45F2-A10C-29D207883944}" srcOrd="1" destOrd="0" presId="urn:microsoft.com/office/officeart/2005/8/layout/orgChart1"/>
    <dgm:cxn modelId="{31FE11FB-17E8-41C4-9EB6-B6BA0D5A80F3}" type="presParOf" srcId="{6EB4FF37-5CDB-45F2-A10C-29D207883944}" destId="{D09C7CB0-EFE7-41BB-BF78-D6E822A9A5A8}" srcOrd="0" destOrd="0" presId="urn:microsoft.com/office/officeart/2005/8/layout/orgChart1"/>
    <dgm:cxn modelId="{C54B11EC-1793-4540-B3B4-EA763844A3BF}" type="presParOf" srcId="{6EB4FF37-5CDB-45F2-A10C-29D207883944}" destId="{FF515326-6BAC-452E-A8A0-52DEDBD1DF28}" srcOrd="1" destOrd="0" presId="urn:microsoft.com/office/officeart/2005/8/layout/orgChart1"/>
    <dgm:cxn modelId="{CE065BC7-936A-4F7A-BDB2-6B25B16BDCC2}" type="presParOf" srcId="{FF515326-6BAC-452E-A8A0-52DEDBD1DF28}" destId="{F4BE8109-08FA-4B1C-BDC5-133730213411}" srcOrd="0" destOrd="0" presId="urn:microsoft.com/office/officeart/2005/8/layout/orgChart1"/>
    <dgm:cxn modelId="{F98DC574-E01F-4862-A1DE-4C9254028560}" type="presParOf" srcId="{F4BE8109-08FA-4B1C-BDC5-133730213411}" destId="{11A9E371-74E8-412E-94A1-4AD5CC7C99D3}" srcOrd="0" destOrd="0" presId="urn:microsoft.com/office/officeart/2005/8/layout/orgChart1"/>
    <dgm:cxn modelId="{8D469D63-C738-4CA3-8C16-0C9D6365FFE5}" type="presParOf" srcId="{F4BE8109-08FA-4B1C-BDC5-133730213411}" destId="{55E205B1-70AB-4F5F-89C6-BF6887319691}" srcOrd="1" destOrd="0" presId="urn:microsoft.com/office/officeart/2005/8/layout/orgChart1"/>
    <dgm:cxn modelId="{662E27DF-3B22-4D5F-A7B1-E9CA334296C7}" type="presParOf" srcId="{FF515326-6BAC-452E-A8A0-52DEDBD1DF28}" destId="{9AD048F5-9AD8-4A22-93BB-2491C8468B85}" srcOrd="1" destOrd="0" presId="urn:microsoft.com/office/officeart/2005/8/layout/orgChart1"/>
    <dgm:cxn modelId="{E4CF953E-A125-4D27-8DA0-2BA4885435C6}" type="presParOf" srcId="{FF515326-6BAC-452E-A8A0-52DEDBD1DF28}" destId="{34E0A220-A524-4142-8748-2DA5AC1C157F}" srcOrd="2" destOrd="0" presId="urn:microsoft.com/office/officeart/2005/8/layout/orgChart1"/>
    <dgm:cxn modelId="{E1E62512-C1E3-40E4-B7A1-F45734AB51D0}" type="presParOf" srcId="{6EB4FF37-5CDB-45F2-A10C-29D207883944}" destId="{0BEC3C45-0755-4F68-8B42-6957D67D9F5E}" srcOrd="2" destOrd="0" presId="urn:microsoft.com/office/officeart/2005/8/layout/orgChart1"/>
    <dgm:cxn modelId="{F8CF1AA1-E434-4D67-BA31-6A1DF57A3176}" type="presParOf" srcId="{6EB4FF37-5CDB-45F2-A10C-29D207883944}" destId="{5B89D972-7D7A-45FB-97B3-C439F342D3E5}" srcOrd="3" destOrd="0" presId="urn:microsoft.com/office/officeart/2005/8/layout/orgChart1"/>
    <dgm:cxn modelId="{DCD1721B-4A49-405A-829F-B4D3075D6D9F}" type="presParOf" srcId="{5B89D972-7D7A-45FB-97B3-C439F342D3E5}" destId="{93BFE075-1ECE-44C2-A5DB-91E4BCFCBAAE}" srcOrd="0" destOrd="0" presId="urn:microsoft.com/office/officeart/2005/8/layout/orgChart1"/>
    <dgm:cxn modelId="{BA1B3E10-7A59-4131-B6A6-34A4C8F80513}" type="presParOf" srcId="{93BFE075-1ECE-44C2-A5DB-91E4BCFCBAAE}" destId="{5A95ED86-920C-417A-BE8C-961A82C37FCA}" srcOrd="0" destOrd="0" presId="urn:microsoft.com/office/officeart/2005/8/layout/orgChart1"/>
    <dgm:cxn modelId="{0756107C-CFE8-4CAA-9376-64E11778CA28}" type="presParOf" srcId="{93BFE075-1ECE-44C2-A5DB-91E4BCFCBAAE}" destId="{2833DD42-462C-433B-9D09-5B0808E0BEF9}" srcOrd="1" destOrd="0" presId="urn:microsoft.com/office/officeart/2005/8/layout/orgChart1"/>
    <dgm:cxn modelId="{B4835B71-E935-4E51-A10A-CBCEBF62C89B}" type="presParOf" srcId="{5B89D972-7D7A-45FB-97B3-C439F342D3E5}" destId="{B03581FF-0A8C-444E-B17F-DF029AC7C3CC}" srcOrd="1" destOrd="0" presId="urn:microsoft.com/office/officeart/2005/8/layout/orgChart1"/>
    <dgm:cxn modelId="{83C035C0-6F26-49EE-86CE-1DA2DF5AE5A2}" type="presParOf" srcId="{5B89D972-7D7A-45FB-97B3-C439F342D3E5}" destId="{EFDEC113-E698-4245-A218-99C04155EB70}" srcOrd="2" destOrd="0" presId="urn:microsoft.com/office/officeart/2005/8/layout/orgChart1"/>
    <dgm:cxn modelId="{5FD0CD99-6299-4CEA-8BC1-EFCADCD8A2B4}" type="presParOf" srcId="{6EB4FF37-5CDB-45F2-A10C-29D207883944}" destId="{6DB93492-5E33-42B7-8E98-DADBABF8C7DD}" srcOrd="4" destOrd="0" presId="urn:microsoft.com/office/officeart/2005/8/layout/orgChart1"/>
    <dgm:cxn modelId="{4EF18422-9783-4308-907E-704E4E0E0BD9}" type="presParOf" srcId="{6EB4FF37-5CDB-45F2-A10C-29D207883944}" destId="{F7248147-678E-4477-9B24-95059502FECC}" srcOrd="5" destOrd="0" presId="urn:microsoft.com/office/officeart/2005/8/layout/orgChart1"/>
    <dgm:cxn modelId="{F0D0BB54-9B2E-4C3C-81A8-9777CB3175A6}" type="presParOf" srcId="{F7248147-678E-4477-9B24-95059502FECC}" destId="{C7549FA2-D58B-4C46-A971-80431D49CBFC}" srcOrd="0" destOrd="0" presId="urn:microsoft.com/office/officeart/2005/8/layout/orgChart1"/>
    <dgm:cxn modelId="{0308BA78-4A88-4233-8E4E-0637502C2F11}" type="presParOf" srcId="{C7549FA2-D58B-4C46-A971-80431D49CBFC}" destId="{ED8F59B1-B626-4495-9445-B80D51DD349E}" srcOrd="0" destOrd="0" presId="urn:microsoft.com/office/officeart/2005/8/layout/orgChart1"/>
    <dgm:cxn modelId="{2F5B1297-1163-456A-952D-BAD3F8853D4A}" type="presParOf" srcId="{C7549FA2-D58B-4C46-A971-80431D49CBFC}" destId="{DE86F98C-E7CD-4C16-AC26-ED561997B683}" srcOrd="1" destOrd="0" presId="urn:microsoft.com/office/officeart/2005/8/layout/orgChart1"/>
    <dgm:cxn modelId="{903F58BE-329C-4DB4-9899-8C0A6EF25F43}" type="presParOf" srcId="{F7248147-678E-4477-9B24-95059502FECC}" destId="{C971DA39-B795-49F8-BBD2-C264167DBBA4}" srcOrd="1" destOrd="0" presId="urn:microsoft.com/office/officeart/2005/8/layout/orgChart1"/>
    <dgm:cxn modelId="{4E1387A8-45B5-4452-A3D8-9CEA74E12DFA}" type="presParOf" srcId="{F7248147-678E-4477-9B24-95059502FECC}" destId="{D8CA69FD-EA9E-452B-865C-493802252DE9}" srcOrd="2" destOrd="0" presId="urn:microsoft.com/office/officeart/2005/8/layout/orgChart1"/>
    <dgm:cxn modelId="{9D4D126B-3E70-4AD1-AF71-FBD5AAC4F0B3}" type="presParOf" srcId="{03A64D2F-7629-4911-BB2B-1AE1A9EA3A5E}" destId="{C3F5F4E4-021E-4CC2-AE5D-2D96D4813B00}" srcOrd="2" destOrd="0" presId="urn:microsoft.com/office/officeart/2005/8/layout/orgChar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1B1B684-AD27-41D7-80AD-34148BF9CB14}"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IN"/>
        </a:p>
      </dgm:t>
    </dgm:pt>
    <dgm:pt modelId="{6EE4A54D-2261-4C00-A0EE-4A0C6FE6837A}">
      <dgm:prSet/>
      <dgm:spPr/>
      <dgm:t>
        <a:bodyPr/>
        <a:lstStyle/>
        <a:p>
          <a:pPr algn="just"/>
          <a:r>
            <a:rPr lang="en-IN" dirty="0"/>
            <a:t>As per Section 4 of the Indian Partnership Act, 1932, "Partnership" is defined as "the relation between persons who have agreed to share the profits of a business carried on by all or any of them acting for all".</a:t>
          </a:r>
        </a:p>
      </dgm:t>
    </dgm:pt>
    <dgm:pt modelId="{F2927465-56A0-45FC-9D7B-88CC99FF17EF}" type="parTrans" cxnId="{66101049-78C7-4CA4-96E1-EDD5987C372D}">
      <dgm:prSet/>
      <dgm:spPr/>
      <dgm:t>
        <a:bodyPr/>
        <a:lstStyle/>
        <a:p>
          <a:endParaRPr lang="en-IN"/>
        </a:p>
      </dgm:t>
    </dgm:pt>
    <dgm:pt modelId="{697C2D2C-F957-4006-8E82-472229835561}" type="sibTrans" cxnId="{66101049-78C7-4CA4-96E1-EDD5987C372D}">
      <dgm:prSet/>
      <dgm:spPr/>
      <dgm:t>
        <a:bodyPr/>
        <a:lstStyle/>
        <a:p>
          <a:endParaRPr lang="en-IN"/>
        </a:p>
      </dgm:t>
    </dgm:pt>
    <dgm:pt modelId="{76B8CD77-90E6-466C-97D8-28FAFA19F8A8}">
      <dgm:prSet/>
      <dgm:spPr/>
      <dgm:t>
        <a:bodyPr/>
        <a:lstStyle/>
        <a:p>
          <a:pPr algn="just"/>
          <a:r>
            <a:rPr lang="en-IN" dirty="0"/>
            <a:t>However, the Indian Partnership Act, 1932 does not define the term "Firm". In common parlance, the terms "Firm" and "Partnership" are often used interchangeably to refer to a business entity formed by two or more persons who agree to carry on a business together with the objective of making a profit. So, a "Firm" is essentially a partnership business as defined in Section 4 of the Indian Partnership Act, 1932</a:t>
          </a:r>
        </a:p>
      </dgm:t>
    </dgm:pt>
    <dgm:pt modelId="{BB61C9AE-D419-4410-B6D8-82F14DB22A44}" type="parTrans" cxnId="{1FF4520B-294C-417D-86B8-809A2525307C}">
      <dgm:prSet/>
      <dgm:spPr/>
      <dgm:t>
        <a:bodyPr/>
        <a:lstStyle/>
        <a:p>
          <a:endParaRPr lang="en-IN"/>
        </a:p>
      </dgm:t>
    </dgm:pt>
    <dgm:pt modelId="{12F67D80-D9D6-4E51-9A19-40EF0D076A6D}" type="sibTrans" cxnId="{1FF4520B-294C-417D-86B8-809A2525307C}">
      <dgm:prSet/>
      <dgm:spPr/>
      <dgm:t>
        <a:bodyPr/>
        <a:lstStyle/>
        <a:p>
          <a:endParaRPr lang="en-IN"/>
        </a:p>
      </dgm:t>
    </dgm:pt>
    <dgm:pt modelId="{3B18D58D-4B06-48AA-82FB-CC7CD7308EA5}" type="pres">
      <dgm:prSet presAssocID="{11B1B684-AD27-41D7-80AD-34148BF9CB14}" presName="linear" presStyleCnt="0">
        <dgm:presLayoutVars>
          <dgm:animLvl val="lvl"/>
          <dgm:resizeHandles val="exact"/>
        </dgm:presLayoutVars>
      </dgm:prSet>
      <dgm:spPr/>
    </dgm:pt>
    <dgm:pt modelId="{B0F048D7-868F-4AA6-B4A2-98869A2F4722}" type="pres">
      <dgm:prSet presAssocID="{6EE4A54D-2261-4C00-A0EE-4A0C6FE6837A}" presName="parentText" presStyleLbl="node1" presStyleIdx="0" presStyleCnt="2">
        <dgm:presLayoutVars>
          <dgm:chMax val="0"/>
          <dgm:bulletEnabled val="1"/>
        </dgm:presLayoutVars>
      </dgm:prSet>
      <dgm:spPr/>
    </dgm:pt>
    <dgm:pt modelId="{667C0A7C-F181-4833-87D8-70BCF18132A9}" type="pres">
      <dgm:prSet presAssocID="{697C2D2C-F957-4006-8E82-472229835561}" presName="spacer" presStyleCnt="0"/>
      <dgm:spPr/>
    </dgm:pt>
    <dgm:pt modelId="{7E374580-1CD9-4521-8DBA-545A5C3E972E}" type="pres">
      <dgm:prSet presAssocID="{76B8CD77-90E6-466C-97D8-28FAFA19F8A8}" presName="parentText" presStyleLbl="node1" presStyleIdx="1" presStyleCnt="2">
        <dgm:presLayoutVars>
          <dgm:chMax val="0"/>
          <dgm:bulletEnabled val="1"/>
        </dgm:presLayoutVars>
      </dgm:prSet>
      <dgm:spPr/>
    </dgm:pt>
  </dgm:ptLst>
  <dgm:cxnLst>
    <dgm:cxn modelId="{1FF4520B-294C-417D-86B8-809A2525307C}" srcId="{11B1B684-AD27-41D7-80AD-34148BF9CB14}" destId="{76B8CD77-90E6-466C-97D8-28FAFA19F8A8}" srcOrd="1" destOrd="0" parTransId="{BB61C9AE-D419-4410-B6D8-82F14DB22A44}" sibTransId="{12F67D80-D9D6-4E51-9A19-40EF0D076A6D}"/>
    <dgm:cxn modelId="{A4487D60-CB35-4F13-A92B-B1261BE8997A}" type="presOf" srcId="{11B1B684-AD27-41D7-80AD-34148BF9CB14}" destId="{3B18D58D-4B06-48AA-82FB-CC7CD7308EA5}" srcOrd="0" destOrd="0" presId="urn:microsoft.com/office/officeart/2005/8/layout/vList2"/>
    <dgm:cxn modelId="{5E5AC847-329A-4141-9112-BBBE037FEC4A}" type="presOf" srcId="{76B8CD77-90E6-466C-97D8-28FAFA19F8A8}" destId="{7E374580-1CD9-4521-8DBA-545A5C3E972E}" srcOrd="0" destOrd="0" presId="urn:microsoft.com/office/officeart/2005/8/layout/vList2"/>
    <dgm:cxn modelId="{66101049-78C7-4CA4-96E1-EDD5987C372D}" srcId="{11B1B684-AD27-41D7-80AD-34148BF9CB14}" destId="{6EE4A54D-2261-4C00-A0EE-4A0C6FE6837A}" srcOrd="0" destOrd="0" parTransId="{F2927465-56A0-45FC-9D7B-88CC99FF17EF}" sibTransId="{697C2D2C-F957-4006-8E82-472229835561}"/>
    <dgm:cxn modelId="{44C9CD9C-E6DD-4728-B826-41E0A3CC7FA6}" type="presOf" srcId="{6EE4A54D-2261-4C00-A0EE-4A0C6FE6837A}" destId="{B0F048D7-868F-4AA6-B4A2-98869A2F4722}" srcOrd="0" destOrd="0" presId="urn:microsoft.com/office/officeart/2005/8/layout/vList2"/>
    <dgm:cxn modelId="{18DF7F16-63BE-4949-AE84-3784CF0BF838}" type="presParOf" srcId="{3B18D58D-4B06-48AA-82FB-CC7CD7308EA5}" destId="{B0F048D7-868F-4AA6-B4A2-98869A2F4722}" srcOrd="0" destOrd="0" presId="urn:microsoft.com/office/officeart/2005/8/layout/vList2"/>
    <dgm:cxn modelId="{BDF11FA2-6AB0-4C12-9644-D80A52959E85}" type="presParOf" srcId="{3B18D58D-4B06-48AA-82FB-CC7CD7308EA5}" destId="{667C0A7C-F181-4833-87D8-70BCF18132A9}" srcOrd="1" destOrd="0" presId="urn:microsoft.com/office/officeart/2005/8/layout/vList2"/>
    <dgm:cxn modelId="{725C4069-6FF9-4BD0-8DF2-0276FCF47686}" type="presParOf" srcId="{3B18D58D-4B06-48AA-82FB-CC7CD7308EA5}" destId="{7E374580-1CD9-4521-8DBA-545A5C3E972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BDBD23-E634-47A0-9A00-3958BFA83AAE}"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DE6D8CB8-C860-4C30-9DCE-1B30E5C198A8}">
      <dgm:prSet/>
      <dgm:spPr/>
      <dgm:t>
        <a:bodyPr/>
        <a:lstStyle/>
        <a:p>
          <a:pPr algn="just"/>
          <a:r>
            <a:rPr lang="en-IN" dirty="0"/>
            <a:t>Convert means a transfer of property, assets, interest, rights, privileges, liability, obligation and the undertaking of a firm to the LLP in accordance with the second schedule. </a:t>
          </a:r>
        </a:p>
      </dgm:t>
    </dgm:pt>
    <dgm:pt modelId="{FB9F57A5-0A14-4333-8A60-719A09B9FF5C}" type="parTrans" cxnId="{EA448135-3B17-46E6-B98A-534941A8961C}">
      <dgm:prSet/>
      <dgm:spPr/>
      <dgm:t>
        <a:bodyPr/>
        <a:lstStyle/>
        <a:p>
          <a:endParaRPr lang="en-IN"/>
        </a:p>
      </dgm:t>
    </dgm:pt>
    <dgm:pt modelId="{7D7C2D43-BD77-42A4-9CCD-32FAEF4E868F}" type="sibTrans" cxnId="{EA448135-3B17-46E6-B98A-534941A8961C}">
      <dgm:prSet/>
      <dgm:spPr/>
      <dgm:t>
        <a:bodyPr/>
        <a:lstStyle/>
        <a:p>
          <a:endParaRPr lang="en-IN"/>
        </a:p>
      </dgm:t>
    </dgm:pt>
    <dgm:pt modelId="{3E3A860D-A731-4A00-83CF-BCE2CFBF79AE}">
      <dgm:prSet/>
      <dgm:spPr/>
      <dgm:t>
        <a:bodyPr/>
        <a:lstStyle/>
        <a:p>
          <a:pPr algn="just"/>
          <a:r>
            <a:rPr lang="en-IN" dirty="0"/>
            <a:t>Upon conversion, the partners of the firm shall be bound by the provisions of the second schedule that are applicable to them.</a:t>
          </a:r>
        </a:p>
      </dgm:t>
    </dgm:pt>
    <dgm:pt modelId="{4BA9E7B5-E8F9-4736-83BD-B12C4797E749}" type="parTrans" cxnId="{FEC00BDB-C31C-42EC-BB7B-2FA4FAAFBDC9}">
      <dgm:prSet/>
      <dgm:spPr/>
      <dgm:t>
        <a:bodyPr/>
        <a:lstStyle/>
        <a:p>
          <a:endParaRPr lang="en-IN"/>
        </a:p>
      </dgm:t>
    </dgm:pt>
    <dgm:pt modelId="{A21BBB58-AC75-4C67-BCFD-16465E20B5F4}" type="sibTrans" cxnId="{FEC00BDB-C31C-42EC-BB7B-2FA4FAAFBDC9}">
      <dgm:prSet/>
      <dgm:spPr/>
      <dgm:t>
        <a:bodyPr/>
        <a:lstStyle/>
        <a:p>
          <a:endParaRPr lang="en-IN"/>
        </a:p>
      </dgm:t>
    </dgm:pt>
    <dgm:pt modelId="{9D8DB5D1-03C2-4822-8BDF-285636865CEB}" type="pres">
      <dgm:prSet presAssocID="{98BDBD23-E634-47A0-9A00-3958BFA83AAE}" presName="Name0" presStyleCnt="0">
        <dgm:presLayoutVars>
          <dgm:chMax val="7"/>
          <dgm:chPref val="7"/>
          <dgm:dir/>
        </dgm:presLayoutVars>
      </dgm:prSet>
      <dgm:spPr/>
    </dgm:pt>
    <dgm:pt modelId="{420D32F4-38E3-4D60-AAE3-615AA6753679}" type="pres">
      <dgm:prSet presAssocID="{98BDBD23-E634-47A0-9A00-3958BFA83AAE}" presName="Name1" presStyleCnt="0"/>
      <dgm:spPr/>
    </dgm:pt>
    <dgm:pt modelId="{8C5C64C1-B88C-478C-8485-55C60358A4FE}" type="pres">
      <dgm:prSet presAssocID="{98BDBD23-E634-47A0-9A00-3958BFA83AAE}" presName="cycle" presStyleCnt="0"/>
      <dgm:spPr/>
    </dgm:pt>
    <dgm:pt modelId="{2D1C53C4-6984-40D8-A63C-9B1D90C44EAA}" type="pres">
      <dgm:prSet presAssocID="{98BDBD23-E634-47A0-9A00-3958BFA83AAE}" presName="srcNode" presStyleLbl="node1" presStyleIdx="0" presStyleCnt="2"/>
      <dgm:spPr/>
    </dgm:pt>
    <dgm:pt modelId="{C38D7BF4-07D2-4225-B272-9F077282511C}" type="pres">
      <dgm:prSet presAssocID="{98BDBD23-E634-47A0-9A00-3958BFA83AAE}" presName="conn" presStyleLbl="parChTrans1D2" presStyleIdx="0" presStyleCnt="1"/>
      <dgm:spPr/>
    </dgm:pt>
    <dgm:pt modelId="{A9109D88-70E0-4DD0-86DD-3DC2D6D1D66C}" type="pres">
      <dgm:prSet presAssocID="{98BDBD23-E634-47A0-9A00-3958BFA83AAE}" presName="extraNode" presStyleLbl="node1" presStyleIdx="0" presStyleCnt="2"/>
      <dgm:spPr/>
    </dgm:pt>
    <dgm:pt modelId="{012D8CE4-2FB9-4A52-A898-461578F9196C}" type="pres">
      <dgm:prSet presAssocID="{98BDBD23-E634-47A0-9A00-3958BFA83AAE}" presName="dstNode" presStyleLbl="node1" presStyleIdx="0" presStyleCnt="2"/>
      <dgm:spPr/>
    </dgm:pt>
    <dgm:pt modelId="{C879206C-DA0A-4AA6-9FEE-63A1DB428348}" type="pres">
      <dgm:prSet presAssocID="{DE6D8CB8-C860-4C30-9DCE-1B30E5C198A8}" presName="text_1" presStyleLbl="node1" presStyleIdx="0" presStyleCnt="2" custLinFactNeighborX="237">
        <dgm:presLayoutVars>
          <dgm:bulletEnabled val="1"/>
        </dgm:presLayoutVars>
      </dgm:prSet>
      <dgm:spPr/>
    </dgm:pt>
    <dgm:pt modelId="{C5A8B0B6-C8D5-435E-9C11-3906DCDDBA33}" type="pres">
      <dgm:prSet presAssocID="{DE6D8CB8-C860-4C30-9DCE-1B30E5C198A8}" presName="accent_1" presStyleCnt="0"/>
      <dgm:spPr/>
    </dgm:pt>
    <dgm:pt modelId="{AF63A444-A817-4CCB-A0F3-360B517C06CD}" type="pres">
      <dgm:prSet presAssocID="{DE6D8CB8-C860-4C30-9DCE-1B30E5C198A8}" presName="accentRepeatNode" presStyleLbl="solidFgAcc1" presStyleIdx="0" presStyleCnt="2"/>
      <dgm:spPr/>
    </dgm:pt>
    <dgm:pt modelId="{EC48B02E-9564-4737-B05C-E434A13FF418}" type="pres">
      <dgm:prSet presAssocID="{3E3A860D-A731-4A00-83CF-BCE2CFBF79AE}" presName="text_2" presStyleLbl="node1" presStyleIdx="1" presStyleCnt="2">
        <dgm:presLayoutVars>
          <dgm:bulletEnabled val="1"/>
        </dgm:presLayoutVars>
      </dgm:prSet>
      <dgm:spPr/>
    </dgm:pt>
    <dgm:pt modelId="{E87E8E3A-A70F-4B8E-91D1-05947B307E59}" type="pres">
      <dgm:prSet presAssocID="{3E3A860D-A731-4A00-83CF-BCE2CFBF79AE}" presName="accent_2" presStyleCnt="0"/>
      <dgm:spPr/>
    </dgm:pt>
    <dgm:pt modelId="{61468D91-9571-4442-A939-DFC4EC69C720}" type="pres">
      <dgm:prSet presAssocID="{3E3A860D-A731-4A00-83CF-BCE2CFBF79AE}" presName="accentRepeatNode" presStyleLbl="solidFgAcc1" presStyleIdx="1" presStyleCnt="2"/>
      <dgm:spPr/>
    </dgm:pt>
  </dgm:ptLst>
  <dgm:cxnLst>
    <dgm:cxn modelId="{8ECC5508-F5C9-42D6-9F45-28B6EA102504}" type="presOf" srcId="{3E3A860D-A731-4A00-83CF-BCE2CFBF79AE}" destId="{EC48B02E-9564-4737-B05C-E434A13FF418}" srcOrd="0" destOrd="0" presId="urn:microsoft.com/office/officeart/2008/layout/VerticalCurvedList"/>
    <dgm:cxn modelId="{EA448135-3B17-46E6-B98A-534941A8961C}" srcId="{98BDBD23-E634-47A0-9A00-3958BFA83AAE}" destId="{DE6D8CB8-C860-4C30-9DCE-1B30E5C198A8}" srcOrd="0" destOrd="0" parTransId="{FB9F57A5-0A14-4333-8A60-719A09B9FF5C}" sibTransId="{7D7C2D43-BD77-42A4-9CCD-32FAEF4E868F}"/>
    <dgm:cxn modelId="{11120373-7CA0-4954-B462-F47D96D43C0D}" type="presOf" srcId="{DE6D8CB8-C860-4C30-9DCE-1B30E5C198A8}" destId="{C879206C-DA0A-4AA6-9FEE-63A1DB428348}" srcOrd="0" destOrd="0" presId="urn:microsoft.com/office/officeart/2008/layout/VerticalCurvedList"/>
    <dgm:cxn modelId="{92429FBE-C9A1-47D7-ABFE-841A9EF03269}" type="presOf" srcId="{7D7C2D43-BD77-42A4-9CCD-32FAEF4E868F}" destId="{C38D7BF4-07D2-4225-B272-9F077282511C}" srcOrd="0" destOrd="0" presId="urn:microsoft.com/office/officeart/2008/layout/VerticalCurvedList"/>
    <dgm:cxn modelId="{FD1FAECA-BC7C-4B41-80E3-82268B95FE34}" type="presOf" srcId="{98BDBD23-E634-47A0-9A00-3958BFA83AAE}" destId="{9D8DB5D1-03C2-4822-8BDF-285636865CEB}" srcOrd="0" destOrd="0" presId="urn:microsoft.com/office/officeart/2008/layout/VerticalCurvedList"/>
    <dgm:cxn modelId="{FEC00BDB-C31C-42EC-BB7B-2FA4FAAFBDC9}" srcId="{98BDBD23-E634-47A0-9A00-3958BFA83AAE}" destId="{3E3A860D-A731-4A00-83CF-BCE2CFBF79AE}" srcOrd="1" destOrd="0" parTransId="{4BA9E7B5-E8F9-4736-83BD-B12C4797E749}" sibTransId="{A21BBB58-AC75-4C67-BCFD-16465E20B5F4}"/>
    <dgm:cxn modelId="{484DBF99-81A1-4B5B-B435-B45A6B185B62}" type="presParOf" srcId="{9D8DB5D1-03C2-4822-8BDF-285636865CEB}" destId="{420D32F4-38E3-4D60-AAE3-615AA6753679}" srcOrd="0" destOrd="0" presId="urn:microsoft.com/office/officeart/2008/layout/VerticalCurvedList"/>
    <dgm:cxn modelId="{04CBA02F-5E5C-400B-B87C-FEF6C5A2E9B1}" type="presParOf" srcId="{420D32F4-38E3-4D60-AAE3-615AA6753679}" destId="{8C5C64C1-B88C-478C-8485-55C60358A4FE}" srcOrd="0" destOrd="0" presId="urn:microsoft.com/office/officeart/2008/layout/VerticalCurvedList"/>
    <dgm:cxn modelId="{402AE071-91A0-4169-AB9F-532BFC67AD4E}" type="presParOf" srcId="{8C5C64C1-B88C-478C-8485-55C60358A4FE}" destId="{2D1C53C4-6984-40D8-A63C-9B1D90C44EAA}" srcOrd="0" destOrd="0" presId="urn:microsoft.com/office/officeart/2008/layout/VerticalCurvedList"/>
    <dgm:cxn modelId="{693EBE02-5B07-4D64-927C-E70894E2D5DF}" type="presParOf" srcId="{8C5C64C1-B88C-478C-8485-55C60358A4FE}" destId="{C38D7BF4-07D2-4225-B272-9F077282511C}" srcOrd="1" destOrd="0" presId="urn:microsoft.com/office/officeart/2008/layout/VerticalCurvedList"/>
    <dgm:cxn modelId="{0415994E-B9B5-4F0D-BD4C-7E6EA7B40DF6}" type="presParOf" srcId="{8C5C64C1-B88C-478C-8485-55C60358A4FE}" destId="{A9109D88-70E0-4DD0-86DD-3DC2D6D1D66C}" srcOrd="2" destOrd="0" presId="urn:microsoft.com/office/officeart/2008/layout/VerticalCurvedList"/>
    <dgm:cxn modelId="{AB7E728D-EA18-410A-9167-18652E7493F0}" type="presParOf" srcId="{8C5C64C1-B88C-478C-8485-55C60358A4FE}" destId="{012D8CE4-2FB9-4A52-A898-461578F9196C}" srcOrd="3" destOrd="0" presId="urn:microsoft.com/office/officeart/2008/layout/VerticalCurvedList"/>
    <dgm:cxn modelId="{7FBD8FEE-FAB2-463D-96CB-E69BCBEA9177}" type="presParOf" srcId="{420D32F4-38E3-4D60-AAE3-615AA6753679}" destId="{C879206C-DA0A-4AA6-9FEE-63A1DB428348}" srcOrd="1" destOrd="0" presId="urn:microsoft.com/office/officeart/2008/layout/VerticalCurvedList"/>
    <dgm:cxn modelId="{BFE303A9-1D43-4BD7-B735-E474D9206532}" type="presParOf" srcId="{420D32F4-38E3-4D60-AAE3-615AA6753679}" destId="{C5A8B0B6-C8D5-435E-9C11-3906DCDDBA33}" srcOrd="2" destOrd="0" presId="urn:microsoft.com/office/officeart/2008/layout/VerticalCurvedList"/>
    <dgm:cxn modelId="{CFBAA581-C77D-4854-97B4-EEBBEFE40452}" type="presParOf" srcId="{C5A8B0B6-C8D5-435E-9C11-3906DCDDBA33}" destId="{AF63A444-A817-4CCB-A0F3-360B517C06CD}" srcOrd="0" destOrd="0" presId="urn:microsoft.com/office/officeart/2008/layout/VerticalCurvedList"/>
    <dgm:cxn modelId="{3C04D212-CF08-4007-B4A1-4D155B9904F2}" type="presParOf" srcId="{420D32F4-38E3-4D60-AAE3-615AA6753679}" destId="{EC48B02E-9564-4737-B05C-E434A13FF418}" srcOrd="3" destOrd="0" presId="urn:microsoft.com/office/officeart/2008/layout/VerticalCurvedList"/>
    <dgm:cxn modelId="{E4F57EF6-0BFD-4334-AB35-E96618720B9D}" type="presParOf" srcId="{420D32F4-38E3-4D60-AAE3-615AA6753679}" destId="{E87E8E3A-A70F-4B8E-91D1-05947B307E59}" srcOrd="4" destOrd="0" presId="urn:microsoft.com/office/officeart/2008/layout/VerticalCurvedList"/>
    <dgm:cxn modelId="{DD5E42E3-35B0-49A8-AC25-1BAE5AA53C5F}" type="presParOf" srcId="{E87E8E3A-A70F-4B8E-91D1-05947B307E59}" destId="{61468D91-9571-4442-A939-DFC4EC69C72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E5C02F-C918-4C10-9899-D41FB832D995}"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en-IN"/>
        </a:p>
      </dgm:t>
    </dgm:pt>
    <dgm:pt modelId="{2573A8BC-BA1E-41CE-AE14-ED9B76406000}">
      <dgm:prSet/>
      <dgm:spPr/>
      <dgm:t>
        <a:bodyPr/>
        <a:lstStyle/>
        <a:p>
          <a:pPr algn="just"/>
          <a:r>
            <a:rPr lang="en-IN" dirty="0"/>
            <a:t>A Firm may apply to convert into LLP in accordance with the second schedule, if and only if, the partners of LLP into which the firm is to be converted, comprise all the partners of the firm and no one else.</a:t>
          </a:r>
        </a:p>
      </dgm:t>
    </dgm:pt>
    <dgm:pt modelId="{11DA0735-D854-42F2-A535-F63B26FA9BE7}" type="parTrans" cxnId="{CD17DD85-2EF8-4CCC-A4CF-052C1F2ACAF0}">
      <dgm:prSet/>
      <dgm:spPr/>
      <dgm:t>
        <a:bodyPr/>
        <a:lstStyle/>
        <a:p>
          <a:endParaRPr lang="en-IN"/>
        </a:p>
      </dgm:t>
    </dgm:pt>
    <dgm:pt modelId="{545A231C-F9D8-451D-A1C5-96CD2D070C9E}" type="sibTrans" cxnId="{CD17DD85-2EF8-4CCC-A4CF-052C1F2ACAF0}">
      <dgm:prSet/>
      <dgm:spPr/>
      <dgm:t>
        <a:bodyPr/>
        <a:lstStyle/>
        <a:p>
          <a:endParaRPr lang="en-IN"/>
        </a:p>
      </dgm:t>
    </dgm:pt>
    <dgm:pt modelId="{CAB32B38-1114-44BC-AE7B-FF4F994520AC}" type="pres">
      <dgm:prSet presAssocID="{79E5C02F-C918-4C10-9899-D41FB832D995}" presName="Name0" presStyleCnt="0">
        <dgm:presLayoutVars>
          <dgm:chMax val="7"/>
          <dgm:chPref val="7"/>
          <dgm:dir/>
        </dgm:presLayoutVars>
      </dgm:prSet>
      <dgm:spPr/>
    </dgm:pt>
    <dgm:pt modelId="{1518BFB7-4467-46EE-99BF-6ECA9A3F48E6}" type="pres">
      <dgm:prSet presAssocID="{79E5C02F-C918-4C10-9899-D41FB832D995}" presName="Name1" presStyleCnt="0"/>
      <dgm:spPr/>
    </dgm:pt>
    <dgm:pt modelId="{C0A352CA-FC6B-4AFC-BE07-1AFAD2FF28E3}" type="pres">
      <dgm:prSet presAssocID="{79E5C02F-C918-4C10-9899-D41FB832D995}" presName="cycle" presStyleCnt="0"/>
      <dgm:spPr/>
    </dgm:pt>
    <dgm:pt modelId="{649820B3-4F1A-41BE-8BF2-51ED16356849}" type="pres">
      <dgm:prSet presAssocID="{79E5C02F-C918-4C10-9899-D41FB832D995}" presName="srcNode" presStyleLbl="node1" presStyleIdx="0" presStyleCnt="1"/>
      <dgm:spPr/>
    </dgm:pt>
    <dgm:pt modelId="{9922E9E5-2B49-4719-A47D-6FA3E32A0210}" type="pres">
      <dgm:prSet presAssocID="{79E5C02F-C918-4C10-9899-D41FB832D995}" presName="conn" presStyleLbl="parChTrans1D2" presStyleIdx="0" presStyleCnt="1"/>
      <dgm:spPr/>
    </dgm:pt>
    <dgm:pt modelId="{0881546C-AF62-4DE6-82E5-E900331119BF}" type="pres">
      <dgm:prSet presAssocID="{79E5C02F-C918-4C10-9899-D41FB832D995}" presName="extraNode" presStyleLbl="node1" presStyleIdx="0" presStyleCnt="1"/>
      <dgm:spPr/>
    </dgm:pt>
    <dgm:pt modelId="{A524D3CC-168D-4ACE-B123-E6390EF89D81}" type="pres">
      <dgm:prSet presAssocID="{79E5C02F-C918-4C10-9899-D41FB832D995}" presName="dstNode" presStyleLbl="node1" presStyleIdx="0" presStyleCnt="1"/>
      <dgm:spPr/>
    </dgm:pt>
    <dgm:pt modelId="{37010DA9-00D2-4AC4-BBDF-23CA32E1659B}" type="pres">
      <dgm:prSet presAssocID="{2573A8BC-BA1E-41CE-AE14-ED9B76406000}" presName="text_1" presStyleLbl="node1" presStyleIdx="0" presStyleCnt="1">
        <dgm:presLayoutVars>
          <dgm:bulletEnabled val="1"/>
        </dgm:presLayoutVars>
      </dgm:prSet>
      <dgm:spPr/>
    </dgm:pt>
    <dgm:pt modelId="{D34DF1EF-8BE5-4493-A886-9AFD1BE047D1}" type="pres">
      <dgm:prSet presAssocID="{2573A8BC-BA1E-41CE-AE14-ED9B76406000}" presName="accent_1" presStyleCnt="0"/>
      <dgm:spPr/>
    </dgm:pt>
    <dgm:pt modelId="{16CCD8BB-187B-4FB8-9776-163A88C87195}" type="pres">
      <dgm:prSet presAssocID="{2573A8BC-BA1E-41CE-AE14-ED9B76406000}" presName="accentRepeatNode" presStyleLbl="solidFgAcc1" presStyleIdx="0" presStyleCnt="1"/>
      <dgm:spPr/>
    </dgm:pt>
  </dgm:ptLst>
  <dgm:cxnLst>
    <dgm:cxn modelId="{BD822E21-85F8-433A-854A-86938241B883}" type="presOf" srcId="{79E5C02F-C918-4C10-9899-D41FB832D995}" destId="{CAB32B38-1114-44BC-AE7B-FF4F994520AC}" srcOrd="0" destOrd="0" presId="urn:microsoft.com/office/officeart/2008/layout/VerticalCurvedList"/>
    <dgm:cxn modelId="{CD17DD85-2EF8-4CCC-A4CF-052C1F2ACAF0}" srcId="{79E5C02F-C918-4C10-9899-D41FB832D995}" destId="{2573A8BC-BA1E-41CE-AE14-ED9B76406000}" srcOrd="0" destOrd="0" parTransId="{11DA0735-D854-42F2-A535-F63B26FA9BE7}" sibTransId="{545A231C-F9D8-451D-A1C5-96CD2D070C9E}"/>
    <dgm:cxn modelId="{E2AB358D-93A4-46CF-B91E-45A680A3931F}" type="presOf" srcId="{2573A8BC-BA1E-41CE-AE14-ED9B76406000}" destId="{37010DA9-00D2-4AC4-BBDF-23CA32E1659B}" srcOrd="0" destOrd="0" presId="urn:microsoft.com/office/officeart/2008/layout/VerticalCurvedList"/>
    <dgm:cxn modelId="{13DDDEFB-358A-4A4C-9C38-FD781C0B53B2}" type="presOf" srcId="{545A231C-F9D8-451D-A1C5-96CD2D070C9E}" destId="{9922E9E5-2B49-4719-A47D-6FA3E32A0210}" srcOrd="0" destOrd="0" presId="urn:microsoft.com/office/officeart/2008/layout/VerticalCurvedList"/>
    <dgm:cxn modelId="{F7FA6469-62EC-4818-84AC-5853E10E51F7}" type="presParOf" srcId="{CAB32B38-1114-44BC-AE7B-FF4F994520AC}" destId="{1518BFB7-4467-46EE-99BF-6ECA9A3F48E6}" srcOrd="0" destOrd="0" presId="urn:microsoft.com/office/officeart/2008/layout/VerticalCurvedList"/>
    <dgm:cxn modelId="{ACF959FB-6F50-43AA-93A3-D6DFFB1D7F84}" type="presParOf" srcId="{1518BFB7-4467-46EE-99BF-6ECA9A3F48E6}" destId="{C0A352CA-FC6B-4AFC-BE07-1AFAD2FF28E3}" srcOrd="0" destOrd="0" presId="urn:microsoft.com/office/officeart/2008/layout/VerticalCurvedList"/>
    <dgm:cxn modelId="{7E62573E-EB6C-4BAE-977B-BCB5B9489643}" type="presParOf" srcId="{C0A352CA-FC6B-4AFC-BE07-1AFAD2FF28E3}" destId="{649820B3-4F1A-41BE-8BF2-51ED16356849}" srcOrd="0" destOrd="0" presId="urn:microsoft.com/office/officeart/2008/layout/VerticalCurvedList"/>
    <dgm:cxn modelId="{ABDA64AB-E88D-4377-B5D4-E2BB7B3E3E65}" type="presParOf" srcId="{C0A352CA-FC6B-4AFC-BE07-1AFAD2FF28E3}" destId="{9922E9E5-2B49-4719-A47D-6FA3E32A0210}" srcOrd="1" destOrd="0" presId="urn:microsoft.com/office/officeart/2008/layout/VerticalCurvedList"/>
    <dgm:cxn modelId="{F772A9B8-ECF8-42DD-B18A-59114C475BED}" type="presParOf" srcId="{C0A352CA-FC6B-4AFC-BE07-1AFAD2FF28E3}" destId="{0881546C-AF62-4DE6-82E5-E900331119BF}" srcOrd="2" destOrd="0" presId="urn:microsoft.com/office/officeart/2008/layout/VerticalCurvedList"/>
    <dgm:cxn modelId="{7440D2E0-8D5E-41B9-B2EB-6223544BC248}" type="presParOf" srcId="{C0A352CA-FC6B-4AFC-BE07-1AFAD2FF28E3}" destId="{A524D3CC-168D-4ACE-B123-E6390EF89D81}" srcOrd="3" destOrd="0" presId="urn:microsoft.com/office/officeart/2008/layout/VerticalCurvedList"/>
    <dgm:cxn modelId="{3DC4858B-D460-4AA2-9DFD-2279FE9D0F0F}" type="presParOf" srcId="{1518BFB7-4467-46EE-99BF-6ECA9A3F48E6}" destId="{37010DA9-00D2-4AC4-BBDF-23CA32E1659B}" srcOrd="1" destOrd="0" presId="urn:microsoft.com/office/officeart/2008/layout/VerticalCurvedList"/>
    <dgm:cxn modelId="{5D41CB50-433A-49F2-A506-0208D6629EC1}" type="presParOf" srcId="{1518BFB7-4467-46EE-99BF-6ECA9A3F48E6}" destId="{D34DF1EF-8BE5-4493-A886-9AFD1BE047D1}" srcOrd="2" destOrd="0" presId="urn:microsoft.com/office/officeart/2008/layout/VerticalCurvedList"/>
    <dgm:cxn modelId="{E65B10F1-29AB-48A8-AC14-923DBA3258F6}" type="presParOf" srcId="{D34DF1EF-8BE5-4493-A886-9AFD1BE047D1}" destId="{16CCD8BB-187B-4FB8-9776-163A88C8719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2F17DA5-815F-4EA7-B614-FFC16BD7DFF2}"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IN"/>
        </a:p>
      </dgm:t>
    </dgm:pt>
    <dgm:pt modelId="{D10787D5-0830-47B0-8668-478DBFFA1AFA}">
      <dgm:prSet/>
      <dgm:spPr/>
      <dgm:t>
        <a:bodyPr/>
        <a:lstStyle/>
        <a:p>
          <a:pPr algn="just"/>
          <a:r>
            <a:rPr lang="en-IN" dirty="0"/>
            <a:t>A statement by all of its partners in Form No. 3 and accompanied by appropriate fee shall be filed to Central Government containing the following particulars.</a:t>
          </a:r>
        </a:p>
      </dgm:t>
    </dgm:pt>
    <dgm:pt modelId="{8B4EDC8A-5C07-4D06-9918-95C0D3FFF7EA}" type="parTrans" cxnId="{DFB4AB88-A598-4BED-BA51-70ADA48974F2}">
      <dgm:prSet/>
      <dgm:spPr/>
      <dgm:t>
        <a:bodyPr/>
        <a:lstStyle/>
        <a:p>
          <a:endParaRPr lang="en-IN"/>
        </a:p>
      </dgm:t>
    </dgm:pt>
    <dgm:pt modelId="{F5AA6AAC-1FF9-44CF-821E-C20B8A18564A}" type="sibTrans" cxnId="{DFB4AB88-A598-4BED-BA51-70ADA48974F2}">
      <dgm:prSet/>
      <dgm:spPr/>
      <dgm:t>
        <a:bodyPr/>
        <a:lstStyle/>
        <a:p>
          <a:endParaRPr lang="en-IN"/>
        </a:p>
      </dgm:t>
    </dgm:pt>
    <dgm:pt modelId="{99724319-7D46-4E33-B76C-DBAF73F0774C}">
      <dgm:prSet/>
      <dgm:spPr/>
      <dgm:t>
        <a:bodyPr/>
        <a:lstStyle/>
        <a:p>
          <a:pPr algn="just"/>
          <a:r>
            <a:rPr lang="en-IN" dirty="0"/>
            <a:t>The </a:t>
          </a:r>
          <a:r>
            <a:rPr lang="en-IN" dirty="0">
              <a:solidFill>
                <a:srgbClr val="FF0000"/>
              </a:solidFill>
            </a:rPr>
            <a:t>name and registration number</a:t>
          </a:r>
          <a:r>
            <a:rPr lang="en-IN" dirty="0"/>
            <a:t>, if applicable, of the firm and </a:t>
          </a:r>
        </a:p>
      </dgm:t>
    </dgm:pt>
    <dgm:pt modelId="{5820C23B-FD54-4518-8C56-8D3FAB9F5810}" type="parTrans" cxnId="{6CBE1CB1-1643-4DBB-AF9B-9A72E828F9A3}">
      <dgm:prSet/>
      <dgm:spPr/>
      <dgm:t>
        <a:bodyPr/>
        <a:lstStyle/>
        <a:p>
          <a:endParaRPr lang="en-IN"/>
        </a:p>
      </dgm:t>
    </dgm:pt>
    <dgm:pt modelId="{4248E2CB-ABFF-4461-8AB2-E91E13AE1365}" type="sibTrans" cxnId="{6CBE1CB1-1643-4DBB-AF9B-9A72E828F9A3}">
      <dgm:prSet/>
      <dgm:spPr/>
      <dgm:t>
        <a:bodyPr/>
        <a:lstStyle/>
        <a:p>
          <a:endParaRPr lang="en-IN"/>
        </a:p>
      </dgm:t>
    </dgm:pt>
    <dgm:pt modelId="{60937C17-74A7-4B07-B12D-C9FF5A1FEA7D}">
      <dgm:prSet/>
      <dgm:spPr/>
      <dgm:t>
        <a:bodyPr/>
        <a:lstStyle/>
        <a:p>
          <a:pPr algn="just"/>
          <a:r>
            <a:rPr lang="en-IN" dirty="0"/>
            <a:t>The </a:t>
          </a:r>
          <a:r>
            <a:rPr lang="en-IN" dirty="0">
              <a:solidFill>
                <a:srgbClr val="FF0000"/>
              </a:solidFill>
            </a:rPr>
            <a:t>date </a:t>
          </a:r>
          <a:r>
            <a:rPr lang="en-IN" dirty="0"/>
            <a:t>on which the firm was registered under the Indian partnership Act, 1932 or under any law, as applicable</a:t>
          </a:r>
        </a:p>
      </dgm:t>
    </dgm:pt>
    <dgm:pt modelId="{0E90E7E3-DD26-4810-AA3A-3CC57DDCCB32}" type="parTrans" cxnId="{5B1D3E0F-3942-4EB8-89CC-D1C292D621B8}">
      <dgm:prSet/>
      <dgm:spPr/>
      <dgm:t>
        <a:bodyPr/>
        <a:lstStyle/>
        <a:p>
          <a:endParaRPr lang="en-IN"/>
        </a:p>
      </dgm:t>
    </dgm:pt>
    <dgm:pt modelId="{403292C6-33EA-42D1-BCAF-DB344FF30686}" type="sibTrans" cxnId="{5B1D3E0F-3942-4EB8-89CC-D1C292D621B8}">
      <dgm:prSet/>
      <dgm:spPr/>
      <dgm:t>
        <a:bodyPr/>
        <a:lstStyle/>
        <a:p>
          <a:endParaRPr lang="en-IN"/>
        </a:p>
      </dgm:t>
    </dgm:pt>
    <dgm:pt modelId="{2F76D2F0-F51F-4993-A8A0-2448B3991667}">
      <dgm:prSet/>
      <dgm:spPr/>
      <dgm:t>
        <a:bodyPr/>
        <a:lstStyle/>
        <a:p>
          <a:pPr algn="just"/>
          <a:r>
            <a:rPr lang="en-IN" dirty="0">
              <a:solidFill>
                <a:srgbClr val="FF0000"/>
              </a:solidFill>
            </a:rPr>
            <a:t>Incorporating documents and statement</a:t>
          </a:r>
          <a:r>
            <a:rPr lang="en-IN" dirty="0"/>
            <a:t> referred to in Section 11 (signed by advocate or company secretary or chartered accountant or cost accountant)</a:t>
          </a:r>
        </a:p>
      </dgm:t>
    </dgm:pt>
    <dgm:pt modelId="{791DFA50-596F-474E-B558-4FEF897CADAB}" type="parTrans" cxnId="{01FCFB82-171E-4A2E-A448-D1BDF6284B18}">
      <dgm:prSet/>
      <dgm:spPr/>
      <dgm:t>
        <a:bodyPr/>
        <a:lstStyle/>
        <a:p>
          <a:endParaRPr lang="en-IN"/>
        </a:p>
      </dgm:t>
    </dgm:pt>
    <dgm:pt modelId="{AAD79D4F-E1B7-4637-A689-117693B053E8}" type="sibTrans" cxnId="{01FCFB82-171E-4A2E-A448-D1BDF6284B18}">
      <dgm:prSet/>
      <dgm:spPr/>
      <dgm:t>
        <a:bodyPr/>
        <a:lstStyle/>
        <a:p>
          <a:endParaRPr lang="en-IN"/>
        </a:p>
      </dgm:t>
    </dgm:pt>
    <dgm:pt modelId="{24D7B54F-3534-40D5-8F95-B2DDEE5EA58C}" type="pres">
      <dgm:prSet presAssocID="{92F17DA5-815F-4EA7-B614-FFC16BD7DFF2}" presName="hierChild1" presStyleCnt="0">
        <dgm:presLayoutVars>
          <dgm:orgChart val="1"/>
          <dgm:chPref val="1"/>
          <dgm:dir/>
          <dgm:animOne val="branch"/>
          <dgm:animLvl val="lvl"/>
          <dgm:resizeHandles/>
        </dgm:presLayoutVars>
      </dgm:prSet>
      <dgm:spPr/>
    </dgm:pt>
    <dgm:pt modelId="{1694FCB5-E592-4EE5-9920-9D7F25E5BE43}" type="pres">
      <dgm:prSet presAssocID="{D10787D5-0830-47B0-8668-478DBFFA1AFA}" presName="hierRoot1" presStyleCnt="0">
        <dgm:presLayoutVars>
          <dgm:hierBranch val="init"/>
        </dgm:presLayoutVars>
      </dgm:prSet>
      <dgm:spPr/>
    </dgm:pt>
    <dgm:pt modelId="{C5439AB3-60DB-4223-910E-1F6C71232DD6}" type="pres">
      <dgm:prSet presAssocID="{D10787D5-0830-47B0-8668-478DBFFA1AFA}" presName="rootComposite1" presStyleCnt="0"/>
      <dgm:spPr/>
    </dgm:pt>
    <dgm:pt modelId="{C41AE89A-E5BE-4D8D-97CA-DABAD6D0C82A}" type="pres">
      <dgm:prSet presAssocID="{D10787D5-0830-47B0-8668-478DBFFA1AFA}" presName="rootText1" presStyleLbl="node0" presStyleIdx="0" presStyleCnt="1">
        <dgm:presLayoutVars>
          <dgm:chPref val="3"/>
        </dgm:presLayoutVars>
      </dgm:prSet>
      <dgm:spPr/>
    </dgm:pt>
    <dgm:pt modelId="{A72AFC6E-0178-47DB-A7D4-15C26AFEE440}" type="pres">
      <dgm:prSet presAssocID="{D10787D5-0830-47B0-8668-478DBFFA1AFA}" presName="rootConnector1" presStyleLbl="node1" presStyleIdx="0" presStyleCnt="0"/>
      <dgm:spPr/>
    </dgm:pt>
    <dgm:pt modelId="{13712D3A-A2C6-4425-A5C9-FE2DE7659652}" type="pres">
      <dgm:prSet presAssocID="{D10787D5-0830-47B0-8668-478DBFFA1AFA}" presName="hierChild2" presStyleCnt="0"/>
      <dgm:spPr/>
    </dgm:pt>
    <dgm:pt modelId="{D7E2A25D-7608-41D2-824E-AF3AD407D3F9}" type="pres">
      <dgm:prSet presAssocID="{5820C23B-FD54-4518-8C56-8D3FAB9F5810}" presName="Name37" presStyleLbl="parChTrans1D2" presStyleIdx="0" presStyleCnt="3"/>
      <dgm:spPr/>
    </dgm:pt>
    <dgm:pt modelId="{09C651F1-237B-4AE4-832F-BEED83B2DBC6}" type="pres">
      <dgm:prSet presAssocID="{99724319-7D46-4E33-B76C-DBAF73F0774C}" presName="hierRoot2" presStyleCnt="0">
        <dgm:presLayoutVars>
          <dgm:hierBranch val="init"/>
        </dgm:presLayoutVars>
      </dgm:prSet>
      <dgm:spPr/>
    </dgm:pt>
    <dgm:pt modelId="{C3A4BF99-F36C-4614-A137-43B0D5A8C7EC}" type="pres">
      <dgm:prSet presAssocID="{99724319-7D46-4E33-B76C-DBAF73F0774C}" presName="rootComposite" presStyleCnt="0"/>
      <dgm:spPr/>
    </dgm:pt>
    <dgm:pt modelId="{EB309C88-2657-412F-AE68-E21987A5EFDF}" type="pres">
      <dgm:prSet presAssocID="{99724319-7D46-4E33-B76C-DBAF73F0774C}" presName="rootText" presStyleLbl="node2" presStyleIdx="0" presStyleCnt="3">
        <dgm:presLayoutVars>
          <dgm:chPref val="3"/>
        </dgm:presLayoutVars>
      </dgm:prSet>
      <dgm:spPr/>
    </dgm:pt>
    <dgm:pt modelId="{1CD91D6E-4106-46B7-9FED-FB57651D11DE}" type="pres">
      <dgm:prSet presAssocID="{99724319-7D46-4E33-B76C-DBAF73F0774C}" presName="rootConnector" presStyleLbl="node2" presStyleIdx="0" presStyleCnt="3"/>
      <dgm:spPr/>
    </dgm:pt>
    <dgm:pt modelId="{F11EC2CB-63FE-440E-977C-5209285E4573}" type="pres">
      <dgm:prSet presAssocID="{99724319-7D46-4E33-B76C-DBAF73F0774C}" presName="hierChild4" presStyleCnt="0"/>
      <dgm:spPr/>
    </dgm:pt>
    <dgm:pt modelId="{69DC9C64-A571-4650-ACA9-178F74E2D945}" type="pres">
      <dgm:prSet presAssocID="{99724319-7D46-4E33-B76C-DBAF73F0774C}" presName="hierChild5" presStyleCnt="0"/>
      <dgm:spPr/>
    </dgm:pt>
    <dgm:pt modelId="{EBA5220C-B813-4E22-83F7-92ABEE5079C4}" type="pres">
      <dgm:prSet presAssocID="{0E90E7E3-DD26-4810-AA3A-3CC57DDCCB32}" presName="Name37" presStyleLbl="parChTrans1D2" presStyleIdx="1" presStyleCnt="3"/>
      <dgm:spPr/>
    </dgm:pt>
    <dgm:pt modelId="{D295A2BD-E9E4-4195-B3A2-5D02BDBDFD32}" type="pres">
      <dgm:prSet presAssocID="{60937C17-74A7-4B07-B12D-C9FF5A1FEA7D}" presName="hierRoot2" presStyleCnt="0">
        <dgm:presLayoutVars>
          <dgm:hierBranch val="init"/>
        </dgm:presLayoutVars>
      </dgm:prSet>
      <dgm:spPr/>
    </dgm:pt>
    <dgm:pt modelId="{6C345320-3890-403A-9861-157B07CBD9C2}" type="pres">
      <dgm:prSet presAssocID="{60937C17-74A7-4B07-B12D-C9FF5A1FEA7D}" presName="rootComposite" presStyleCnt="0"/>
      <dgm:spPr/>
    </dgm:pt>
    <dgm:pt modelId="{B52889CF-7D7D-4EBB-A61B-9EEC86ECBFA8}" type="pres">
      <dgm:prSet presAssocID="{60937C17-74A7-4B07-B12D-C9FF5A1FEA7D}" presName="rootText" presStyleLbl="node2" presStyleIdx="1" presStyleCnt="3">
        <dgm:presLayoutVars>
          <dgm:chPref val="3"/>
        </dgm:presLayoutVars>
      </dgm:prSet>
      <dgm:spPr/>
    </dgm:pt>
    <dgm:pt modelId="{3701C1C6-2563-4D42-8CCE-C231DDD5BBDD}" type="pres">
      <dgm:prSet presAssocID="{60937C17-74A7-4B07-B12D-C9FF5A1FEA7D}" presName="rootConnector" presStyleLbl="node2" presStyleIdx="1" presStyleCnt="3"/>
      <dgm:spPr/>
    </dgm:pt>
    <dgm:pt modelId="{AA2F5FD8-61AA-4C4C-A21F-1A3B7650EF93}" type="pres">
      <dgm:prSet presAssocID="{60937C17-74A7-4B07-B12D-C9FF5A1FEA7D}" presName="hierChild4" presStyleCnt="0"/>
      <dgm:spPr/>
    </dgm:pt>
    <dgm:pt modelId="{43BC0B30-0249-4A8A-A6EA-4B84393A1CA9}" type="pres">
      <dgm:prSet presAssocID="{60937C17-74A7-4B07-B12D-C9FF5A1FEA7D}" presName="hierChild5" presStyleCnt="0"/>
      <dgm:spPr/>
    </dgm:pt>
    <dgm:pt modelId="{A2421F2F-69F6-44E6-B018-379242BBD9F8}" type="pres">
      <dgm:prSet presAssocID="{791DFA50-596F-474E-B558-4FEF897CADAB}" presName="Name37" presStyleLbl="parChTrans1D2" presStyleIdx="2" presStyleCnt="3"/>
      <dgm:spPr/>
    </dgm:pt>
    <dgm:pt modelId="{340244B7-E232-4826-92DF-036EF435CE56}" type="pres">
      <dgm:prSet presAssocID="{2F76D2F0-F51F-4993-A8A0-2448B3991667}" presName="hierRoot2" presStyleCnt="0">
        <dgm:presLayoutVars>
          <dgm:hierBranch val="init"/>
        </dgm:presLayoutVars>
      </dgm:prSet>
      <dgm:spPr/>
    </dgm:pt>
    <dgm:pt modelId="{0B76C3C6-4B4D-4875-98F7-2B3BA0F2E112}" type="pres">
      <dgm:prSet presAssocID="{2F76D2F0-F51F-4993-A8A0-2448B3991667}" presName="rootComposite" presStyleCnt="0"/>
      <dgm:spPr/>
    </dgm:pt>
    <dgm:pt modelId="{5A1CBAC3-49BD-4BAE-B3B3-D3A330AAB2E8}" type="pres">
      <dgm:prSet presAssocID="{2F76D2F0-F51F-4993-A8A0-2448B3991667}" presName="rootText" presStyleLbl="node2" presStyleIdx="2" presStyleCnt="3">
        <dgm:presLayoutVars>
          <dgm:chPref val="3"/>
        </dgm:presLayoutVars>
      </dgm:prSet>
      <dgm:spPr/>
    </dgm:pt>
    <dgm:pt modelId="{C5129ABF-08C9-4556-B3AF-C2DA9023CF54}" type="pres">
      <dgm:prSet presAssocID="{2F76D2F0-F51F-4993-A8A0-2448B3991667}" presName="rootConnector" presStyleLbl="node2" presStyleIdx="2" presStyleCnt="3"/>
      <dgm:spPr/>
    </dgm:pt>
    <dgm:pt modelId="{82D423A4-56C0-488C-AA5E-4D8222F3EDB2}" type="pres">
      <dgm:prSet presAssocID="{2F76D2F0-F51F-4993-A8A0-2448B3991667}" presName="hierChild4" presStyleCnt="0"/>
      <dgm:spPr/>
    </dgm:pt>
    <dgm:pt modelId="{8C5EDFD6-3461-494B-BC9F-7721F5E2FB89}" type="pres">
      <dgm:prSet presAssocID="{2F76D2F0-F51F-4993-A8A0-2448B3991667}" presName="hierChild5" presStyleCnt="0"/>
      <dgm:spPr/>
    </dgm:pt>
    <dgm:pt modelId="{CB23FC08-23B1-4531-BA82-02B2625751C3}" type="pres">
      <dgm:prSet presAssocID="{D10787D5-0830-47B0-8668-478DBFFA1AFA}" presName="hierChild3" presStyleCnt="0"/>
      <dgm:spPr/>
    </dgm:pt>
  </dgm:ptLst>
  <dgm:cxnLst>
    <dgm:cxn modelId="{E267E708-8C89-4227-99C3-B57871B69D58}" type="presOf" srcId="{60937C17-74A7-4B07-B12D-C9FF5A1FEA7D}" destId="{3701C1C6-2563-4D42-8CCE-C231DDD5BBDD}" srcOrd="1" destOrd="0" presId="urn:microsoft.com/office/officeart/2005/8/layout/orgChart1"/>
    <dgm:cxn modelId="{8B631E09-C02B-4017-93C6-77042A589480}" type="presOf" srcId="{791DFA50-596F-474E-B558-4FEF897CADAB}" destId="{A2421F2F-69F6-44E6-B018-379242BBD9F8}" srcOrd="0" destOrd="0" presId="urn:microsoft.com/office/officeart/2005/8/layout/orgChart1"/>
    <dgm:cxn modelId="{5B1D3E0F-3942-4EB8-89CC-D1C292D621B8}" srcId="{D10787D5-0830-47B0-8668-478DBFFA1AFA}" destId="{60937C17-74A7-4B07-B12D-C9FF5A1FEA7D}" srcOrd="1" destOrd="0" parTransId="{0E90E7E3-DD26-4810-AA3A-3CC57DDCCB32}" sibTransId="{403292C6-33EA-42D1-BCAF-DB344FF30686}"/>
    <dgm:cxn modelId="{81018E1B-9606-43CE-A10A-76CB750F8FD4}" type="presOf" srcId="{D10787D5-0830-47B0-8668-478DBFFA1AFA}" destId="{A72AFC6E-0178-47DB-A7D4-15C26AFEE440}" srcOrd="1" destOrd="0" presId="urn:microsoft.com/office/officeart/2005/8/layout/orgChart1"/>
    <dgm:cxn modelId="{90FC592E-6D43-4386-8E50-9E5100C8A558}" type="presOf" srcId="{99724319-7D46-4E33-B76C-DBAF73F0774C}" destId="{1CD91D6E-4106-46B7-9FED-FB57651D11DE}" srcOrd="1" destOrd="0" presId="urn:microsoft.com/office/officeart/2005/8/layout/orgChart1"/>
    <dgm:cxn modelId="{AAA76778-4E05-42A0-A5BD-23F053961CBD}" type="presOf" srcId="{D10787D5-0830-47B0-8668-478DBFFA1AFA}" destId="{C41AE89A-E5BE-4D8D-97CA-DABAD6D0C82A}" srcOrd="0" destOrd="0" presId="urn:microsoft.com/office/officeart/2005/8/layout/orgChart1"/>
    <dgm:cxn modelId="{01FCFB82-171E-4A2E-A448-D1BDF6284B18}" srcId="{D10787D5-0830-47B0-8668-478DBFFA1AFA}" destId="{2F76D2F0-F51F-4993-A8A0-2448B3991667}" srcOrd="2" destOrd="0" parTransId="{791DFA50-596F-474E-B558-4FEF897CADAB}" sibTransId="{AAD79D4F-E1B7-4637-A689-117693B053E8}"/>
    <dgm:cxn modelId="{DFB4AB88-A598-4BED-BA51-70ADA48974F2}" srcId="{92F17DA5-815F-4EA7-B614-FFC16BD7DFF2}" destId="{D10787D5-0830-47B0-8668-478DBFFA1AFA}" srcOrd="0" destOrd="0" parTransId="{8B4EDC8A-5C07-4D06-9918-95C0D3FFF7EA}" sibTransId="{F5AA6AAC-1FF9-44CF-821E-C20B8A18564A}"/>
    <dgm:cxn modelId="{99C91F8E-3EF1-4D2C-8595-2FBCE212BEBD}" type="presOf" srcId="{0E90E7E3-DD26-4810-AA3A-3CC57DDCCB32}" destId="{EBA5220C-B813-4E22-83F7-92ABEE5079C4}" srcOrd="0" destOrd="0" presId="urn:microsoft.com/office/officeart/2005/8/layout/orgChart1"/>
    <dgm:cxn modelId="{3FDE3792-DAD4-4495-88BE-B68773373638}" type="presOf" srcId="{60937C17-74A7-4B07-B12D-C9FF5A1FEA7D}" destId="{B52889CF-7D7D-4EBB-A61B-9EEC86ECBFA8}" srcOrd="0" destOrd="0" presId="urn:microsoft.com/office/officeart/2005/8/layout/orgChart1"/>
    <dgm:cxn modelId="{C13F70AD-B823-45EA-9B48-FD6A42838DEB}" type="presOf" srcId="{92F17DA5-815F-4EA7-B614-FFC16BD7DFF2}" destId="{24D7B54F-3534-40D5-8F95-B2DDEE5EA58C}" srcOrd="0" destOrd="0" presId="urn:microsoft.com/office/officeart/2005/8/layout/orgChart1"/>
    <dgm:cxn modelId="{6CBE1CB1-1643-4DBB-AF9B-9A72E828F9A3}" srcId="{D10787D5-0830-47B0-8668-478DBFFA1AFA}" destId="{99724319-7D46-4E33-B76C-DBAF73F0774C}" srcOrd="0" destOrd="0" parTransId="{5820C23B-FD54-4518-8C56-8D3FAB9F5810}" sibTransId="{4248E2CB-ABFF-4461-8AB2-E91E13AE1365}"/>
    <dgm:cxn modelId="{3BEB9CC6-9FD0-435F-8FBF-ECAA35C43450}" type="presOf" srcId="{5820C23B-FD54-4518-8C56-8D3FAB9F5810}" destId="{D7E2A25D-7608-41D2-824E-AF3AD407D3F9}" srcOrd="0" destOrd="0" presId="urn:microsoft.com/office/officeart/2005/8/layout/orgChart1"/>
    <dgm:cxn modelId="{D7BF45C7-6E8E-40BE-9D98-BA4B58EBA0E7}" type="presOf" srcId="{99724319-7D46-4E33-B76C-DBAF73F0774C}" destId="{EB309C88-2657-412F-AE68-E21987A5EFDF}" srcOrd="0" destOrd="0" presId="urn:microsoft.com/office/officeart/2005/8/layout/orgChart1"/>
    <dgm:cxn modelId="{1A53E5D0-A081-4FB2-9BA9-E5CDA8BF9882}" type="presOf" srcId="{2F76D2F0-F51F-4993-A8A0-2448B3991667}" destId="{C5129ABF-08C9-4556-B3AF-C2DA9023CF54}" srcOrd="1" destOrd="0" presId="urn:microsoft.com/office/officeart/2005/8/layout/orgChart1"/>
    <dgm:cxn modelId="{87C7E9D0-DF45-427D-B570-0D57FB7A0A09}" type="presOf" srcId="{2F76D2F0-F51F-4993-A8A0-2448B3991667}" destId="{5A1CBAC3-49BD-4BAE-B3B3-D3A330AAB2E8}" srcOrd="0" destOrd="0" presId="urn:microsoft.com/office/officeart/2005/8/layout/orgChart1"/>
    <dgm:cxn modelId="{F9066E2F-6171-48EF-B9A6-054045263A76}" type="presParOf" srcId="{24D7B54F-3534-40D5-8F95-B2DDEE5EA58C}" destId="{1694FCB5-E592-4EE5-9920-9D7F25E5BE43}" srcOrd="0" destOrd="0" presId="urn:microsoft.com/office/officeart/2005/8/layout/orgChart1"/>
    <dgm:cxn modelId="{CE21E974-DCCE-484D-92DB-284C3B5DB779}" type="presParOf" srcId="{1694FCB5-E592-4EE5-9920-9D7F25E5BE43}" destId="{C5439AB3-60DB-4223-910E-1F6C71232DD6}" srcOrd="0" destOrd="0" presId="urn:microsoft.com/office/officeart/2005/8/layout/orgChart1"/>
    <dgm:cxn modelId="{22E1CF67-9D27-4DD4-9D94-695010DC6483}" type="presParOf" srcId="{C5439AB3-60DB-4223-910E-1F6C71232DD6}" destId="{C41AE89A-E5BE-4D8D-97CA-DABAD6D0C82A}" srcOrd="0" destOrd="0" presId="urn:microsoft.com/office/officeart/2005/8/layout/orgChart1"/>
    <dgm:cxn modelId="{2A652F64-3EB2-441B-A4E9-F3201EBFE464}" type="presParOf" srcId="{C5439AB3-60DB-4223-910E-1F6C71232DD6}" destId="{A72AFC6E-0178-47DB-A7D4-15C26AFEE440}" srcOrd="1" destOrd="0" presId="urn:microsoft.com/office/officeart/2005/8/layout/orgChart1"/>
    <dgm:cxn modelId="{55BE00D1-A141-49E2-A32E-1D075E16971B}" type="presParOf" srcId="{1694FCB5-E592-4EE5-9920-9D7F25E5BE43}" destId="{13712D3A-A2C6-4425-A5C9-FE2DE7659652}" srcOrd="1" destOrd="0" presId="urn:microsoft.com/office/officeart/2005/8/layout/orgChart1"/>
    <dgm:cxn modelId="{D70F1E1E-E68B-446D-A92F-70AE579040D3}" type="presParOf" srcId="{13712D3A-A2C6-4425-A5C9-FE2DE7659652}" destId="{D7E2A25D-7608-41D2-824E-AF3AD407D3F9}" srcOrd="0" destOrd="0" presId="urn:microsoft.com/office/officeart/2005/8/layout/orgChart1"/>
    <dgm:cxn modelId="{19E40372-CE7A-44CC-B9BF-A11453632EE3}" type="presParOf" srcId="{13712D3A-A2C6-4425-A5C9-FE2DE7659652}" destId="{09C651F1-237B-4AE4-832F-BEED83B2DBC6}" srcOrd="1" destOrd="0" presId="urn:microsoft.com/office/officeart/2005/8/layout/orgChart1"/>
    <dgm:cxn modelId="{421FBE1E-3596-44ED-9B33-FE9BE608AC38}" type="presParOf" srcId="{09C651F1-237B-4AE4-832F-BEED83B2DBC6}" destId="{C3A4BF99-F36C-4614-A137-43B0D5A8C7EC}" srcOrd="0" destOrd="0" presId="urn:microsoft.com/office/officeart/2005/8/layout/orgChart1"/>
    <dgm:cxn modelId="{E676EC2E-2B1F-4F6B-87A4-BD8D3F2178A3}" type="presParOf" srcId="{C3A4BF99-F36C-4614-A137-43B0D5A8C7EC}" destId="{EB309C88-2657-412F-AE68-E21987A5EFDF}" srcOrd="0" destOrd="0" presId="urn:microsoft.com/office/officeart/2005/8/layout/orgChart1"/>
    <dgm:cxn modelId="{CA54F560-B8BA-43AE-B6B9-D16C865D99A9}" type="presParOf" srcId="{C3A4BF99-F36C-4614-A137-43B0D5A8C7EC}" destId="{1CD91D6E-4106-46B7-9FED-FB57651D11DE}" srcOrd="1" destOrd="0" presId="urn:microsoft.com/office/officeart/2005/8/layout/orgChart1"/>
    <dgm:cxn modelId="{0D61AA72-18E3-4940-8DA9-A696E17E509B}" type="presParOf" srcId="{09C651F1-237B-4AE4-832F-BEED83B2DBC6}" destId="{F11EC2CB-63FE-440E-977C-5209285E4573}" srcOrd="1" destOrd="0" presId="urn:microsoft.com/office/officeart/2005/8/layout/orgChart1"/>
    <dgm:cxn modelId="{2DA9A2DC-EAA8-4498-83E0-0DC7F426862C}" type="presParOf" srcId="{09C651F1-237B-4AE4-832F-BEED83B2DBC6}" destId="{69DC9C64-A571-4650-ACA9-178F74E2D945}" srcOrd="2" destOrd="0" presId="urn:microsoft.com/office/officeart/2005/8/layout/orgChart1"/>
    <dgm:cxn modelId="{C36379C6-44C8-4862-BC87-142BAB7387E0}" type="presParOf" srcId="{13712D3A-A2C6-4425-A5C9-FE2DE7659652}" destId="{EBA5220C-B813-4E22-83F7-92ABEE5079C4}" srcOrd="2" destOrd="0" presId="urn:microsoft.com/office/officeart/2005/8/layout/orgChart1"/>
    <dgm:cxn modelId="{0978F0FC-79C9-4D8B-A513-BE60A8A4FCC6}" type="presParOf" srcId="{13712D3A-A2C6-4425-A5C9-FE2DE7659652}" destId="{D295A2BD-E9E4-4195-B3A2-5D02BDBDFD32}" srcOrd="3" destOrd="0" presId="urn:microsoft.com/office/officeart/2005/8/layout/orgChart1"/>
    <dgm:cxn modelId="{D53DC6B5-EB28-4D1E-B408-2B9EDD00FBFF}" type="presParOf" srcId="{D295A2BD-E9E4-4195-B3A2-5D02BDBDFD32}" destId="{6C345320-3890-403A-9861-157B07CBD9C2}" srcOrd="0" destOrd="0" presId="urn:microsoft.com/office/officeart/2005/8/layout/orgChart1"/>
    <dgm:cxn modelId="{074BF0FB-A982-4C35-A081-4E2D00A5F22D}" type="presParOf" srcId="{6C345320-3890-403A-9861-157B07CBD9C2}" destId="{B52889CF-7D7D-4EBB-A61B-9EEC86ECBFA8}" srcOrd="0" destOrd="0" presId="urn:microsoft.com/office/officeart/2005/8/layout/orgChart1"/>
    <dgm:cxn modelId="{D812DE40-1C69-465C-976D-DF11A216ABA3}" type="presParOf" srcId="{6C345320-3890-403A-9861-157B07CBD9C2}" destId="{3701C1C6-2563-4D42-8CCE-C231DDD5BBDD}" srcOrd="1" destOrd="0" presId="urn:microsoft.com/office/officeart/2005/8/layout/orgChart1"/>
    <dgm:cxn modelId="{1B5F8AD2-137F-4ABA-A6B1-6DFDCCA9B63B}" type="presParOf" srcId="{D295A2BD-E9E4-4195-B3A2-5D02BDBDFD32}" destId="{AA2F5FD8-61AA-4C4C-A21F-1A3B7650EF93}" srcOrd="1" destOrd="0" presId="urn:microsoft.com/office/officeart/2005/8/layout/orgChart1"/>
    <dgm:cxn modelId="{E14F23EA-84B3-4259-9310-EDE27DCF8362}" type="presParOf" srcId="{D295A2BD-E9E4-4195-B3A2-5D02BDBDFD32}" destId="{43BC0B30-0249-4A8A-A6EA-4B84393A1CA9}" srcOrd="2" destOrd="0" presId="urn:microsoft.com/office/officeart/2005/8/layout/orgChart1"/>
    <dgm:cxn modelId="{FCB6DA83-C61A-45E4-916F-3D0996C07C1D}" type="presParOf" srcId="{13712D3A-A2C6-4425-A5C9-FE2DE7659652}" destId="{A2421F2F-69F6-44E6-B018-379242BBD9F8}" srcOrd="4" destOrd="0" presId="urn:microsoft.com/office/officeart/2005/8/layout/orgChart1"/>
    <dgm:cxn modelId="{9AE2638A-E002-46FF-B3BB-DECA02A0678C}" type="presParOf" srcId="{13712D3A-A2C6-4425-A5C9-FE2DE7659652}" destId="{340244B7-E232-4826-92DF-036EF435CE56}" srcOrd="5" destOrd="0" presId="urn:microsoft.com/office/officeart/2005/8/layout/orgChart1"/>
    <dgm:cxn modelId="{7C235088-25A2-44FA-9DBC-6DC44C6C1A28}" type="presParOf" srcId="{340244B7-E232-4826-92DF-036EF435CE56}" destId="{0B76C3C6-4B4D-4875-98F7-2B3BA0F2E112}" srcOrd="0" destOrd="0" presId="urn:microsoft.com/office/officeart/2005/8/layout/orgChart1"/>
    <dgm:cxn modelId="{FBF11362-3FE3-4DE4-963B-3E6CDBA5FCF6}" type="presParOf" srcId="{0B76C3C6-4B4D-4875-98F7-2B3BA0F2E112}" destId="{5A1CBAC3-49BD-4BAE-B3B3-D3A330AAB2E8}" srcOrd="0" destOrd="0" presId="urn:microsoft.com/office/officeart/2005/8/layout/orgChart1"/>
    <dgm:cxn modelId="{540C074C-B62D-4370-A87D-23AE2D951CAD}" type="presParOf" srcId="{0B76C3C6-4B4D-4875-98F7-2B3BA0F2E112}" destId="{C5129ABF-08C9-4556-B3AF-C2DA9023CF54}" srcOrd="1" destOrd="0" presId="urn:microsoft.com/office/officeart/2005/8/layout/orgChart1"/>
    <dgm:cxn modelId="{CEAD8043-31C7-48C1-BAC8-1AD494F26658}" type="presParOf" srcId="{340244B7-E232-4826-92DF-036EF435CE56}" destId="{82D423A4-56C0-488C-AA5E-4D8222F3EDB2}" srcOrd="1" destOrd="0" presId="urn:microsoft.com/office/officeart/2005/8/layout/orgChart1"/>
    <dgm:cxn modelId="{16798ACD-A743-483C-8B4F-ACF9440D8594}" type="presParOf" srcId="{340244B7-E232-4826-92DF-036EF435CE56}" destId="{8C5EDFD6-3461-494B-BC9F-7721F5E2FB89}" srcOrd="2" destOrd="0" presId="urn:microsoft.com/office/officeart/2005/8/layout/orgChart1"/>
    <dgm:cxn modelId="{84452FDB-AB50-4557-A925-6DACEDBD43B1}" type="presParOf" srcId="{1694FCB5-E592-4EE5-9920-9D7F25E5BE43}" destId="{CB23FC08-23B1-4531-BA82-02B2625751C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22EB0-459A-4932-B89D-0E8063E64693}">
      <dsp:nvSpPr>
        <dsp:cNvPr id="0" name=""/>
        <dsp:cNvSpPr/>
      </dsp:nvSpPr>
      <dsp:spPr>
        <a:xfrm>
          <a:off x="1748064" y="2975"/>
          <a:ext cx="3342605" cy="200556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Minimum two partners are required for converting a partnership firm into LLP.</a:t>
          </a:r>
        </a:p>
      </dsp:txBody>
      <dsp:txXfrm>
        <a:off x="1748064" y="2975"/>
        <a:ext cx="3342605" cy="2005563"/>
      </dsp:txXfrm>
    </dsp:sp>
    <dsp:sp modelId="{8F581DD4-B8BF-4B32-988E-9394026EBD9B}">
      <dsp:nvSpPr>
        <dsp:cNvPr id="0" name=""/>
        <dsp:cNvSpPr/>
      </dsp:nvSpPr>
      <dsp:spPr>
        <a:xfrm>
          <a:off x="5424930" y="2975"/>
          <a:ext cx="3342605" cy="200556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Two partners to be designated as “designated partners” and there can be more than two designated partners.</a:t>
          </a:r>
        </a:p>
      </dsp:txBody>
      <dsp:txXfrm>
        <a:off x="5424930" y="2975"/>
        <a:ext cx="3342605" cy="2005563"/>
      </dsp:txXfrm>
    </dsp:sp>
    <dsp:sp modelId="{A9422466-C1AA-41B6-98A1-C3A93E0D8E1A}">
      <dsp:nvSpPr>
        <dsp:cNvPr id="0" name=""/>
        <dsp:cNvSpPr/>
      </dsp:nvSpPr>
      <dsp:spPr>
        <a:xfrm>
          <a:off x="3094699" y="2342799"/>
          <a:ext cx="4326200" cy="200556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IN" sz="2100" kern="1200" dirty="0"/>
            <a:t>The designated partners should obtain</a:t>
          </a:r>
        </a:p>
        <a:p>
          <a:pPr marL="171450" lvl="1" indent="-171450" algn="just" defTabSz="711200">
            <a:lnSpc>
              <a:spcPct val="90000"/>
            </a:lnSpc>
            <a:spcBef>
              <a:spcPct val="0"/>
            </a:spcBef>
            <a:spcAft>
              <a:spcPct val="15000"/>
            </a:spcAft>
            <a:buChar char="•"/>
          </a:pPr>
          <a:r>
            <a:rPr lang="en-IN" sz="1600" kern="1200" dirty="0"/>
            <a:t>DPIN or DIN by filing Form DIR 3 with Central Government electronically.</a:t>
          </a:r>
        </a:p>
        <a:p>
          <a:pPr marL="171450" lvl="1" indent="-171450" algn="just" defTabSz="711200">
            <a:lnSpc>
              <a:spcPct val="90000"/>
            </a:lnSpc>
            <a:spcBef>
              <a:spcPct val="0"/>
            </a:spcBef>
            <a:spcAft>
              <a:spcPct val="15000"/>
            </a:spcAft>
            <a:buChar char="•"/>
          </a:pPr>
          <a:r>
            <a:rPr lang="en-IN" sz="1600" kern="1200" dirty="0"/>
            <a:t>Digital Signature Certificate (DSC) Class 2 or above from a Certification Agency (CA)</a:t>
          </a:r>
        </a:p>
      </dsp:txBody>
      <dsp:txXfrm>
        <a:off x="3094699" y="2342799"/>
        <a:ext cx="4326200" cy="20055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77899-2E95-4082-8C88-6C9C5BF97003}">
      <dsp:nvSpPr>
        <dsp:cNvPr id="0" name=""/>
        <dsp:cNvSpPr/>
      </dsp:nvSpPr>
      <dsp:spPr>
        <a:xfrm>
          <a:off x="-4882653"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85E4B-FFB3-45BC-99FA-F81F7EC01C0F}">
      <dsp:nvSpPr>
        <dsp:cNvPr id="0" name=""/>
        <dsp:cNvSpPr/>
      </dsp:nvSpPr>
      <dsp:spPr>
        <a:xfrm>
          <a:off x="799884" y="621632"/>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66040" rIns="66040" bIns="66040" numCol="1" spcCol="1270" anchor="ctr" anchorCtr="0">
          <a:noAutofit/>
        </a:bodyPr>
        <a:lstStyle/>
        <a:p>
          <a:pPr marL="0" lvl="0" indent="0" algn="just" defTabSz="1155700">
            <a:lnSpc>
              <a:spcPct val="90000"/>
            </a:lnSpc>
            <a:spcBef>
              <a:spcPct val="0"/>
            </a:spcBef>
            <a:spcAft>
              <a:spcPct val="35000"/>
            </a:spcAft>
            <a:buNone/>
          </a:pPr>
          <a:r>
            <a:rPr lang="en-IN" sz="2600" kern="1200" dirty="0"/>
            <a:t>On receiving the documents, the registrar shall register it and issue a certificate of registration as already stated earlier.</a:t>
          </a:r>
        </a:p>
      </dsp:txBody>
      <dsp:txXfrm>
        <a:off x="799884" y="621632"/>
        <a:ext cx="9692761" cy="1243090"/>
      </dsp:txXfrm>
    </dsp:sp>
    <dsp:sp modelId="{7B4D6FBB-167F-407F-9153-29D097A85B9F}">
      <dsp:nvSpPr>
        <dsp:cNvPr id="0" name=""/>
        <dsp:cNvSpPr/>
      </dsp:nvSpPr>
      <dsp:spPr>
        <a:xfrm>
          <a:off x="22953" y="466245"/>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4CC34B-C7EA-4B85-BFC0-EE3AE84E4EA8}">
      <dsp:nvSpPr>
        <dsp:cNvPr id="0" name=""/>
        <dsp:cNvSpPr/>
      </dsp:nvSpPr>
      <dsp:spPr>
        <a:xfrm>
          <a:off x="799884" y="2486615"/>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66040" rIns="66040" bIns="66040" numCol="1" spcCol="1270" anchor="ctr" anchorCtr="0">
          <a:noAutofit/>
        </a:bodyPr>
        <a:lstStyle/>
        <a:p>
          <a:pPr marL="0" lvl="0" indent="0" algn="just" defTabSz="1155700">
            <a:lnSpc>
              <a:spcPct val="90000"/>
            </a:lnSpc>
            <a:spcBef>
              <a:spcPct val="0"/>
            </a:spcBef>
            <a:spcAft>
              <a:spcPct val="35000"/>
            </a:spcAft>
            <a:buNone/>
          </a:pPr>
          <a:r>
            <a:rPr lang="en-IN" sz="2600" kern="1200" dirty="0"/>
            <a:t>Provided that the LLP shall, within 15 days of date of registration, inform the concerned registrar of firms about the conversion and the particulars of LLP.</a:t>
          </a:r>
        </a:p>
      </dsp:txBody>
      <dsp:txXfrm>
        <a:off x="799884" y="2486615"/>
        <a:ext cx="9692761" cy="1243090"/>
      </dsp:txXfrm>
    </dsp:sp>
    <dsp:sp modelId="{0D29677C-27F1-4C92-9621-EF3276A624FA}">
      <dsp:nvSpPr>
        <dsp:cNvPr id="0" name=""/>
        <dsp:cNvSpPr/>
      </dsp:nvSpPr>
      <dsp:spPr>
        <a:xfrm>
          <a:off x="22953" y="2331229"/>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33450-0C5B-4F97-8DA5-7C353CE09AC3}">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A87EAD-E0B8-4385-89E9-D956AAAC51B9}">
      <dsp:nvSpPr>
        <dsp:cNvPr id="0" name=""/>
        <dsp:cNvSpPr/>
      </dsp:nvSpPr>
      <dsp:spPr>
        <a:xfrm>
          <a:off x="604289" y="435133"/>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45720" rIns="45720" bIns="45720" numCol="1" spcCol="1270" anchor="ctr" anchorCtr="0">
          <a:noAutofit/>
        </a:bodyPr>
        <a:lstStyle/>
        <a:p>
          <a:pPr marL="0" lvl="0" indent="0" algn="just" defTabSz="800100">
            <a:lnSpc>
              <a:spcPct val="90000"/>
            </a:lnSpc>
            <a:spcBef>
              <a:spcPct val="0"/>
            </a:spcBef>
            <a:spcAft>
              <a:spcPct val="35000"/>
            </a:spcAft>
            <a:buNone/>
          </a:pPr>
          <a:r>
            <a:rPr lang="en-IN" sz="1800" kern="1200" dirty="0"/>
            <a:t>Nothing in this schedule shall be construed as to require the registrar to register any LLP if he is not satisfied with the particulars or other information furnished under the provisions of this Act.</a:t>
          </a:r>
        </a:p>
      </dsp:txBody>
      <dsp:txXfrm>
        <a:off x="604289" y="435133"/>
        <a:ext cx="9851585" cy="870267"/>
      </dsp:txXfrm>
    </dsp:sp>
    <dsp:sp modelId="{B2488FF7-44B5-4888-96FB-313D51C8B04B}">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CD9D1D-A793-4819-80ED-F20DC1F64C9E}">
      <dsp:nvSpPr>
        <dsp:cNvPr id="0" name=""/>
        <dsp:cNvSpPr/>
      </dsp:nvSpPr>
      <dsp:spPr>
        <a:xfrm>
          <a:off x="920631" y="1740535"/>
          <a:ext cx="9535243"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45720" rIns="45720" bIns="45720" numCol="1" spcCol="1270" anchor="ctr" anchorCtr="0">
          <a:noAutofit/>
        </a:bodyPr>
        <a:lstStyle/>
        <a:p>
          <a:pPr marL="0" lvl="0" indent="0" algn="just" defTabSz="800100">
            <a:lnSpc>
              <a:spcPct val="90000"/>
            </a:lnSpc>
            <a:spcBef>
              <a:spcPct val="0"/>
            </a:spcBef>
            <a:spcAft>
              <a:spcPct val="35000"/>
            </a:spcAft>
            <a:buNone/>
          </a:pPr>
          <a:r>
            <a:rPr lang="en-IN" sz="1800" kern="1200" dirty="0"/>
            <a:t>If it is so refused, the appeal shall lie before the tribunal and until the tribunal is constituted, the appeal may be made before the Company Law Board (CLB)</a:t>
          </a:r>
        </a:p>
      </dsp:txBody>
      <dsp:txXfrm>
        <a:off x="920631" y="1740535"/>
        <a:ext cx="9535243" cy="870267"/>
      </dsp:txXfrm>
    </dsp:sp>
    <dsp:sp modelId="{5FFAE11B-5C3E-45C2-BD26-2CFE16F3AB0E}">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B1CA47-25A9-4069-919E-38EE8EEE1366}">
      <dsp:nvSpPr>
        <dsp:cNvPr id="0" name=""/>
        <dsp:cNvSpPr/>
      </dsp:nvSpPr>
      <dsp:spPr>
        <a:xfrm>
          <a:off x="604289" y="3045936"/>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45720" rIns="45720" bIns="45720" numCol="1" spcCol="1270" anchor="ctr" anchorCtr="0">
          <a:noAutofit/>
        </a:bodyPr>
        <a:lstStyle/>
        <a:p>
          <a:pPr marL="0" lvl="0" indent="0" algn="just" defTabSz="800100">
            <a:lnSpc>
              <a:spcPct val="90000"/>
            </a:lnSpc>
            <a:spcBef>
              <a:spcPct val="0"/>
            </a:spcBef>
            <a:spcAft>
              <a:spcPct val="35000"/>
            </a:spcAft>
            <a:buNone/>
          </a:pPr>
          <a:r>
            <a:rPr lang="en-IN" sz="1800" kern="1200" dirty="0"/>
            <a:t>The registrar may, in any particular case, require the documents submitted to be verified in such manner, as he considers fit.</a:t>
          </a:r>
        </a:p>
      </dsp:txBody>
      <dsp:txXfrm>
        <a:off x="604289" y="3045936"/>
        <a:ext cx="9851585" cy="870267"/>
      </dsp:txXfrm>
    </dsp:sp>
    <dsp:sp modelId="{828B8F64-B4B2-4DC5-A6F3-938A58BD828F}">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E093FE-D211-4E7D-A2E2-ED7D1DA90CA9}">
      <dsp:nvSpPr>
        <dsp:cNvPr id="0" name=""/>
        <dsp:cNvSpPr/>
      </dsp:nvSpPr>
      <dsp:spPr>
        <a:xfrm>
          <a:off x="5257800" y="1939799"/>
          <a:ext cx="3546621" cy="471738"/>
        </a:xfrm>
        <a:custGeom>
          <a:avLst/>
          <a:gdLst/>
          <a:ahLst/>
          <a:cxnLst/>
          <a:rect l="0" t="0" r="0" b="0"/>
          <a:pathLst>
            <a:path>
              <a:moveTo>
                <a:pt x="0" y="0"/>
              </a:moveTo>
              <a:lnTo>
                <a:pt x="0" y="235869"/>
              </a:lnTo>
              <a:lnTo>
                <a:pt x="3546621" y="235869"/>
              </a:lnTo>
              <a:lnTo>
                <a:pt x="3546621" y="471738"/>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CFF9994-4DB2-4E4D-81AD-47C55218947E}">
      <dsp:nvSpPr>
        <dsp:cNvPr id="0" name=""/>
        <dsp:cNvSpPr/>
      </dsp:nvSpPr>
      <dsp:spPr>
        <a:xfrm>
          <a:off x="5212080" y="1939799"/>
          <a:ext cx="91440" cy="471738"/>
        </a:xfrm>
        <a:custGeom>
          <a:avLst/>
          <a:gdLst/>
          <a:ahLst/>
          <a:cxnLst/>
          <a:rect l="0" t="0" r="0" b="0"/>
          <a:pathLst>
            <a:path>
              <a:moveTo>
                <a:pt x="45720" y="0"/>
              </a:moveTo>
              <a:lnTo>
                <a:pt x="45720" y="471738"/>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772BEDA7-071D-4A5E-A864-3440D3CE857B}">
      <dsp:nvSpPr>
        <dsp:cNvPr id="0" name=""/>
        <dsp:cNvSpPr/>
      </dsp:nvSpPr>
      <dsp:spPr>
        <a:xfrm>
          <a:off x="1711178" y="1939799"/>
          <a:ext cx="3546621" cy="471738"/>
        </a:xfrm>
        <a:custGeom>
          <a:avLst/>
          <a:gdLst/>
          <a:ahLst/>
          <a:cxnLst/>
          <a:rect l="0" t="0" r="0" b="0"/>
          <a:pathLst>
            <a:path>
              <a:moveTo>
                <a:pt x="3546621" y="0"/>
              </a:moveTo>
              <a:lnTo>
                <a:pt x="3546621" y="235869"/>
              </a:lnTo>
              <a:lnTo>
                <a:pt x="0" y="235869"/>
              </a:lnTo>
              <a:lnTo>
                <a:pt x="0" y="471738"/>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F652275A-5814-4B64-BA27-0580CE374AFD}">
      <dsp:nvSpPr>
        <dsp:cNvPr id="0" name=""/>
        <dsp:cNvSpPr/>
      </dsp:nvSpPr>
      <dsp:spPr>
        <a:xfrm>
          <a:off x="3720358" y="2155"/>
          <a:ext cx="3074882" cy="1937644"/>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a:t>On and from the date of registration </a:t>
          </a:r>
        </a:p>
      </dsp:txBody>
      <dsp:txXfrm>
        <a:off x="3720358" y="2155"/>
        <a:ext cx="3074882" cy="1937644"/>
      </dsp:txXfrm>
    </dsp:sp>
    <dsp:sp modelId="{82D69133-9472-4D27-9A0B-4E612B9949AD}">
      <dsp:nvSpPr>
        <dsp:cNvPr id="0" name=""/>
        <dsp:cNvSpPr/>
      </dsp:nvSpPr>
      <dsp:spPr>
        <a:xfrm>
          <a:off x="173737" y="2411538"/>
          <a:ext cx="3074882" cy="1937644"/>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just" defTabSz="622300">
            <a:lnSpc>
              <a:spcPct val="90000"/>
            </a:lnSpc>
            <a:spcBef>
              <a:spcPct val="0"/>
            </a:spcBef>
            <a:spcAft>
              <a:spcPct val="35000"/>
            </a:spcAft>
            <a:buNone/>
          </a:pPr>
          <a:r>
            <a:rPr lang="en-IN" sz="1400" kern="1200" dirty="0"/>
            <a:t>There shall be a LLP by the name specified in the certificate of registration.</a:t>
          </a:r>
        </a:p>
      </dsp:txBody>
      <dsp:txXfrm>
        <a:off x="173737" y="2411538"/>
        <a:ext cx="3074882" cy="1937644"/>
      </dsp:txXfrm>
    </dsp:sp>
    <dsp:sp modelId="{9C29924C-A256-4177-B701-520F0CD92C0B}">
      <dsp:nvSpPr>
        <dsp:cNvPr id="0" name=""/>
        <dsp:cNvSpPr/>
      </dsp:nvSpPr>
      <dsp:spPr>
        <a:xfrm>
          <a:off x="3720358" y="2411538"/>
          <a:ext cx="3074882" cy="1937644"/>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just" defTabSz="622300">
            <a:lnSpc>
              <a:spcPct val="90000"/>
            </a:lnSpc>
            <a:spcBef>
              <a:spcPct val="0"/>
            </a:spcBef>
            <a:spcAft>
              <a:spcPct val="35000"/>
            </a:spcAft>
            <a:buNone/>
          </a:pPr>
          <a:r>
            <a:rPr lang="en-IN" sz="1400" kern="1200" dirty="0"/>
            <a:t>All tangible (movable or immovable) and intangible property vested in the firm, all assets, interests, rights, privileges, liabilities, obligations relating to the firm and the whole of the undertaking of the firm shall be transferred to and shall rest in LLP without further assurance act or deed; and </a:t>
          </a:r>
        </a:p>
      </dsp:txBody>
      <dsp:txXfrm>
        <a:off x="3720358" y="2411538"/>
        <a:ext cx="3074882" cy="1937644"/>
      </dsp:txXfrm>
    </dsp:sp>
    <dsp:sp modelId="{C463EE95-45F0-4446-ABB5-2522F5B3C0A8}">
      <dsp:nvSpPr>
        <dsp:cNvPr id="0" name=""/>
        <dsp:cNvSpPr/>
      </dsp:nvSpPr>
      <dsp:spPr>
        <a:xfrm>
          <a:off x="7266979" y="2411538"/>
          <a:ext cx="3074882" cy="1937644"/>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just" defTabSz="622300">
            <a:lnSpc>
              <a:spcPct val="90000"/>
            </a:lnSpc>
            <a:spcBef>
              <a:spcPct val="0"/>
            </a:spcBef>
            <a:spcAft>
              <a:spcPct val="35000"/>
            </a:spcAft>
            <a:buNone/>
          </a:pPr>
          <a:r>
            <a:rPr lang="en-IN" sz="1400" kern="1200" dirty="0"/>
            <a:t>The firm shall be deemed to be dissolved and removed form the records of the registrar of firms.</a:t>
          </a:r>
        </a:p>
      </dsp:txBody>
      <dsp:txXfrm>
        <a:off x="7266979" y="2411538"/>
        <a:ext cx="3074882" cy="193764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A1542-85E9-467A-AB11-E0426DA190D7}">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B6D1A7-8091-4295-A5A3-778FAAEE729D}">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60960" rIns="60960" bIns="60960" numCol="1" spcCol="1270" anchor="ctr" anchorCtr="0">
          <a:noAutofit/>
        </a:bodyPr>
        <a:lstStyle/>
        <a:p>
          <a:pPr marL="0" lvl="0" indent="0" algn="just" defTabSz="1066800">
            <a:lnSpc>
              <a:spcPct val="90000"/>
            </a:lnSpc>
            <a:spcBef>
              <a:spcPct val="0"/>
            </a:spcBef>
            <a:spcAft>
              <a:spcPct val="35000"/>
            </a:spcAft>
            <a:buNone/>
          </a:pPr>
          <a:r>
            <a:rPr lang="en-IN" sz="2400" kern="1200" dirty="0"/>
            <a:t>If any property is being transferred, the LLP shall as soon as practicable after the date of registration, take all necessary steps as required by the relevant authority to notify the authority of conversion and of the particulars of the LLP in such medium and form as the authority may specify.</a:t>
          </a:r>
        </a:p>
      </dsp:txBody>
      <dsp:txXfrm>
        <a:off x="1312436" y="1125720"/>
        <a:ext cx="9203163" cy="2099897"/>
      </dsp:txXfrm>
    </dsp:sp>
    <dsp:sp modelId="{E3ACC769-EEF0-441C-9E6B-B8FDF01005C8}">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1BDAF-18F9-4738-BE35-9519C9C5E20F}">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82FD00-337D-4ADC-9778-ACD85FFF0BDE}">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71120" rIns="71120" bIns="71120" numCol="1" spcCol="1270" anchor="ctr" anchorCtr="0">
          <a:noAutofit/>
        </a:bodyPr>
        <a:lstStyle/>
        <a:p>
          <a:pPr marL="0" lvl="0" indent="0" algn="just" defTabSz="1244600">
            <a:lnSpc>
              <a:spcPct val="90000"/>
            </a:lnSpc>
            <a:spcBef>
              <a:spcPct val="0"/>
            </a:spcBef>
            <a:spcAft>
              <a:spcPct val="35000"/>
            </a:spcAft>
            <a:buNone/>
          </a:pPr>
          <a:r>
            <a:rPr lang="en-IN" sz="2800" kern="1200" dirty="0"/>
            <a:t>All proceedings by or against the firm which are pending in any court or tribunal or before any authority, on conversion may be continued, completed and enforced by or against the LLP.</a:t>
          </a:r>
        </a:p>
      </dsp:txBody>
      <dsp:txXfrm>
        <a:off x="1312436" y="1125720"/>
        <a:ext cx="9203163" cy="2099897"/>
      </dsp:txXfrm>
    </dsp:sp>
    <dsp:sp modelId="{1D2DFCD7-FF9C-4224-BD77-A54C9BC70F3F}">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9FDD46-99FD-48F5-945A-C59A61F1DD0E}">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CA537C-C5BC-4409-8F6A-82D5E361A484}">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76200" rIns="76200" bIns="76200" numCol="1" spcCol="1270" anchor="ctr" anchorCtr="0">
          <a:noAutofit/>
        </a:bodyPr>
        <a:lstStyle/>
        <a:p>
          <a:pPr marL="0" lvl="0" indent="0" algn="just" defTabSz="1333500">
            <a:lnSpc>
              <a:spcPct val="90000"/>
            </a:lnSpc>
            <a:spcBef>
              <a:spcPct val="0"/>
            </a:spcBef>
            <a:spcAft>
              <a:spcPct val="35000"/>
            </a:spcAft>
            <a:buNone/>
          </a:pPr>
          <a:r>
            <a:rPr lang="en-IN" sz="3000" kern="1200" dirty="0"/>
            <a:t>Any conviction, ruling, order or judgement of any court, tribunal or other authority in favour of or against the firm may be enforced by or against the LLP.</a:t>
          </a:r>
        </a:p>
      </dsp:txBody>
      <dsp:txXfrm>
        <a:off x="1312436" y="1125720"/>
        <a:ext cx="9203163" cy="2099897"/>
      </dsp:txXfrm>
    </dsp:sp>
    <dsp:sp modelId="{3EA11862-9149-4A49-BE4B-71BACCFAD5A1}">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D1EA9-761F-4FA2-9BB6-8D6666E003B6}">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A6224F0A-A1A6-4587-B71A-E2DCB4D68371}">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B2788D75-9B76-4BEC-A781-7B37B86698A6}">
      <dsp:nvSpPr>
        <dsp:cNvPr id="0" name=""/>
        <dsp:cNvSpPr/>
      </dsp:nvSpPr>
      <dsp:spPr>
        <a:xfrm>
          <a:off x="3460700" y="1178"/>
          <a:ext cx="3594199" cy="1797099"/>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just" defTabSz="933450">
            <a:lnSpc>
              <a:spcPct val="90000"/>
            </a:lnSpc>
            <a:spcBef>
              <a:spcPct val="0"/>
            </a:spcBef>
            <a:spcAft>
              <a:spcPct val="35000"/>
            </a:spcAft>
            <a:buNone/>
          </a:pPr>
          <a:r>
            <a:rPr lang="en-IN" sz="2100" kern="1200" dirty="0"/>
            <a:t>Every agreement to which the firm was a party immediately before the date of registration shall have the effect, as from that date, as if –</a:t>
          </a:r>
        </a:p>
      </dsp:txBody>
      <dsp:txXfrm>
        <a:off x="3460700" y="1178"/>
        <a:ext cx="3594199" cy="1797099"/>
      </dsp:txXfrm>
    </dsp:sp>
    <dsp:sp modelId="{E9BB905B-08C3-4091-822C-395E56CDED43}">
      <dsp:nvSpPr>
        <dsp:cNvPr id="0" name=""/>
        <dsp:cNvSpPr/>
      </dsp:nvSpPr>
      <dsp:spPr>
        <a:xfrm>
          <a:off x="1286209" y="2553059"/>
          <a:ext cx="3594199" cy="1797099"/>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just" defTabSz="933450">
            <a:lnSpc>
              <a:spcPct val="90000"/>
            </a:lnSpc>
            <a:spcBef>
              <a:spcPct val="0"/>
            </a:spcBef>
            <a:spcAft>
              <a:spcPct val="35000"/>
            </a:spcAft>
            <a:buNone/>
          </a:pPr>
          <a:r>
            <a:rPr lang="en-IN" sz="2100" kern="1200" dirty="0"/>
            <a:t>The LLP were a party of such an agreement instead of the firm; and </a:t>
          </a:r>
        </a:p>
      </dsp:txBody>
      <dsp:txXfrm>
        <a:off x="1286209" y="2553059"/>
        <a:ext cx="3594199" cy="1797099"/>
      </dsp:txXfrm>
    </dsp:sp>
    <dsp:sp modelId="{C26273C0-E28D-493A-8A12-43FBEC9E51AD}">
      <dsp:nvSpPr>
        <dsp:cNvPr id="0" name=""/>
        <dsp:cNvSpPr/>
      </dsp:nvSpPr>
      <dsp:spPr>
        <a:xfrm>
          <a:off x="5635190" y="2553059"/>
          <a:ext cx="3594199" cy="1797099"/>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just" defTabSz="933450">
            <a:lnSpc>
              <a:spcPct val="90000"/>
            </a:lnSpc>
            <a:spcBef>
              <a:spcPct val="0"/>
            </a:spcBef>
            <a:spcAft>
              <a:spcPct val="35000"/>
            </a:spcAft>
            <a:buNone/>
          </a:pPr>
          <a:r>
            <a:rPr lang="en-IN" sz="2100" kern="1200" dirty="0"/>
            <a:t>For any reference to the firm, in respect of anything to be done, on or after that date of registration, is a  reference to LLP.</a:t>
          </a:r>
        </a:p>
      </dsp:txBody>
      <dsp:txXfrm>
        <a:off x="5635190" y="2553059"/>
        <a:ext cx="3594199" cy="17970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C89CD-67C7-4C88-87C4-99F2B9067DB5}">
      <dsp:nvSpPr>
        <dsp:cNvPr id="0" name=""/>
        <dsp:cNvSpPr/>
      </dsp:nvSpPr>
      <dsp:spPr>
        <a:xfrm>
          <a:off x="0" y="0"/>
          <a:ext cx="4351338" cy="4351338"/>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486793-3B9B-4ED5-9C69-61C33CED0B84}">
      <dsp:nvSpPr>
        <dsp:cNvPr id="0" name=""/>
        <dsp:cNvSpPr/>
      </dsp:nvSpPr>
      <dsp:spPr>
        <a:xfrm>
          <a:off x="2175669" y="0"/>
          <a:ext cx="8339931" cy="4351338"/>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just" defTabSz="1644650">
            <a:lnSpc>
              <a:spcPct val="90000"/>
            </a:lnSpc>
            <a:spcBef>
              <a:spcPct val="0"/>
            </a:spcBef>
            <a:spcAft>
              <a:spcPct val="35000"/>
            </a:spcAft>
            <a:buNone/>
          </a:pPr>
          <a:r>
            <a:rPr lang="en-IN" sz="3700" kern="1200" dirty="0"/>
            <a:t>All  Deeds, Contracts,  Schemes, Bonds, Agreements, Applications, Instruments and Arrangements subsisting immediately before the date of registration relating to the firm or to which the firm is a party, shall continue on and after that date as if it relates to LLP.</a:t>
          </a:r>
        </a:p>
      </dsp:txBody>
      <dsp:txXfrm>
        <a:off x="2175669" y="0"/>
        <a:ext cx="8339931" cy="435133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2517BC-73EF-4832-8A03-7C036EA4F72A}">
      <dsp:nvSpPr>
        <dsp:cNvPr id="0" name=""/>
        <dsp:cNvSpPr/>
      </dsp:nvSpPr>
      <dsp:spPr>
        <a:xfrm>
          <a:off x="0" y="0"/>
          <a:ext cx="4351338" cy="4351338"/>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5A8183-2078-451D-9A61-4D3266E95002}">
      <dsp:nvSpPr>
        <dsp:cNvPr id="0" name=""/>
        <dsp:cNvSpPr/>
      </dsp:nvSpPr>
      <dsp:spPr>
        <a:xfrm>
          <a:off x="2175669" y="0"/>
          <a:ext cx="8339931" cy="4351338"/>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8120" tIns="198120" rIns="198120" bIns="198120" numCol="1" spcCol="1270" anchor="ctr" anchorCtr="0">
          <a:noAutofit/>
        </a:bodyPr>
        <a:lstStyle/>
        <a:p>
          <a:pPr marL="0" lvl="0" indent="0" algn="just" defTabSz="2311400">
            <a:lnSpc>
              <a:spcPct val="90000"/>
            </a:lnSpc>
            <a:spcBef>
              <a:spcPct val="0"/>
            </a:spcBef>
            <a:spcAft>
              <a:spcPct val="35000"/>
            </a:spcAft>
            <a:buNone/>
          </a:pPr>
          <a:r>
            <a:rPr lang="en-IN" sz="5200" kern="1200" dirty="0"/>
            <a:t>Every contract of employ-</a:t>
          </a:r>
          <a:r>
            <a:rPr lang="en-IN" sz="5200" kern="1200" dirty="0" err="1"/>
            <a:t>ment</a:t>
          </a:r>
          <a:r>
            <a:rPr lang="en-IN" sz="5200" kern="1200" dirty="0"/>
            <a:t> shall continue to be in force on and after the date of registration as if LLP was the employer</a:t>
          </a:r>
        </a:p>
      </dsp:txBody>
      <dsp:txXfrm>
        <a:off x="2175669" y="0"/>
        <a:ext cx="8339931" cy="435133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DEE3A-399D-4ACF-83FD-65F28F411D95}">
      <dsp:nvSpPr>
        <dsp:cNvPr id="0" name=""/>
        <dsp:cNvSpPr/>
      </dsp:nvSpPr>
      <dsp:spPr>
        <a:xfrm>
          <a:off x="0" y="426339"/>
          <a:ext cx="10515600" cy="17046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en-IN" sz="3100" kern="1200" dirty="0"/>
            <a:t>Every appointment of the firm in any role or capacity shall take effect and operate from the date of registration, as if LLP was appointed (including audit).</a:t>
          </a:r>
        </a:p>
      </dsp:txBody>
      <dsp:txXfrm>
        <a:off x="83216" y="509555"/>
        <a:ext cx="10349168" cy="1538258"/>
      </dsp:txXfrm>
    </dsp:sp>
    <dsp:sp modelId="{C3F87858-49EF-476D-9AD1-FB2EE1C88A0D}">
      <dsp:nvSpPr>
        <dsp:cNvPr id="0" name=""/>
        <dsp:cNvSpPr/>
      </dsp:nvSpPr>
      <dsp:spPr>
        <a:xfrm>
          <a:off x="0" y="2220309"/>
          <a:ext cx="10515600" cy="170469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en-IN" sz="3100" kern="1200" dirty="0"/>
            <a:t>Any authority or power conferred on the firm shall assume as if it is conferred on the LLP</a:t>
          </a:r>
        </a:p>
      </dsp:txBody>
      <dsp:txXfrm>
        <a:off x="83216" y="2303525"/>
        <a:ext cx="10349168" cy="15382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C11B3-829A-47F6-A9DE-8BD8935C01A8}">
      <dsp:nvSpPr>
        <dsp:cNvPr id="0" name=""/>
        <dsp:cNvSpPr/>
      </dsp:nvSpPr>
      <dsp:spPr>
        <a:xfrm>
          <a:off x="0" y="361719"/>
          <a:ext cx="10515600" cy="11536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just" defTabSz="1289050">
            <a:lnSpc>
              <a:spcPct val="90000"/>
            </a:lnSpc>
            <a:spcBef>
              <a:spcPct val="0"/>
            </a:spcBef>
            <a:spcAft>
              <a:spcPct val="35000"/>
            </a:spcAft>
            <a:buNone/>
          </a:pPr>
          <a:r>
            <a:rPr lang="en-IN" sz="2900" kern="1200" dirty="0"/>
            <a:t>Check the name availability which is available on the </a:t>
          </a:r>
          <a:r>
            <a:rPr lang="en-IN" sz="2900" kern="1200" dirty="0">
              <a:hlinkClick xmlns:r="http://schemas.openxmlformats.org/officeDocument/2006/relationships" r:id="rId1"/>
            </a:rPr>
            <a:t>www.mca.gov.in</a:t>
          </a:r>
          <a:endParaRPr lang="en-IN" sz="2900" kern="1200" dirty="0"/>
        </a:p>
      </dsp:txBody>
      <dsp:txXfrm>
        <a:off x="56315" y="418034"/>
        <a:ext cx="10402970" cy="1040990"/>
      </dsp:txXfrm>
    </dsp:sp>
    <dsp:sp modelId="{8927CFB9-F5CF-48E8-A30F-DA10955203F0}">
      <dsp:nvSpPr>
        <dsp:cNvPr id="0" name=""/>
        <dsp:cNvSpPr/>
      </dsp:nvSpPr>
      <dsp:spPr>
        <a:xfrm>
          <a:off x="0" y="1598859"/>
          <a:ext cx="10515600" cy="11536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just" defTabSz="1289050">
            <a:lnSpc>
              <a:spcPct val="90000"/>
            </a:lnSpc>
            <a:spcBef>
              <a:spcPct val="0"/>
            </a:spcBef>
            <a:spcAft>
              <a:spcPct val="35000"/>
            </a:spcAft>
            <a:buNone/>
          </a:pPr>
          <a:r>
            <a:rPr lang="en-IN" sz="2900" kern="1200" dirty="0"/>
            <a:t>Name should not be similar to other LLP/Company or in violation of Trade Mark Act of 1999 or is undesirable.</a:t>
          </a:r>
        </a:p>
      </dsp:txBody>
      <dsp:txXfrm>
        <a:off x="56315" y="1655174"/>
        <a:ext cx="10402970" cy="1040990"/>
      </dsp:txXfrm>
    </dsp:sp>
    <dsp:sp modelId="{8F4BA98B-9C52-48F8-8DC9-87D8B40A6802}">
      <dsp:nvSpPr>
        <dsp:cNvPr id="0" name=""/>
        <dsp:cNvSpPr/>
      </dsp:nvSpPr>
      <dsp:spPr>
        <a:xfrm>
          <a:off x="0" y="2835999"/>
          <a:ext cx="10515600" cy="11536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just" defTabSz="1289050">
            <a:lnSpc>
              <a:spcPct val="90000"/>
            </a:lnSpc>
            <a:spcBef>
              <a:spcPct val="0"/>
            </a:spcBef>
            <a:spcAft>
              <a:spcPct val="35000"/>
            </a:spcAft>
            <a:buNone/>
          </a:pPr>
          <a:r>
            <a:rPr lang="en-IN" sz="2900" kern="1200" dirty="0"/>
            <a:t>Apply for reservation of name in RUN-LLP (Reserve Unique Name) before making an application under </a:t>
          </a:r>
          <a:r>
            <a:rPr lang="en-IN" sz="2900" kern="1200" dirty="0" err="1"/>
            <a:t>FiLLiP</a:t>
          </a:r>
          <a:r>
            <a:rPr lang="en-IN" sz="2900" kern="1200" dirty="0"/>
            <a:t>.</a:t>
          </a:r>
        </a:p>
      </dsp:txBody>
      <dsp:txXfrm>
        <a:off x="56315" y="2892314"/>
        <a:ext cx="10402970" cy="104099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C9990-CAEF-4802-ADFB-CDB12CE97920}">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AC4439-A9BD-43D3-A2F2-4A9208B61817}">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86360" rIns="86360" bIns="86360" numCol="1" spcCol="1270" anchor="ctr" anchorCtr="0">
          <a:noAutofit/>
        </a:bodyPr>
        <a:lstStyle/>
        <a:p>
          <a:pPr marL="0" lvl="0" indent="0" algn="just" defTabSz="1511300">
            <a:lnSpc>
              <a:spcPct val="90000"/>
            </a:lnSpc>
            <a:spcBef>
              <a:spcPct val="0"/>
            </a:spcBef>
            <a:spcAft>
              <a:spcPct val="35000"/>
            </a:spcAft>
            <a:buNone/>
          </a:pPr>
          <a:r>
            <a:rPr lang="en-IN" sz="3400" kern="1200" dirty="0"/>
            <a:t>All Approvals and Licenses shall now stand applicable to LLP after the date of registration, as if it was issued in its favour.</a:t>
          </a:r>
        </a:p>
      </dsp:txBody>
      <dsp:txXfrm>
        <a:off x="1312436" y="1125720"/>
        <a:ext cx="9203163" cy="2099897"/>
      </dsp:txXfrm>
    </dsp:sp>
    <dsp:sp modelId="{4359EEB6-4AE8-4E6B-89B8-0B3D77C0FF1C}">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04440-0FE1-4297-A4D8-DE596A9AA99C}">
      <dsp:nvSpPr>
        <dsp:cNvPr id="0" name=""/>
        <dsp:cNvSpPr/>
      </dsp:nvSpPr>
      <dsp:spPr>
        <a:xfrm>
          <a:off x="0" y="456309"/>
          <a:ext cx="10515600" cy="16848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IN" sz="2400" kern="1200" dirty="0"/>
            <a:t>Every partner of a firm that has converted into LLP shall continue to be personally liable (jointly and severally with the LLP) for the liabilities and obligations of the firm, which were incurred prior to conversion or which arose from any contract entered into prior to conversion.</a:t>
          </a:r>
        </a:p>
      </dsp:txBody>
      <dsp:txXfrm>
        <a:off x="82245" y="538554"/>
        <a:ext cx="10351110" cy="1520310"/>
      </dsp:txXfrm>
    </dsp:sp>
    <dsp:sp modelId="{8A06AA10-6AC4-4E8F-8C02-93AD0B4F85C5}">
      <dsp:nvSpPr>
        <dsp:cNvPr id="0" name=""/>
        <dsp:cNvSpPr/>
      </dsp:nvSpPr>
      <dsp:spPr>
        <a:xfrm>
          <a:off x="0" y="2210229"/>
          <a:ext cx="10515600" cy="16848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IN" sz="2400" kern="1200" dirty="0"/>
            <a:t>If any partner discharges any liability/obligation on behalf of LLP, he shall be entitled(subject to limitations of LLP agreement to the contrary) to be fully indemnified by LLP</a:t>
          </a:r>
        </a:p>
      </dsp:txBody>
      <dsp:txXfrm>
        <a:off x="82245" y="2292474"/>
        <a:ext cx="10351110" cy="152031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C9DB9D-FB14-4C53-A598-1A0D62FA4FF6}">
      <dsp:nvSpPr>
        <dsp:cNvPr id="0" name=""/>
        <dsp:cNvSpPr/>
      </dsp:nvSpPr>
      <dsp:spPr>
        <a:xfrm rot="5400000">
          <a:off x="6301587" y="-2303662"/>
          <a:ext cx="1698041" cy="6729984"/>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just" defTabSz="755650">
            <a:lnSpc>
              <a:spcPct val="90000"/>
            </a:lnSpc>
            <a:spcBef>
              <a:spcPct val="0"/>
            </a:spcBef>
            <a:spcAft>
              <a:spcPct val="15000"/>
            </a:spcAft>
            <a:buChar char="•"/>
          </a:pPr>
          <a:r>
            <a:rPr lang="en-IN" sz="1700" kern="1200" dirty="0"/>
            <a:t>A statement that it was, as from the date of registration converted from a firm into LLP; and </a:t>
          </a:r>
        </a:p>
        <a:p>
          <a:pPr marL="171450" lvl="1" indent="-171450" algn="just" defTabSz="755650">
            <a:lnSpc>
              <a:spcPct val="90000"/>
            </a:lnSpc>
            <a:spcBef>
              <a:spcPct val="0"/>
            </a:spcBef>
            <a:spcAft>
              <a:spcPct val="15000"/>
            </a:spcAft>
            <a:buChar char="•"/>
          </a:pPr>
          <a:r>
            <a:rPr lang="en-IN" sz="1700" kern="1200" dirty="0"/>
            <a:t>The name and registration number, if applicable, of the firm from which it was converted.</a:t>
          </a:r>
        </a:p>
      </dsp:txBody>
      <dsp:txXfrm rot="-5400000">
        <a:off x="3785616" y="295201"/>
        <a:ext cx="6647092" cy="1532257"/>
      </dsp:txXfrm>
    </dsp:sp>
    <dsp:sp modelId="{6EF2D7CB-3374-443D-ACB3-C308D753F6CC}">
      <dsp:nvSpPr>
        <dsp:cNvPr id="0" name=""/>
        <dsp:cNvSpPr/>
      </dsp:nvSpPr>
      <dsp:spPr>
        <a:xfrm>
          <a:off x="0" y="53"/>
          <a:ext cx="3785616" cy="2122552"/>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just" defTabSz="844550">
            <a:lnSpc>
              <a:spcPct val="90000"/>
            </a:lnSpc>
            <a:spcBef>
              <a:spcPct val="0"/>
            </a:spcBef>
            <a:spcAft>
              <a:spcPct val="35000"/>
            </a:spcAft>
            <a:buNone/>
          </a:pPr>
          <a:r>
            <a:rPr lang="en-IN" sz="1900" kern="1200" dirty="0"/>
            <a:t>The LLP shall ensure that for a period of 12 months commencing not later than 14 days after the date of registration, every official correspondence of the LLP bears the following – </a:t>
          </a:r>
        </a:p>
      </dsp:txBody>
      <dsp:txXfrm>
        <a:off x="103614" y="103667"/>
        <a:ext cx="3578388" cy="1915324"/>
      </dsp:txXfrm>
    </dsp:sp>
    <dsp:sp modelId="{AD25D74F-B460-412F-9A8B-C6738A3C8D10}">
      <dsp:nvSpPr>
        <dsp:cNvPr id="0" name=""/>
        <dsp:cNvSpPr/>
      </dsp:nvSpPr>
      <dsp:spPr>
        <a:xfrm rot="5400000">
          <a:off x="6301587" y="-74983"/>
          <a:ext cx="1698041" cy="6729984"/>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just" defTabSz="755650">
            <a:lnSpc>
              <a:spcPct val="90000"/>
            </a:lnSpc>
            <a:spcBef>
              <a:spcPct val="0"/>
            </a:spcBef>
            <a:spcAft>
              <a:spcPct val="15000"/>
            </a:spcAft>
            <a:buChar char="•"/>
          </a:pPr>
          <a:r>
            <a:rPr lang="en-IN" sz="1700" kern="1200" dirty="0"/>
            <a:t>LLP which contravenes the said provision shall be punishable with a fine which shall not be less than Rs. 10,000/- but which may extent to Rs. 1,00,000/-. And if it is a continuing default with a further fine, which shall not be less than Rs. 50 but which may extend to Rs. 500 for every day the default continues.</a:t>
          </a:r>
        </a:p>
      </dsp:txBody>
      <dsp:txXfrm rot="-5400000">
        <a:off x="3785616" y="2523880"/>
        <a:ext cx="6647092" cy="1532257"/>
      </dsp:txXfrm>
    </dsp:sp>
    <dsp:sp modelId="{BEA0135A-303F-4D20-9AE9-CF8D8698A821}">
      <dsp:nvSpPr>
        <dsp:cNvPr id="0" name=""/>
        <dsp:cNvSpPr/>
      </dsp:nvSpPr>
      <dsp:spPr>
        <a:xfrm>
          <a:off x="0" y="2228732"/>
          <a:ext cx="3785616" cy="2122552"/>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IN" sz="1900" kern="1200"/>
            <a:t>Contravention </a:t>
          </a:r>
        </a:p>
      </dsp:txBody>
      <dsp:txXfrm>
        <a:off x="103614" y="2332346"/>
        <a:ext cx="3578388" cy="191532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2E859-B438-4437-963A-582F8B7A5183}">
      <dsp:nvSpPr>
        <dsp:cNvPr id="0" name=""/>
        <dsp:cNvSpPr/>
      </dsp:nvSpPr>
      <dsp:spPr>
        <a:xfrm>
          <a:off x="0" y="136921"/>
          <a:ext cx="10515600" cy="1322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All existing CA firms to follow the provisions of LLP Act, 2008 read with the second schedule and as amended from time to time.</a:t>
          </a:r>
          <a:endParaRPr lang="en-IN" sz="1900" kern="1200" dirty="0"/>
        </a:p>
      </dsp:txBody>
      <dsp:txXfrm>
        <a:off x="64568" y="201489"/>
        <a:ext cx="10386464" cy="1193549"/>
      </dsp:txXfrm>
    </dsp:sp>
    <dsp:sp modelId="{8F84009D-BED7-43DD-95B7-C08659BF804E}">
      <dsp:nvSpPr>
        <dsp:cNvPr id="0" name=""/>
        <dsp:cNvSpPr/>
      </dsp:nvSpPr>
      <dsp:spPr>
        <a:xfrm>
          <a:off x="0" y="1514326"/>
          <a:ext cx="10515600" cy="1322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In terms of rule 18(2)(xvi), if the proposed name of the LLP includes the name of Chartered Accountant/s as part of the proposed name, the same shall be referred to ICAI by the registrar of LLP and it shall be allowed by the registrar only if the Secretary of ICAI approves it.</a:t>
          </a:r>
          <a:endParaRPr lang="en-IN" sz="1900" kern="1200" dirty="0"/>
        </a:p>
      </dsp:txBody>
      <dsp:txXfrm>
        <a:off x="64568" y="1578894"/>
        <a:ext cx="10386464" cy="1193549"/>
      </dsp:txXfrm>
    </dsp:sp>
    <dsp:sp modelId="{8F810DF8-0A83-4348-B7E8-FC82355D178D}">
      <dsp:nvSpPr>
        <dsp:cNvPr id="0" name=""/>
        <dsp:cNvSpPr/>
      </dsp:nvSpPr>
      <dsp:spPr>
        <a:xfrm>
          <a:off x="0" y="2891731"/>
          <a:ext cx="10515600" cy="132268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If the name resembles with any other non CA entity as per the naming guidelines under LLP Act and its rules, the proposed name of LLP of CA firms may include the word Chartered Accountant/s in the name of LLP itself and the registrar may allow the same, subject to the compliance of other provisions (rule 18(2)(xvi) as referred above).</a:t>
          </a:r>
          <a:endParaRPr lang="en-IN" sz="1900" kern="1200" dirty="0"/>
        </a:p>
      </dsp:txBody>
      <dsp:txXfrm>
        <a:off x="64568" y="2956299"/>
        <a:ext cx="10386464" cy="119354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A9DEE-69DE-4B88-A841-2C3F21209570}">
      <dsp:nvSpPr>
        <dsp:cNvPr id="0" name=""/>
        <dsp:cNvSpPr/>
      </dsp:nvSpPr>
      <dsp:spPr>
        <a:xfrm>
          <a:off x="0" y="0"/>
          <a:ext cx="4351338" cy="4351338"/>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FB784A-0E5A-43AB-A5F2-229D82AC4651}">
      <dsp:nvSpPr>
        <dsp:cNvPr id="0" name=""/>
        <dsp:cNvSpPr/>
      </dsp:nvSpPr>
      <dsp:spPr>
        <a:xfrm>
          <a:off x="2175669" y="0"/>
          <a:ext cx="8339931" cy="4351338"/>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t>For the purpose of registration of LLP with ICAI under regulation 190 of Chartered Accountants Regulation, 1988, the partners of the firm shall apply in ICAI Form No. 117 and ICAI Form No. 18 along with copy of name registration received from registrar of LLP and submit the same to the concerned regional office of ICAI. These Forms shall contain all details of the officers and the other particulars as called for together, with signatures of all partners or authorized partner of the proposed LLP.</a:t>
          </a:r>
          <a:endParaRPr lang="en-IN" sz="1800" kern="1200" dirty="0"/>
        </a:p>
      </dsp:txBody>
      <dsp:txXfrm>
        <a:off x="2175669" y="0"/>
        <a:ext cx="8339931" cy="2066885"/>
      </dsp:txXfrm>
    </dsp:sp>
    <dsp:sp modelId="{24397339-D8FE-4895-9267-87F512BF9A84}">
      <dsp:nvSpPr>
        <dsp:cNvPr id="0" name=""/>
        <dsp:cNvSpPr/>
      </dsp:nvSpPr>
      <dsp:spPr>
        <a:xfrm>
          <a:off x="1142226" y="2066885"/>
          <a:ext cx="2066885" cy="2066885"/>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6B1259-5A98-4540-9974-48EECA23B304}">
      <dsp:nvSpPr>
        <dsp:cNvPr id="0" name=""/>
        <dsp:cNvSpPr/>
      </dsp:nvSpPr>
      <dsp:spPr>
        <a:xfrm>
          <a:off x="2175669" y="2066885"/>
          <a:ext cx="8339931" cy="2066885"/>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t>The names of CA firms registered with ICAI shall remain reserved for the partners and one of the options for LLP names, subject to the provisions of LLP Act, Rules and Regulations framed thereunder.</a:t>
          </a:r>
          <a:endParaRPr lang="en-IN" sz="1800" kern="1200" dirty="0"/>
        </a:p>
      </dsp:txBody>
      <dsp:txXfrm>
        <a:off x="2175669" y="2066885"/>
        <a:ext cx="8339931" cy="206688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8228A-86A8-4DB3-8E64-ECB5293BDDEC}">
      <dsp:nvSpPr>
        <dsp:cNvPr id="0" name=""/>
        <dsp:cNvSpPr/>
      </dsp:nvSpPr>
      <dsp:spPr>
        <a:xfrm>
          <a:off x="0" y="199226"/>
          <a:ext cx="10515600" cy="12888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Where two similar or identical or nearly similar firm names (whether the partners of such firms are same or not) have been registered by ICAI, under the proposed LLP only one such firm name shall be approved and remaining firm registered with ICAI, either desires to convert into LLP or not, a change in the firm name shall be required.</a:t>
          </a:r>
        </a:p>
      </dsp:txBody>
      <dsp:txXfrm>
        <a:off x="62915" y="262141"/>
        <a:ext cx="10389770" cy="1162998"/>
      </dsp:txXfrm>
    </dsp:sp>
    <dsp:sp modelId="{DE5DB585-5923-4E0F-8204-F96B550AB5BC}">
      <dsp:nvSpPr>
        <dsp:cNvPr id="0" name=""/>
        <dsp:cNvSpPr/>
      </dsp:nvSpPr>
      <dsp:spPr>
        <a:xfrm>
          <a:off x="0" y="1531254"/>
          <a:ext cx="10515600" cy="12888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The name of the LLP may be like `X &amp; Co. LLP’ or `X &amp; Associates LLP’ and no other suffix shall be approved and registered by ICAI.</a:t>
          </a:r>
        </a:p>
      </dsp:txBody>
      <dsp:txXfrm>
        <a:off x="62915" y="1594169"/>
        <a:ext cx="10389770" cy="1162998"/>
      </dsp:txXfrm>
    </dsp:sp>
    <dsp:sp modelId="{40CB906C-B7B3-4DE9-BD1D-E50785CA27A4}">
      <dsp:nvSpPr>
        <dsp:cNvPr id="0" name=""/>
        <dsp:cNvSpPr/>
      </dsp:nvSpPr>
      <dsp:spPr>
        <a:xfrm>
          <a:off x="0" y="2863283"/>
          <a:ext cx="10515600" cy="1288828"/>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The newly converted CA LLPs registered with ICAI shall be allowed to work only in terms of Section 2(2) of the Chartered Accountants Act, 1949 and the objects of the LLP to be incorporated in </a:t>
          </a:r>
          <a:r>
            <a:rPr lang="en-IN" sz="1500" kern="1200" dirty="0" err="1"/>
            <a:t>FiLLiP</a:t>
          </a:r>
          <a:r>
            <a:rPr lang="en-IN" sz="1500" kern="1200" dirty="0"/>
            <a:t> and Form17 of the LLP Rules, 2009 or in LLP agreement, shall be in the nature of Professional Services allowed under Section 2(2) of the Chartered Accountants Act, 1949. LLP shall be subject to the same regulations, as if they were in partnership firm. Mere conversion into LLP does not give any privileges, which were not earlier with the CA firms.</a:t>
          </a:r>
        </a:p>
      </dsp:txBody>
      <dsp:txXfrm>
        <a:off x="62915" y="2926198"/>
        <a:ext cx="10389770" cy="116299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74DF1-31C5-4AB8-B15E-8FD7F4A4F955}">
      <dsp:nvSpPr>
        <dsp:cNvPr id="0" name=""/>
        <dsp:cNvSpPr/>
      </dsp:nvSpPr>
      <dsp:spPr>
        <a:xfrm>
          <a:off x="0" y="63189"/>
          <a:ext cx="10515600" cy="207791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IN" sz="2400" kern="1200" dirty="0"/>
            <a:t>Inter-se seniority among the firms shall be given to LLP as per existing policy of ICAI. In other words, LLPs shall carry the same seniority, as the firm shall otherwise have under the existing policy of ICAI. In case of merger of 2 LLPs, same rules as applicable to firms merging shall apply.</a:t>
          </a:r>
        </a:p>
      </dsp:txBody>
      <dsp:txXfrm>
        <a:off x="101436" y="164625"/>
        <a:ext cx="10312728" cy="1875047"/>
      </dsp:txXfrm>
    </dsp:sp>
    <dsp:sp modelId="{11DEB1F3-A861-4102-933B-547EED686404}">
      <dsp:nvSpPr>
        <dsp:cNvPr id="0" name=""/>
        <dsp:cNvSpPr/>
      </dsp:nvSpPr>
      <dsp:spPr>
        <a:xfrm>
          <a:off x="0" y="2210229"/>
          <a:ext cx="10515600" cy="207791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IN" sz="2400" kern="1200" dirty="0"/>
            <a:t>The non converted firms shall also remain on the same position of seniority in relation to converted LLPs as the converted LLPs shall have the same inter-se seniority as the firms had earlier to conversion.</a:t>
          </a:r>
        </a:p>
      </dsp:txBody>
      <dsp:txXfrm>
        <a:off x="101436" y="2311665"/>
        <a:ext cx="10312728" cy="187504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1028C-EA5C-412E-80AA-607E9921BB9E}">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4D124B-D0AD-4980-81AC-CBFE058D1A0B}">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60960" rIns="60960" bIns="60960" numCol="1" spcCol="1270" anchor="ctr" anchorCtr="0">
          <a:noAutofit/>
        </a:bodyPr>
        <a:lstStyle/>
        <a:p>
          <a:pPr marL="0" lvl="0" indent="0" algn="just" defTabSz="1066800">
            <a:lnSpc>
              <a:spcPct val="90000"/>
            </a:lnSpc>
            <a:spcBef>
              <a:spcPct val="0"/>
            </a:spcBef>
            <a:spcAft>
              <a:spcPct val="35000"/>
            </a:spcAft>
            <a:buNone/>
          </a:pPr>
          <a:r>
            <a:rPr lang="en-IN" sz="2400" kern="1200" dirty="0"/>
            <a:t>These guidelines of conversion of CA firms into LLP shall also be applicable to the conversion of proprietary firm into LLP subject to the provisions of LLP Act, Rules and Regulations framed there under. The conversion of proprietary firm shall be by way of incorporation of new LLPs</a:t>
          </a:r>
        </a:p>
      </dsp:txBody>
      <dsp:txXfrm>
        <a:off x="1312436" y="1125720"/>
        <a:ext cx="9203163" cy="2099897"/>
      </dsp:txXfrm>
    </dsp:sp>
    <dsp:sp modelId="{09D98A5A-4D39-4871-9B0F-998939BD9FBC}">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CDA67-7765-4A7D-A886-D7DADAC57B6D}">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309267-EB8F-4954-8917-A04F4F40A298}">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58420" rIns="58420" bIns="58420" numCol="1" spcCol="1270" anchor="ctr" anchorCtr="0">
          <a:noAutofit/>
        </a:bodyPr>
        <a:lstStyle/>
        <a:p>
          <a:pPr marL="0" lvl="0" indent="0" algn="just" defTabSz="1022350">
            <a:lnSpc>
              <a:spcPct val="90000"/>
            </a:lnSpc>
            <a:spcBef>
              <a:spcPct val="0"/>
            </a:spcBef>
            <a:spcAft>
              <a:spcPct val="35000"/>
            </a:spcAft>
            <a:buNone/>
          </a:pPr>
          <a:r>
            <a:rPr lang="en-IN" sz="2300" kern="1200" dirty="0"/>
            <a:t>The registration number (with minimum 6 numbers) of LLP with ICAI, shall remain the same, Firm Registration Number (FRN), allotted to the firm before the conversion by ICAI with the Regional Code like `W’ for Western, `E’ for Eastern, `S’ for Southern, `N’ for Northern and `C’ for Central Region</a:t>
          </a:r>
        </a:p>
      </dsp:txBody>
      <dsp:txXfrm>
        <a:off x="1312436" y="1125720"/>
        <a:ext cx="9203163" cy="2099897"/>
      </dsp:txXfrm>
    </dsp:sp>
    <dsp:sp modelId="{AECCE745-8F6F-43B3-BB57-9A2A7E263A0C}">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74A6A-A87B-49FA-9C35-487E525219E5}">
      <dsp:nvSpPr>
        <dsp:cNvPr id="0" name=""/>
        <dsp:cNvSpPr/>
      </dsp:nvSpPr>
      <dsp:spPr>
        <a:xfrm>
          <a:off x="-4882653"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16CD1C-A41F-4270-8056-BA3AD7432C28}">
      <dsp:nvSpPr>
        <dsp:cNvPr id="0" name=""/>
        <dsp:cNvSpPr/>
      </dsp:nvSpPr>
      <dsp:spPr>
        <a:xfrm>
          <a:off x="799884" y="621632"/>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53340" rIns="53340" bIns="53340" numCol="1" spcCol="1270" anchor="ctr" anchorCtr="0">
          <a:noAutofit/>
        </a:bodyPr>
        <a:lstStyle/>
        <a:p>
          <a:pPr marL="0" lvl="0" indent="0" algn="just" defTabSz="933450">
            <a:lnSpc>
              <a:spcPct val="90000"/>
            </a:lnSpc>
            <a:spcBef>
              <a:spcPct val="0"/>
            </a:spcBef>
            <a:spcAft>
              <a:spcPct val="35000"/>
            </a:spcAft>
            <a:buNone/>
          </a:pPr>
          <a:r>
            <a:rPr lang="en-IN" sz="2100" kern="1200" dirty="0"/>
            <a:t>In case, there is a merger of a firm and conversion with LLP and vice-versa, seniority may be provided to the surviving entity as per policy</a:t>
          </a:r>
        </a:p>
      </dsp:txBody>
      <dsp:txXfrm>
        <a:off x="799884" y="621632"/>
        <a:ext cx="9692761" cy="1243090"/>
      </dsp:txXfrm>
    </dsp:sp>
    <dsp:sp modelId="{9CD4C5D6-8BD7-45BF-83B5-DBFCA6779C6E}">
      <dsp:nvSpPr>
        <dsp:cNvPr id="0" name=""/>
        <dsp:cNvSpPr/>
      </dsp:nvSpPr>
      <dsp:spPr>
        <a:xfrm>
          <a:off x="22953" y="466245"/>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CFEE6E-256E-4F0A-AB76-A00410DF1D9D}">
      <dsp:nvSpPr>
        <dsp:cNvPr id="0" name=""/>
        <dsp:cNvSpPr/>
      </dsp:nvSpPr>
      <dsp:spPr>
        <a:xfrm>
          <a:off x="799884" y="2486615"/>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53340" rIns="53340" bIns="53340" numCol="1" spcCol="1270" anchor="ctr" anchorCtr="0">
          <a:noAutofit/>
        </a:bodyPr>
        <a:lstStyle/>
        <a:p>
          <a:pPr marL="0" lvl="0" indent="0" algn="just" defTabSz="933450">
            <a:lnSpc>
              <a:spcPct val="90000"/>
            </a:lnSpc>
            <a:spcBef>
              <a:spcPct val="0"/>
            </a:spcBef>
            <a:spcAft>
              <a:spcPct val="35000"/>
            </a:spcAft>
            <a:buNone/>
          </a:pPr>
          <a:r>
            <a:rPr lang="en-IN" sz="2100" kern="1200" dirty="0"/>
            <a:t>The provisions of CA Act, 1949, Chartered Accountants Regulations, 1988 and Code of Ethics issued by ICAI shall be applicable to all partners of the converted CA firms into LLP jointly and severally.</a:t>
          </a:r>
        </a:p>
      </dsp:txBody>
      <dsp:txXfrm>
        <a:off x="799884" y="2486615"/>
        <a:ext cx="9692761" cy="1243090"/>
      </dsp:txXfrm>
    </dsp:sp>
    <dsp:sp modelId="{4B8B131A-4A38-4A83-87C3-13920406D135}">
      <dsp:nvSpPr>
        <dsp:cNvPr id="0" name=""/>
        <dsp:cNvSpPr/>
      </dsp:nvSpPr>
      <dsp:spPr>
        <a:xfrm>
          <a:off x="22953" y="2331229"/>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A539D-C131-4CC7-9164-B065E0208C28}">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3704E7-7016-4428-A118-65F1AA8E7BB9}">
      <dsp:nvSpPr>
        <dsp:cNvPr id="0" name=""/>
        <dsp:cNvSpPr/>
      </dsp:nvSpPr>
      <dsp:spPr>
        <a:xfrm>
          <a:off x="492024" y="334530"/>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just" defTabSz="755650">
            <a:lnSpc>
              <a:spcPct val="90000"/>
            </a:lnSpc>
            <a:spcBef>
              <a:spcPct val="0"/>
            </a:spcBef>
            <a:spcAft>
              <a:spcPct val="35000"/>
            </a:spcAft>
            <a:buNone/>
          </a:pPr>
          <a:r>
            <a:rPr lang="en-IN" sz="1700" kern="1200" dirty="0"/>
            <a:t>The conversion of a CA firm into LLP is as per the provisions contained in Chapter 10 and the Second Schedule of the LLP, Act 2008</a:t>
          </a:r>
        </a:p>
      </dsp:txBody>
      <dsp:txXfrm>
        <a:off x="492024" y="334530"/>
        <a:ext cx="9963850" cy="669409"/>
      </dsp:txXfrm>
    </dsp:sp>
    <dsp:sp modelId="{B6F865A0-EC48-4053-994A-5D42FECC7EEF}">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6E205D-F33D-4C59-95A5-DB797FC58C46}">
      <dsp:nvSpPr>
        <dsp:cNvPr id="0" name=""/>
        <dsp:cNvSpPr/>
      </dsp:nvSpPr>
      <dsp:spPr>
        <a:xfrm>
          <a:off x="875812" y="1338819"/>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just" defTabSz="755650">
            <a:lnSpc>
              <a:spcPct val="90000"/>
            </a:lnSpc>
            <a:spcBef>
              <a:spcPct val="0"/>
            </a:spcBef>
            <a:spcAft>
              <a:spcPct val="35000"/>
            </a:spcAft>
            <a:buNone/>
          </a:pPr>
          <a:r>
            <a:rPr lang="en-IN" sz="1700" kern="1200" dirty="0"/>
            <a:t>Apply in LLP Form No. 17 for conversion of a firm into LLP (Rule 38(1) of Limited Liability Partnership Rules, 2009)</a:t>
          </a:r>
        </a:p>
      </dsp:txBody>
      <dsp:txXfrm>
        <a:off x="875812" y="1338819"/>
        <a:ext cx="9580062" cy="669409"/>
      </dsp:txXfrm>
    </dsp:sp>
    <dsp:sp modelId="{413812C6-B0B0-4411-9ABA-8221E82139F6}">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317E00-480B-47E4-9324-7A0297EA7ED2}">
      <dsp:nvSpPr>
        <dsp:cNvPr id="0" name=""/>
        <dsp:cNvSpPr/>
      </dsp:nvSpPr>
      <dsp:spPr>
        <a:xfrm>
          <a:off x="875812" y="2343108"/>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just" defTabSz="755650">
            <a:lnSpc>
              <a:spcPct val="90000"/>
            </a:lnSpc>
            <a:spcBef>
              <a:spcPct val="0"/>
            </a:spcBef>
            <a:spcAft>
              <a:spcPct val="35000"/>
            </a:spcAft>
            <a:buNone/>
          </a:pPr>
          <a:r>
            <a:rPr lang="en-IN" sz="1700" kern="1200" dirty="0"/>
            <a:t>File Form No. 14 (See Rule 33 – Form for intimating the registrar of firms about conversion of firm into limited liability partnership)</a:t>
          </a:r>
        </a:p>
      </dsp:txBody>
      <dsp:txXfrm>
        <a:off x="875812" y="2343108"/>
        <a:ext cx="9580062" cy="669409"/>
      </dsp:txXfrm>
    </dsp:sp>
    <dsp:sp modelId="{0349EDF9-C739-415D-BD75-550047544C62}">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5E58B6-2904-4B9F-8CF4-EE9834159661}">
      <dsp:nvSpPr>
        <dsp:cNvPr id="0" name=""/>
        <dsp:cNvSpPr/>
      </dsp:nvSpPr>
      <dsp:spPr>
        <a:xfrm>
          <a:off x="492024" y="3347397"/>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just" defTabSz="755650">
            <a:lnSpc>
              <a:spcPct val="90000"/>
            </a:lnSpc>
            <a:spcBef>
              <a:spcPct val="0"/>
            </a:spcBef>
            <a:spcAft>
              <a:spcPct val="35000"/>
            </a:spcAft>
            <a:buNone/>
          </a:pPr>
          <a:r>
            <a:rPr lang="en-IN" sz="1700" kern="1200" dirty="0"/>
            <a:t>Certificate of registration on conversion of a firm to new name of the LLP in Form No. 19 will be issued by Government of India, Ministry of Corporate Affairs, Central Registration Centre.</a:t>
          </a:r>
        </a:p>
      </dsp:txBody>
      <dsp:txXfrm>
        <a:off x="492024" y="3347397"/>
        <a:ext cx="9963850" cy="669409"/>
      </dsp:txXfrm>
    </dsp:sp>
    <dsp:sp modelId="{A96D612C-0440-481B-BB1A-0632CD54F306}">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4485F-77C1-4239-B84C-1777E08EAC0F}">
      <dsp:nvSpPr>
        <dsp:cNvPr id="0" name=""/>
        <dsp:cNvSpPr/>
      </dsp:nvSpPr>
      <dsp:spPr>
        <a:xfrm>
          <a:off x="-4882653"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4707F-C9DC-43D3-B074-2F18A5BD1C35}">
      <dsp:nvSpPr>
        <dsp:cNvPr id="0" name=""/>
        <dsp:cNvSpPr/>
      </dsp:nvSpPr>
      <dsp:spPr>
        <a:xfrm>
          <a:off x="799884" y="621632"/>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35560" rIns="35560" bIns="35560" numCol="1" spcCol="1270" anchor="ctr" anchorCtr="0">
          <a:noAutofit/>
        </a:bodyPr>
        <a:lstStyle/>
        <a:p>
          <a:pPr marL="0" lvl="0" indent="0" algn="just" defTabSz="622300">
            <a:lnSpc>
              <a:spcPct val="90000"/>
            </a:lnSpc>
            <a:spcBef>
              <a:spcPct val="0"/>
            </a:spcBef>
            <a:spcAft>
              <a:spcPct val="35000"/>
            </a:spcAft>
            <a:buNone/>
          </a:pPr>
          <a:r>
            <a:rPr lang="en-IN" sz="1400" kern="1200" dirty="0"/>
            <a:t>Wherever the existing partnership firm have been appointed as a statutory auditor of any company after following the due procedure under the Companies Act, 2013 and the said firm with the same partners is converted/formed into LLP, then the same FRN will continue and the Board of Directors of the Company may take on record the conversion/formation of the CA firms into LLP and the new LLP shall be deemed to be an Auditor of the said company for the said financial year in terms of Section 58(4) of the LLP Act,2008. Clause 14 of the Second Schedule.</a:t>
          </a:r>
        </a:p>
      </dsp:txBody>
      <dsp:txXfrm>
        <a:off x="799884" y="621632"/>
        <a:ext cx="9692761" cy="1243090"/>
      </dsp:txXfrm>
    </dsp:sp>
    <dsp:sp modelId="{9D6D24CE-AF36-4258-A7D0-639BFDFEF544}">
      <dsp:nvSpPr>
        <dsp:cNvPr id="0" name=""/>
        <dsp:cNvSpPr/>
      </dsp:nvSpPr>
      <dsp:spPr>
        <a:xfrm>
          <a:off x="22953" y="466245"/>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1044C5-DDBE-47A7-BA17-572B3481008B}">
      <dsp:nvSpPr>
        <dsp:cNvPr id="0" name=""/>
        <dsp:cNvSpPr/>
      </dsp:nvSpPr>
      <dsp:spPr>
        <a:xfrm>
          <a:off x="799884" y="2486615"/>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35560" rIns="35560" bIns="35560" numCol="1" spcCol="1270" anchor="ctr" anchorCtr="0">
          <a:noAutofit/>
        </a:bodyPr>
        <a:lstStyle/>
        <a:p>
          <a:pPr marL="0" lvl="0" indent="0" algn="just" defTabSz="622300">
            <a:lnSpc>
              <a:spcPct val="90000"/>
            </a:lnSpc>
            <a:spcBef>
              <a:spcPct val="0"/>
            </a:spcBef>
            <a:spcAft>
              <a:spcPct val="35000"/>
            </a:spcAft>
            <a:buNone/>
          </a:pPr>
          <a:r>
            <a:rPr lang="en-IN" sz="1400" kern="1200" dirty="0"/>
            <a:t>Wherever more than one partnership firms with all the partners desire to convert/ form only one LLP, in that case the name and FRN may be selected of only one of such firms for the purpose of registration with ICAI and; Clause 14 of the Second Schedule.</a:t>
          </a:r>
        </a:p>
      </dsp:txBody>
      <dsp:txXfrm>
        <a:off x="799884" y="2486615"/>
        <a:ext cx="9692761" cy="1243090"/>
      </dsp:txXfrm>
    </dsp:sp>
    <dsp:sp modelId="{64C2534D-9AD1-4B95-A00F-9FBEDB88142B}">
      <dsp:nvSpPr>
        <dsp:cNvPr id="0" name=""/>
        <dsp:cNvSpPr/>
      </dsp:nvSpPr>
      <dsp:spPr>
        <a:xfrm>
          <a:off x="22953" y="2331229"/>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89C87-485E-409E-BC83-7594DC1D9ACB}">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73464B-5CCD-4D46-926C-825D1BFB46A3}">
      <dsp:nvSpPr>
        <dsp:cNvPr id="0" name=""/>
        <dsp:cNvSpPr/>
      </dsp:nvSpPr>
      <dsp:spPr>
        <a:xfrm>
          <a:off x="604289" y="435133"/>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35560" rIns="35560" bIns="35560" numCol="1" spcCol="1270" anchor="ctr" anchorCtr="0">
          <a:noAutofit/>
        </a:bodyPr>
        <a:lstStyle/>
        <a:p>
          <a:pPr marL="0" lvl="0" indent="0" algn="l" defTabSz="622300">
            <a:lnSpc>
              <a:spcPct val="90000"/>
            </a:lnSpc>
            <a:spcBef>
              <a:spcPct val="0"/>
            </a:spcBef>
            <a:spcAft>
              <a:spcPct val="35000"/>
            </a:spcAft>
            <a:buNone/>
          </a:pPr>
          <a:r>
            <a:rPr lang="en-IN" sz="1400" kern="1200"/>
            <a:t>The other such firms shall stand dissolved.</a:t>
          </a:r>
        </a:p>
      </dsp:txBody>
      <dsp:txXfrm>
        <a:off x="604289" y="435133"/>
        <a:ext cx="9851585" cy="870267"/>
      </dsp:txXfrm>
    </dsp:sp>
    <dsp:sp modelId="{211A0ED1-5FE3-4781-8910-F68BEDA00F83}">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8B962F-E5A0-4F00-BA77-28B1F714E890}">
      <dsp:nvSpPr>
        <dsp:cNvPr id="0" name=""/>
        <dsp:cNvSpPr/>
      </dsp:nvSpPr>
      <dsp:spPr>
        <a:xfrm>
          <a:off x="920631" y="1740535"/>
          <a:ext cx="9535243"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35560" rIns="35560" bIns="35560" numCol="1" spcCol="1270" anchor="ctr" anchorCtr="0">
          <a:noAutofit/>
        </a:bodyPr>
        <a:lstStyle/>
        <a:p>
          <a:pPr marL="0" lvl="0" indent="0" algn="l" defTabSz="622300">
            <a:lnSpc>
              <a:spcPct val="90000"/>
            </a:lnSpc>
            <a:spcBef>
              <a:spcPct val="0"/>
            </a:spcBef>
            <a:spcAft>
              <a:spcPct val="35000"/>
            </a:spcAft>
            <a:buNone/>
          </a:pPr>
          <a:r>
            <a:rPr lang="en-IN" sz="1400" kern="1200"/>
            <a:t>Seniority shall be decided as per applicable rules of ICAI.</a:t>
          </a:r>
        </a:p>
      </dsp:txBody>
      <dsp:txXfrm>
        <a:off x="920631" y="1740535"/>
        <a:ext cx="9535243" cy="870267"/>
      </dsp:txXfrm>
    </dsp:sp>
    <dsp:sp modelId="{0E224917-B7D7-4CBF-95C3-73FF0D585922}">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86B910-1351-4E00-892C-0027EAD6F54B}">
      <dsp:nvSpPr>
        <dsp:cNvPr id="0" name=""/>
        <dsp:cNvSpPr/>
      </dsp:nvSpPr>
      <dsp:spPr>
        <a:xfrm>
          <a:off x="604289" y="3045936"/>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35560" rIns="35560" bIns="35560" numCol="1" spcCol="1270" anchor="ctr" anchorCtr="0">
          <a:noAutofit/>
        </a:bodyPr>
        <a:lstStyle/>
        <a:p>
          <a:pPr marL="0" lvl="0" indent="0" algn="just" defTabSz="622300">
            <a:lnSpc>
              <a:spcPct val="90000"/>
            </a:lnSpc>
            <a:spcBef>
              <a:spcPct val="0"/>
            </a:spcBef>
            <a:spcAft>
              <a:spcPct val="35000"/>
            </a:spcAft>
            <a:buNone/>
          </a:pPr>
          <a:r>
            <a:rPr lang="en-IN" sz="1400" kern="1200" dirty="0"/>
            <a:t>The Board of Directors of all the Companies who have appointed all the erstwhile firms as auditors, may take a declaration from the said LLP with all the partners of all the erstwhile firms on record and the appointment of auditors of all the erstwhile firms made under the Companies Act, 2013, shall be deemed to be in the name of the said LLP.</a:t>
          </a:r>
        </a:p>
      </dsp:txBody>
      <dsp:txXfrm>
        <a:off x="604289" y="3045936"/>
        <a:ext cx="9851585" cy="870267"/>
      </dsp:txXfrm>
    </dsp:sp>
    <dsp:sp modelId="{54A16E3C-1C4C-4D02-8CD4-18F0EE25E8AE}">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554C7-D913-40F8-877C-471185634E4E}">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444AB7-AC27-4303-94B1-A3DC6552A27C}">
      <dsp:nvSpPr>
        <dsp:cNvPr id="0" name=""/>
        <dsp:cNvSpPr/>
      </dsp:nvSpPr>
      <dsp:spPr>
        <a:xfrm>
          <a:off x="604289" y="435133"/>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27940" rIns="27940" bIns="27940" numCol="1" spcCol="1270" anchor="ctr" anchorCtr="0">
          <a:noAutofit/>
        </a:bodyPr>
        <a:lstStyle/>
        <a:p>
          <a:pPr marL="0" lvl="0" indent="0" algn="just" defTabSz="488950">
            <a:lnSpc>
              <a:spcPct val="90000"/>
            </a:lnSpc>
            <a:spcBef>
              <a:spcPct val="0"/>
            </a:spcBef>
            <a:spcAft>
              <a:spcPct val="35000"/>
            </a:spcAft>
            <a:buNone/>
          </a:pPr>
          <a:r>
            <a:rPr lang="en-IN" sz="1100" kern="1200" dirty="0"/>
            <a:t>All members of ICAI in practice who want to constitute separate LLPs are required to follow the provisions of the Limited Liability Partnership Act, 2008 read with the Rules framed there under.</a:t>
          </a:r>
        </a:p>
      </dsp:txBody>
      <dsp:txXfrm>
        <a:off x="604289" y="435133"/>
        <a:ext cx="9851585" cy="870267"/>
      </dsp:txXfrm>
    </dsp:sp>
    <dsp:sp modelId="{7E8AC962-2B78-4402-A6B5-129D1D3BEF23}">
      <dsp:nvSpPr>
        <dsp:cNvPr id="0" name=""/>
        <dsp:cNvSpPr/>
      </dsp:nvSpPr>
      <dsp:spPr>
        <a:xfrm>
          <a:off x="60372" y="326350"/>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DAA0AD-0066-4F21-A317-B42EE8EC88BC}">
      <dsp:nvSpPr>
        <dsp:cNvPr id="0" name=""/>
        <dsp:cNvSpPr/>
      </dsp:nvSpPr>
      <dsp:spPr>
        <a:xfrm>
          <a:off x="920631" y="1740535"/>
          <a:ext cx="9535243"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27940" rIns="27940" bIns="27940" numCol="1" spcCol="1270" anchor="ctr" anchorCtr="0">
          <a:noAutofit/>
        </a:bodyPr>
        <a:lstStyle/>
        <a:p>
          <a:pPr marL="0" lvl="0" indent="0" algn="just" defTabSz="488950">
            <a:lnSpc>
              <a:spcPct val="90000"/>
            </a:lnSpc>
            <a:spcBef>
              <a:spcPct val="0"/>
            </a:spcBef>
            <a:spcAft>
              <a:spcPct val="35000"/>
            </a:spcAft>
            <a:buNone/>
          </a:pPr>
          <a:r>
            <a:rPr lang="en-IN" sz="1100" kern="1200" dirty="0"/>
            <a:t>In terms of Rule 18(2) (xvi) of LLP Rules- 2009, if the proposed name of LLP includes the words `Chartered Accountant’ or chartered Accountants, as the case may be, as part of the proposed name, the same shall be referred to the ICAI by Registrar of LLP and it shall be allowed by the Registrar only if the Secretary, ICAI approves it.</a:t>
          </a:r>
        </a:p>
      </dsp:txBody>
      <dsp:txXfrm>
        <a:off x="920631" y="1740535"/>
        <a:ext cx="9535243" cy="870267"/>
      </dsp:txXfrm>
    </dsp:sp>
    <dsp:sp modelId="{E8D3AC3A-A453-44C0-9259-E12F1EEFED3B}">
      <dsp:nvSpPr>
        <dsp:cNvPr id="0" name=""/>
        <dsp:cNvSpPr/>
      </dsp:nvSpPr>
      <dsp:spPr>
        <a:xfrm>
          <a:off x="376714" y="1631751"/>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551CA8-AA37-4950-92E3-09FF6750B7FA}">
      <dsp:nvSpPr>
        <dsp:cNvPr id="0" name=""/>
        <dsp:cNvSpPr/>
      </dsp:nvSpPr>
      <dsp:spPr>
        <a:xfrm>
          <a:off x="604289" y="3045936"/>
          <a:ext cx="9851585" cy="870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27940" rIns="27940" bIns="27940" numCol="1" spcCol="1270" anchor="ctr" anchorCtr="0">
          <a:noAutofit/>
        </a:bodyPr>
        <a:lstStyle/>
        <a:p>
          <a:pPr marL="0" lvl="0" indent="0" algn="just" defTabSz="488950">
            <a:lnSpc>
              <a:spcPct val="90000"/>
            </a:lnSpc>
            <a:spcBef>
              <a:spcPct val="0"/>
            </a:spcBef>
            <a:spcAft>
              <a:spcPct val="35000"/>
            </a:spcAft>
            <a:buNone/>
          </a:pPr>
          <a:r>
            <a:rPr lang="en-IN" sz="1100" kern="1200" dirty="0"/>
            <a:t>For the purpose of registration of LLP with ICAI under regulation 190 of the Chartered Accountants Regulations, 1988, the partners of the firm shall apply in ICAI Form No. ‘117’ and the ICAI Form No. ‘18’along with copy of name registration received from the Registrar of LLP and submit the same with the concerned Regional office of the ICAI. These Forms shall contain all details of the officers and other particulars as called for together with the signatures of all partners or authorized partner of the proposed LLP.</a:t>
          </a:r>
        </a:p>
      </dsp:txBody>
      <dsp:txXfrm>
        <a:off x="604289" y="3045936"/>
        <a:ext cx="9851585" cy="870267"/>
      </dsp:txXfrm>
    </dsp:sp>
    <dsp:sp modelId="{6AE92F05-5E60-4BD8-A35C-8E74021D1EB5}">
      <dsp:nvSpPr>
        <dsp:cNvPr id="0" name=""/>
        <dsp:cNvSpPr/>
      </dsp:nvSpPr>
      <dsp:spPr>
        <a:xfrm>
          <a:off x="60372" y="2937153"/>
          <a:ext cx="1087834" cy="1087834"/>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C8653-5B24-47AD-93FB-168523817D7B}">
      <dsp:nvSpPr>
        <dsp:cNvPr id="0" name=""/>
        <dsp:cNvSpPr/>
      </dsp:nvSpPr>
      <dsp:spPr>
        <a:xfrm>
          <a:off x="0" y="146191"/>
          <a:ext cx="10515600" cy="605745"/>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kern="1200"/>
            <a:t>The following guidelines relating to seniority and other criteria shall be followed for registration of LLP with ICAI.</a:t>
          </a:r>
        </a:p>
      </dsp:txBody>
      <dsp:txXfrm>
        <a:off x="0" y="146191"/>
        <a:ext cx="10515600" cy="605745"/>
      </dsp:txXfrm>
    </dsp:sp>
    <dsp:sp modelId="{3A2517CE-5A3A-424E-BA83-68734E8C9C65}">
      <dsp:nvSpPr>
        <dsp:cNvPr id="0" name=""/>
        <dsp:cNvSpPr/>
      </dsp:nvSpPr>
      <dsp:spPr>
        <a:xfrm>
          <a:off x="0" y="751936"/>
          <a:ext cx="10515600" cy="3453210"/>
        </a:xfrm>
        <a:prstGeom prst="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IN" sz="1700" kern="1200" dirty="0"/>
            <a:t>Inter-se seniority among the firms shall be given to LLP as per existing policy of ICAI. In other words, LLPs shall carry the same seniority, as the firms shall otherwise have under the existing policy of ICAI. In case of merger of two LLPs, same rules, as applicable to firms merging, shall apply.</a:t>
          </a:r>
        </a:p>
        <a:p>
          <a:pPr marL="171450" lvl="1" indent="-171450" algn="just" defTabSz="755650">
            <a:lnSpc>
              <a:spcPct val="90000"/>
            </a:lnSpc>
            <a:spcBef>
              <a:spcPct val="0"/>
            </a:spcBef>
            <a:spcAft>
              <a:spcPct val="15000"/>
            </a:spcAft>
            <a:buChar char="•"/>
          </a:pPr>
          <a:endParaRPr lang="en-IN" sz="1700" kern="1200" dirty="0"/>
        </a:p>
        <a:p>
          <a:pPr marL="171450" lvl="1" indent="-171450" algn="just" defTabSz="755650">
            <a:lnSpc>
              <a:spcPct val="90000"/>
            </a:lnSpc>
            <a:spcBef>
              <a:spcPct val="0"/>
            </a:spcBef>
            <a:spcAft>
              <a:spcPct val="15000"/>
            </a:spcAft>
            <a:buChar char="•"/>
          </a:pPr>
          <a:r>
            <a:rPr lang="en-IN" sz="1700" kern="1200" dirty="0"/>
            <a:t>The name of the LLP may be like `X &amp; Co. LLP’ or `X &amp; Associates LLP’ and no other suffix shall be approved and registered by ICAI.</a:t>
          </a:r>
        </a:p>
        <a:p>
          <a:pPr marL="171450" lvl="1" indent="-171450" algn="just" defTabSz="755650">
            <a:lnSpc>
              <a:spcPct val="90000"/>
            </a:lnSpc>
            <a:spcBef>
              <a:spcPct val="0"/>
            </a:spcBef>
            <a:spcAft>
              <a:spcPct val="15000"/>
            </a:spcAft>
            <a:buChar char="•"/>
          </a:pPr>
          <a:endParaRPr lang="en-IN" sz="1700" kern="1200" dirty="0"/>
        </a:p>
        <a:p>
          <a:pPr marL="171450" lvl="1" indent="-171450" algn="just" defTabSz="755650">
            <a:lnSpc>
              <a:spcPct val="90000"/>
            </a:lnSpc>
            <a:spcBef>
              <a:spcPct val="0"/>
            </a:spcBef>
            <a:spcAft>
              <a:spcPct val="15000"/>
            </a:spcAft>
            <a:buChar char="•"/>
          </a:pPr>
          <a:r>
            <a:rPr lang="en-IN" sz="1700" kern="1200" dirty="0"/>
            <a:t>The newly constituted CA LLPs registered with ICAI shall be allowed to work only in terms of Section2(2) of the Chartered Accountants Act, 1949 and the object of LLP to be incorporated in Form-2 and Form17 of the LLP rules, 2009 or in LLP agreement, shall be in the nature of Professional Services allowed under Section 2(2) of the Chartered Accountants Act, 1949. LLP shall be subject to the same regulation, like the partnership firms. Mere conversion into LLP does not give any privileges, which were not earlier with the CA firms.</a:t>
          </a:r>
        </a:p>
      </dsp:txBody>
      <dsp:txXfrm>
        <a:off x="0" y="751936"/>
        <a:ext cx="10515600" cy="345321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0EE782-B3EF-4FDF-AF8D-783A75D6D079}">
      <dsp:nvSpPr>
        <dsp:cNvPr id="0" name=""/>
        <dsp:cNvSpPr/>
      </dsp:nvSpPr>
      <dsp:spPr>
        <a:xfrm>
          <a:off x="0" y="0"/>
          <a:ext cx="4351338" cy="4351338"/>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FC8F3A-5344-44D9-AE44-324CAE9D72E2}">
      <dsp:nvSpPr>
        <dsp:cNvPr id="0" name=""/>
        <dsp:cNvSpPr/>
      </dsp:nvSpPr>
      <dsp:spPr>
        <a:xfrm>
          <a:off x="2175669" y="0"/>
          <a:ext cx="8339931" cy="4351338"/>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IN" sz="1400" kern="1200" dirty="0"/>
            <a:t>These guidelines of conversion of CA firms into LLP shall also be applicable to the conversion of proprietary firm into LLP subject to the provisions of LLP Act, Rules and Regulations framed there under. The conversion of proprietary firm shall be by way of incorporation of new LLPs.</a:t>
          </a:r>
        </a:p>
      </dsp:txBody>
      <dsp:txXfrm>
        <a:off x="2175669" y="0"/>
        <a:ext cx="8339931" cy="924659"/>
      </dsp:txXfrm>
    </dsp:sp>
    <dsp:sp modelId="{7E60EA5A-114F-488E-8754-1D4D5A280A32}">
      <dsp:nvSpPr>
        <dsp:cNvPr id="0" name=""/>
        <dsp:cNvSpPr/>
      </dsp:nvSpPr>
      <dsp:spPr>
        <a:xfrm>
          <a:off x="571113" y="924659"/>
          <a:ext cx="3209111" cy="3209111"/>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813594-DD0B-466D-B109-5C99489AE80F}">
      <dsp:nvSpPr>
        <dsp:cNvPr id="0" name=""/>
        <dsp:cNvSpPr/>
      </dsp:nvSpPr>
      <dsp:spPr>
        <a:xfrm>
          <a:off x="2175669" y="924659"/>
          <a:ext cx="8339931" cy="3209111"/>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IN" sz="1400" kern="1200" dirty="0"/>
            <a:t>The registration number (with minimum 6 numbers) of LLP with ICAI, shall be like the Firm Registration Number being allotted to the firms by ICAI with the Regional Code like `W’ for Western, `E’ for Eastern, `S’ for Southern, `N’ for Northern and `C’ for Central Region .</a:t>
          </a:r>
        </a:p>
      </dsp:txBody>
      <dsp:txXfrm>
        <a:off x="2175669" y="924659"/>
        <a:ext cx="8339931" cy="924659"/>
      </dsp:txXfrm>
    </dsp:sp>
    <dsp:sp modelId="{5618D283-5755-419D-BD60-A2D7C10077F9}">
      <dsp:nvSpPr>
        <dsp:cNvPr id="0" name=""/>
        <dsp:cNvSpPr/>
      </dsp:nvSpPr>
      <dsp:spPr>
        <a:xfrm>
          <a:off x="1142226" y="1849318"/>
          <a:ext cx="2066885" cy="2066885"/>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F836F9-61A3-40E5-BB19-100D01EBFD42}">
      <dsp:nvSpPr>
        <dsp:cNvPr id="0" name=""/>
        <dsp:cNvSpPr/>
      </dsp:nvSpPr>
      <dsp:spPr>
        <a:xfrm>
          <a:off x="2175669" y="1849318"/>
          <a:ext cx="8339931" cy="2066885"/>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IN" sz="1400" kern="1200" dirty="0"/>
            <a:t>Introduction of LLP, shall not affect the existing regulations in force as regards Name allotment to chartered accountants firms.</a:t>
          </a:r>
        </a:p>
      </dsp:txBody>
      <dsp:txXfrm>
        <a:off x="2175669" y="1849318"/>
        <a:ext cx="8339931" cy="924659"/>
      </dsp:txXfrm>
    </dsp:sp>
    <dsp:sp modelId="{D8B48EF7-EE64-4456-80A2-1F48DBBA9545}">
      <dsp:nvSpPr>
        <dsp:cNvPr id="0" name=""/>
        <dsp:cNvSpPr/>
      </dsp:nvSpPr>
      <dsp:spPr>
        <a:xfrm>
          <a:off x="1713339" y="2773977"/>
          <a:ext cx="924659" cy="924659"/>
        </a:xfrm>
        <a:prstGeom prst="pie">
          <a:avLst>
            <a:gd name="adj1" fmla="val 5400000"/>
            <a:gd name="adj2" fmla="val 1620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50B0ED-E5C2-4809-B733-15C2F0BB3A55}">
      <dsp:nvSpPr>
        <dsp:cNvPr id="0" name=""/>
        <dsp:cNvSpPr/>
      </dsp:nvSpPr>
      <dsp:spPr>
        <a:xfrm>
          <a:off x="2175669" y="2773977"/>
          <a:ext cx="8339931" cy="924659"/>
        </a:xfrm>
        <a:prstGeom prst="rect">
          <a:avLst/>
        </a:prstGeom>
        <a:solidFill>
          <a:schemeClr val="dk2">
            <a:alpha val="90000"/>
            <a:tint val="4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IN" sz="1400" kern="1200" dirty="0"/>
            <a:t>The provisions of CA Act, 1949, Chartered Accountants Regulations, 1988 and Code of Ethics (Revised 2019) issued by ICAI shall be applicable to all partners of the LLP jointly and severally.</a:t>
          </a:r>
        </a:p>
      </dsp:txBody>
      <dsp:txXfrm>
        <a:off x="2175669" y="2773977"/>
        <a:ext cx="8339931" cy="924659"/>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6E03A-338C-43A1-9910-F18DC86D7C92}">
      <dsp:nvSpPr>
        <dsp:cNvPr id="0" name=""/>
        <dsp:cNvSpPr/>
      </dsp:nvSpPr>
      <dsp:spPr>
        <a:xfrm>
          <a:off x="-4882653"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9E04E6-EA2B-46D9-ADDB-F90CED63A85F}">
      <dsp:nvSpPr>
        <dsp:cNvPr id="0" name=""/>
        <dsp:cNvSpPr/>
      </dsp:nvSpPr>
      <dsp:spPr>
        <a:xfrm>
          <a:off x="799884" y="621632"/>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a:t>Prior consent to act as a designated partner to the LLP has to be given in Form 9 and the particulars of the individual who has given his consent to act as designated partner shall be filed in Form 4 along with fees (part of Annexure – A)</a:t>
          </a:r>
          <a:endParaRPr lang="en-IN" sz="2000" kern="1200"/>
        </a:p>
      </dsp:txBody>
      <dsp:txXfrm>
        <a:off x="799884" y="621632"/>
        <a:ext cx="9692761" cy="1243090"/>
      </dsp:txXfrm>
    </dsp:sp>
    <dsp:sp modelId="{10941A11-08E7-4F0D-9FAC-8F770A60AC92}">
      <dsp:nvSpPr>
        <dsp:cNvPr id="0" name=""/>
        <dsp:cNvSpPr/>
      </dsp:nvSpPr>
      <dsp:spPr>
        <a:xfrm>
          <a:off x="22953" y="466245"/>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423383-AC6D-44CC-BB70-BDA1F12578D8}">
      <dsp:nvSpPr>
        <dsp:cNvPr id="0" name=""/>
        <dsp:cNvSpPr/>
      </dsp:nvSpPr>
      <dsp:spPr>
        <a:xfrm>
          <a:off x="799884" y="2486615"/>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a:t>In the case of incorporation, such details are given in Form FiLLiP along with fee.</a:t>
          </a:r>
          <a:endParaRPr lang="en-IN" sz="2000" kern="1200"/>
        </a:p>
      </dsp:txBody>
      <dsp:txXfrm>
        <a:off x="799884" y="2486615"/>
        <a:ext cx="9692761" cy="1243090"/>
      </dsp:txXfrm>
    </dsp:sp>
    <dsp:sp modelId="{3D48E044-E631-447E-BFA7-A647D1609B92}">
      <dsp:nvSpPr>
        <dsp:cNvPr id="0" name=""/>
        <dsp:cNvSpPr/>
      </dsp:nvSpPr>
      <dsp:spPr>
        <a:xfrm>
          <a:off x="22953" y="2331229"/>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88E84-6C90-44E0-9024-C01F50DE8FFE}">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A96B0F-A01A-48BA-8392-0DE1DA82D482}">
      <dsp:nvSpPr>
        <dsp:cNvPr id="0" name=""/>
        <dsp:cNvSpPr/>
      </dsp:nvSpPr>
      <dsp:spPr>
        <a:xfrm>
          <a:off x="492024" y="334530"/>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just" defTabSz="889000">
            <a:lnSpc>
              <a:spcPct val="90000"/>
            </a:lnSpc>
            <a:spcBef>
              <a:spcPct val="0"/>
            </a:spcBef>
            <a:spcAft>
              <a:spcPct val="35000"/>
            </a:spcAft>
            <a:buNone/>
          </a:pPr>
          <a:r>
            <a:rPr lang="en-US" sz="2000" kern="1200" dirty="0"/>
            <a:t>To get either DPIN or DIN Form DIR 3 has to be filed electronically.</a:t>
          </a:r>
          <a:endParaRPr lang="en-IN" sz="2000" kern="1200" dirty="0"/>
        </a:p>
      </dsp:txBody>
      <dsp:txXfrm>
        <a:off x="492024" y="334530"/>
        <a:ext cx="9963850" cy="669409"/>
      </dsp:txXfrm>
    </dsp:sp>
    <dsp:sp modelId="{5840BEDC-4936-4AAC-9874-E47876FE81F4}">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372D09-966F-4482-9916-C1C22A198B3A}">
      <dsp:nvSpPr>
        <dsp:cNvPr id="0" name=""/>
        <dsp:cNvSpPr/>
      </dsp:nvSpPr>
      <dsp:spPr>
        <a:xfrm>
          <a:off x="875812" y="1338819"/>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just" defTabSz="889000">
            <a:lnSpc>
              <a:spcPct val="90000"/>
            </a:lnSpc>
            <a:spcBef>
              <a:spcPct val="0"/>
            </a:spcBef>
            <a:spcAft>
              <a:spcPct val="35000"/>
            </a:spcAft>
            <a:buNone/>
          </a:pPr>
          <a:r>
            <a:rPr lang="en-US" sz="2000" kern="1200" dirty="0"/>
            <a:t>If a person holds both DIN and DPIN, his DPIN shall stand cancelled and DIN shall be sufficient for being appointed as designated partner.</a:t>
          </a:r>
          <a:endParaRPr lang="en-IN" sz="2000" kern="1200" dirty="0"/>
        </a:p>
      </dsp:txBody>
      <dsp:txXfrm>
        <a:off x="875812" y="1338819"/>
        <a:ext cx="9580062" cy="669409"/>
      </dsp:txXfrm>
    </dsp:sp>
    <dsp:sp modelId="{EC94D328-86D2-4B14-BCA6-B19B00280F60}">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663168-6EE2-4DC6-9D8F-CAD61BC89848}">
      <dsp:nvSpPr>
        <dsp:cNvPr id="0" name=""/>
        <dsp:cNvSpPr/>
      </dsp:nvSpPr>
      <dsp:spPr>
        <a:xfrm>
          <a:off x="875812" y="2343108"/>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just" defTabSz="889000">
            <a:lnSpc>
              <a:spcPct val="90000"/>
            </a:lnSpc>
            <a:spcBef>
              <a:spcPct val="0"/>
            </a:spcBef>
            <a:spcAft>
              <a:spcPct val="35000"/>
            </a:spcAft>
            <a:buNone/>
          </a:pPr>
          <a:r>
            <a:rPr lang="en-US" sz="2000" kern="1200" dirty="0"/>
            <a:t>Any change in particulars in DPIN or DIN shall be filed in Form DIR 6</a:t>
          </a:r>
          <a:endParaRPr lang="en-IN" sz="2000" kern="1200" dirty="0"/>
        </a:p>
      </dsp:txBody>
      <dsp:txXfrm>
        <a:off x="875812" y="2343108"/>
        <a:ext cx="9580062" cy="669409"/>
      </dsp:txXfrm>
    </dsp:sp>
    <dsp:sp modelId="{7DFD05FE-4C76-49E2-815A-4B411E657F0B}">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8E85B8-318E-4279-8F44-B4C961216AFA}">
      <dsp:nvSpPr>
        <dsp:cNvPr id="0" name=""/>
        <dsp:cNvSpPr/>
      </dsp:nvSpPr>
      <dsp:spPr>
        <a:xfrm>
          <a:off x="492024" y="3347397"/>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just" defTabSz="889000">
            <a:lnSpc>
              <a:spcPct val="90000"/>
            </a:lnSpc>
            <a:spcBef>
              <a:spcPct val="0"/>
            </a:spcBef>
            <a:spcAft>
              <a:spcPct val="35000"/>
            </a:spcAft>
            <a:buNone/>
          </a:pPr>
          <a:r>
            <a:rPr lang="en-US" sz="2000" kern="1200" dirty="0"/>
            <a:t>The concerned designated partner shall file the relevant changes to the LLP on which he is a designated partner within 30 days of such change.</a:t>
          </a:r>
          <a:endParaRPr lang="en-IN" sz="2000" kern="1200" dirty="0"/>
        </a:p>
      </dsp:txBody>
      <dsp:txXfrm>
        <a:off x="492024" y="3347397"/>
        <a:ext cx="9963850" cy="669409"/>
      </dsp:txXfrm>
    </dsp:sp>
    <dsp:sp modelId="{5452E5EF-A3F0-4BB0-A8D5-7F56D752BFC0}">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EB045-6E2B-4703-B870-FEE41BC80D9E}">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69F191-1493-4903-ADE2-B9662F37FA59}">
      <dsp:nvSpPr>
        <dsp:cNvPr id="0" name=""/>
        <dsp:cNvSpPr/>
      </dsp:nvSpPr>
      <dsp:spPr>
        <a:xfrm>
          <a:off x="492024" y="334530"/>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US" sz="1500" kern="1200" dirty="0"/>
            <a:t>The incorporation document shall be filed in </a:t>
          </a:r>
          <a:r>
            <a:rPr lang="en-US" sz="1500" kern="1200" dirty="0" err="1"/>
            <a:t>FiLLiP</a:t>
          </a:r>
          <a:r>
            <a:rPr lang="en-US" sz="1500" kern="1200" dirty="0"/>
            <a:t> with the registrar having jurisdiction over the state where the registered office is located along with a fee. In case of conversion Form 17 shall be used.</a:t>
          </a:r>
          <a:endParaRPr lang="en-IN" sz="1500" kern="1200" dirty="0"/>
        </a:p>
      </dsp:txBody>
      <dsp:txXfrm>
        <a:off x="492024" y="334530"/>
        <a:ext cx="9963850" cy="669409"/>
      </dsp:txXfrm>
    </dsp:sp>
    <dsp:sp modelId="{4D5094E8-EEF3-4033-91BD-96D555CDFCA0}">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1B359C-A24F-4019-B7B4-BE042D1ED79E}">
      <dsp:nvSpPr>
        <dsp:cNvPr id="0" name=""/>
        <dsp:cNvSpPr/>
      </dsp:nvSpPr>
      <dsp:spPr>
        <a:xfrm>
          <a:off x="875812" y="1338819"/>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US" sz="1500" kern="1200" dirty="0"/>
            <a:t>Application for allotment of DPIN or DIN shall not be made by more than 5 individuals in Form </a:t>
          </a:r>
          <a:r>
            <a:rPr lang="en-US" sz="1500" kern="1200" dirty="0" err="1"/>
            <a:t>FiLLiP</a:t>
          </a:r>
          <a:r>
            <a:rPr lang="en-US" sz="1500" kern="1200" dirty="0"/>
            <a:t>.</a:t>
          </a:r>
          <a:endParaRPr lang="en-IN" sz="1500" kern="1200" dirty="0"/>
        </a:p>
      </dsp:txBody>
      <dsp:txXfrm>
        <a:off x="875812" y="1338819"/>
        <a:ext cx="9580062" cy="669409"/>
      </dsp:txXfrm>
    </dsp:sp>
    <dsp:sp modelId="{B985DF65-74F6-4E5A-898D-78092EC91BA0}">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B4EA14-E4FC-4B9F-A6A2-F74F6B55FEA1}">
      <dsp:nvSpPr>
        <dsp:cNvPr id="0" name=""/>
        <dsp:cNvSpPr/>
      </dsp:nvSpPr>
      <dsp:spPr>
        <a:xfrm>
          <a:off x="875812" y="2343108"/>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US" sz="1500" kern="1200" dirty="0"/>
            <a:t>If the Form is resubmitted for rectifying the defect, total period of re-submission shall not exceed 30 days.</a:t>
          </a:r>
          <a:endParaRPr lang="en-IN" sz="1500" kern="1200" dirty="0"/>
        </a:p>
      </dsp:txBody>
      <dsp:txXfrm>
        <a:off x="875812" y="2343108"/>
        <a:ext cx="9580062" cy="669409"/>
      </dsp:txXfrm>
    </dsp:sp>
    <dsp:sp modelId="{62A9C0D7-C454-4A9F-91B8-24DD98746647}">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43D123-9028-4B74-9BE5-24986EA0DBB6}">
      <dsp:nvSpPr>
        <dsp:cNvPr id="0" name=""/>
        <dsp:cNvSpPr/>
      </dsp:nvSpPr>
      <dsp:spPr>
        <a:xfrm>
          <a:off x="492024" y="3347397"/>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IN" sz="1500" kern="1200" dirty="0"/>
            <a:t>Certificate of Incorporation shall be issued by the registrar in Form 16, which shall mention PAN and TANN issued by IT Department.</a:t>
          </a:r>
        </a:p>
      </dsp:txBody>
      <dsp:txXfrm>
        <a:off x="492024" y="3347397"/>
        <a:ext cx="9963850" cy="669409"/>
      </dsp:txXfrm>
    </dsp:sp>
    <dsp:sp modelId="{C07F7882-B004-4990-8D0C-4A27ECFF99A1}">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24DC0-05A9-4138-95BD-21D125B84F4B}">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84CD96-1E0F-469B-AD07-70781E235B37}">
      <dsp:nvSpPr>
        <dsp:cNvPr id="0" name=""/>
        <dsp:cNvSpPr/>
      </dsp:nvSpPr>
      <dsp:spPr>
        <a:xfrm>
          <a:off x="492024" y="334530"/>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US" sz="1500" kern="1200" dirty="0"/>
            <a:t>The intimation of other address for service of documents other than the registered office shall be given to the registrar in Form 12, which will be as per LLP agreement or by way of a consent of all the partners.</a:t>
          </a:r>
          <a:endParaRPr lang="en-IN" sz="1500" kern="1200" dirty="0"/>
        </a:p>
      </dsp:txBody>
      <dsp:txXfrm>
        <a:off x="492024" y="334530"/>
        <a:ext cx="9963850" cy="669409"/>
      </dsp:txXfrm>
    </dsp:sp>
    <dsp:sp modelId="{6910B9EC-0C5C-452F-9809-49F770694368}">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772B21-B005-4101-AC4B-0E4F8D0C644C}">
      <dsp:nvSpPr>
        <dsp:cNvPr id="0" name=""/>
        <dsp:cNvSpPr/>
      </dsp:nvSpPr>
      <dsp:spPr>
        <a:xfrm>
          <a:off x="875812" y="1338819"/>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IN" sz="1500" kern="1200" dirty="0"/>
            <a:t>Notice of change of place of registered office shall be given to the registrar in Form 15 within 30 days of complying with the requirements.</a:t>
          </a:r>
        </a:p>
      </dsp:txBody>
      <dsp:txXfrm>
        <a:off x="875812" y="1338819"/>
        <a:ext cx="9580062" cy="669409"/>
      </dsp:txXfrm>
    </dsp:sp>
    <dsp:sp modelId="{6C9ABCE0-F80E-43B5-B361-D416F23490B1}">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FBE079-B42C-45F1-A1DE-6C7AA1571C8B}">
      <dsp:nvSpPr>
        <dsp:cNvPr id="0" name=""/>
        <dsp:cNvSpPr/>
      </dsp:nvSpPr>
      <dsp:spPr>
        <a:xfrm>
          <a:off x="875812" y="2343108"/>
          <a:ext cx="9580062"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IN" sz="1500" kern="1200" dirty="0"/>
            <a:t>It can be changed within the state or from one state to another. </a:t>
          </a:r>
        </a:p>
      </dsp:txBody>
      <dsp:txXfrm>
        <a:off x="875812" y="2343108"/>
        <a:ext cx="9580062" cy="669409"/>
      </dsp:txXfrm>
    </dsp:sp>
    <dsp:sp modelId="{47B86A86-2C4E-48A9-9979-C5736D0DFDD2}">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E49645-1A0E-4328-BA25-38B239EB1C32}">
      <dsp:nvSpPr>
        <dsp:cNvPr id="0" name=""/>
        <dsp:cNvSpPr/>
      </dsp:nvSpPr>
      <dsp:spPr>
        <a:xfrm>
          <a:off x="492024" y="3347397"/>
          <a:ext cx="9963850" cy="6694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38100" rIns="38100" bIns="38100" numCol="1" spcCol="1270" anchor="ctr" anchorCtr="0">
          <a:noAutofit/>
        </a:bodyPr>
        <a:lstStyle/>
        <a:p>
          <a:pPr marL="0" lvl="0" indent="0" algn="just" defTabSz="666750">
            <a:lnSpc>
              <a:spcPct val="90000"/>
            </a:lnSpc>
            <a:spcBef>
              <a:spcPct val="0"/>
            </a:spcBef>
            <a:spcAft>
              <a:spcPct val="35000"/>
            </a:spcAft>
            <a:buNone/>
          </a:pPr>
          <a:r>
            <a:rPr lang="en-IN" sz="1500" kern="1200" dirty="0"/>
            <a:t>Requisite fee shall be paid for intimating any such change.</a:t>
          </a:r>
        </a:p>
      </dsp:txBody>
      <dsp:txXfrm>
        <a:off x="492024" y="3347397"/>
        <a:ext cx="9963850" cy="669409"/>
      </dsp:txXfrm>
    </dsp:sp>
    <dsp:sp modelId="{130DC277-80FD-4440-9FE7-3CC36866C544}">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725DE3-B820-49FA-941E-39DD4403EA93}">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5FC87B-A57E-4930-B98A-C755C82F7F92}">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58420" rIns="58420" bIns="58420" numCol="1" spcCol="1270" anchor="ctr" anchorCtr="0">
          <a:noAutofit/>
        </a:bodyPr>
        <a:lstStyle/>
        <a:p>
          <a:pPr marL="0" lvl="0" indent="0" algn="just" defTabSz="1022350">
            <a:lnSpc>
              <a:spcPct val="90000"/>
            </a:lnSpc>
            <a:spcBef>
              <a:spcPct val="0"/>
            </a:spcBef>
            <a:spcAft>
              <a:spcPct val="35000"/>
            </a:spcAft>
            <a:buNone/>
          </a:pPr>
          <a:r>
            <a:rPr lang="en-IN" sz="2300" kern="1200" dirty="0"/>
            <a:t>The contribution of each partner shall be accounted for and disclosed in the accounts of the LLP along with nature of contribution and amount, which shall be valued by a practising chartered accountant or by a practising cost accountant or by approved valuer from the panel maintained by the Central Government.</a:t>
          </a:r>
        </a:p>
      </dsp:txBody>
      <dsp:txXfrm>
        <a:off x="1312436" y="1125720"/>
        <a:ext cx="9203163" cy="2099897"/>
      </dsp:txXfrm>
    </dsp:sp>
    <dsp:sp modelId="{41B356B5-D609-4418-BEF3-8A003780B4B3}">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A90CA-7ECC-4DD5-BB06-1444B5BDC918}">
      <dsp:nvSpPr>
        <dsp:cNvPr id="0" name=""/>
        <dsp:cNvSpPr/>
      </dsp:nvSpPr>
      <dsp:spPr>
        <a:xfrm>
          <a:off x="0" y="0"/>
          <a:ext cx="10515600" cy="104423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A Firm may convert into LLP in accordance with the provisions of Chapter 10 read with the Second Schedule (as per Section 55), by making an application in Form No. 17</a:t>
          </a:r>
        </a:p>
      </dsp:txBody>
      <dsp:txXfrm>
        <a:off x="50975" y="50975"/>
        <a:ext cx="10413650" cy="942285"/>
      </dsp:txXfrm>
    </dsp:sp>
    <dsp:sp modelId="{1DF33E30-D022-4743-B83E-4F109D6F98D7}">
      <dsp:nvSpPr>
        <dsp:cNvPr id="0" name=""/>
        <dsp:cNvSpPr/>
      </dsp:nvSpPr>
      <dsp:spPr>
        <a:xfrm>
          <a:off x="0" y="1109849"/>
          <a:ext cx="10515600" cy="104422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Section 58 – The registrar, on satisfying that the firm has complied with the provision of the Second schedule shall subject to the provisions of this Act and the rules made thereunder, register the documents submitted under the Second schedule and issue a certificate of registration in Form No. 19 stating that the LLP is, on and from that date specified in the certificate, registered under this Act.</a:t>
          </a:r>
        </a:p>
      </dsp:txBody>
      <dsp:txXfrm>
        <a:off x="50975" y="1160824"/>
        <a:ext cx="10413650" cy="942275"/>
      </dsp:txXfrm>
    </dsp:sp>
    <dsp:sp modelId="{004FE444-0708-4E3E-B3F9-CA3367B244B6}">
      <dsp:nvSpPr>
        <dsp:cNvPr id="0" name=""/>
        <dsp:cNvSpPr/>
      </dsp:nvSpPr>
      <dsp:spPr>
        <a:xfrm>
          <a:off x="0" y="2197274"/>
          <a:ext cx="10515600" cy="104422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The LLP so registered shall, within 15 days of the date of registration, inform the concerned registrar of firms about the conversion and of the particulars of the LLP in Form no. 14</a:t>
          </a:r>
        </a:p>
      </dsp:txBody>
      <dsp:txXfrm>
        <a:off x="50975" y="2248249"/>
        <a:ext cx="10413650" cy="942275"/>
      </dsp:txXfrm>
    </dsp:sp>
    <dsp:sp modelId="{09762256-C2F5-4DED-B7B6-9D3E16E7A700}">
      <dsp:nvSpPr>
        <dsp:cNvPr id="0" name=""/>
        <dsp:cNvSpPr/>
      </dsp:nvSpPr>
      <dsp:spPr>
        <a:xfrm>
          <a:off x="0" y="3284699"/>
          <a:ext cx="10515600" cy="104422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n-IN" sz="1500" kern="1200" dirty="0"/>
            <a:t>Upon such conversion, the partners of the firm and the LLP shall be bound by the provisions of the Second schedule.</a:t>
          </a:r>
        </a:p>
      </dsp:txBody>
      <dsp:txXfrm>
        <a:off x="50975" y="3335674"/>
        <a:ext cx="10413650" cy="942275"/>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7C816-A620-47DD-A45E-5E7188CBAC54}">
      <dsp:nvSpPr>
        <dsp:cNvPr id="0" name=""/>
        <dsp:cNvSpPr/>
      </dsp:nvSpPr>
      <dsp:spPr>
        <a:xfrm>
          <a:off x="5257800" y="1852864"/>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428DD8-0938-44A1-98D1-161170E7E961}">
      <dsp:nvSpPr>
        <dsp:cNvPr id="0" name=""/>
        <dsp:cNvSpPr/>
      </dsp:nvSpPr>
      <dsp:spPr>
        <a:xfrm>
          <a:off x="5212080" y="1852864"/>
          <a:ext cx="91440" cy="645608"/>
        </a:xfrm>
        <a:custGeom>
          <a:avLst/>
          <a:gdLst/>
          <a:ahLst/>
          <a:cxnLst/>
          <a:rect l="0" t="0" r="0" b="0"/>
          <a:pathLst>
            <a:path>
              <a:moveTo>
                <a:pt x="45720" y="0"/>
              </a:moveTo>
              <a:lnTo>
                <a:pt x="45720"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988790-A4DA-40FD-8174-C5533CFB6A5A}">
      <dsp:nvSpPr>
        <dsp:cNvPr id="0" name=""/>
        <dsp:cNvSpPr/>
      </dsp:nvSpPr>
      <dsp:spPr>
        <a:xfrm>
          <a:off x="1537867" y="1852864"/>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5D2FB4-56BA-4ACB-902F-E32B3EC21F54}">
      <dsp:nvSpPr>
        <dsp:cNvPr id="0" name=""/>
        <dsp:cNvSpPr/>
      </dsp:nvSpPr>
      <dsp:spPr>
        <a:xfrm>
          <a:off x="3720638" y="315702"/>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IN" sz="1500" kern="1200"/>
            <a:t>Small LLP means a LLP – </a:t>
          </a:r>
        </a:p>
      </dsp:txBody>
      <dsp:txXfrm>
        <a:off x="3720638" y="315702"/>
        <a:ext cx="3074323" cy="1537161"/>
      </dsp:txXfrm>
    </dsp:sp>
    <dsp:sp modelId="{B2D3D664-21F4-4AC5-B8DB-306EE33A4C0B}">
      <dsp:nvSpPr>
        <dsp:cNvPr id="0" name=""/>
        <dsp:cNvSpPr/>
      </dsp:nvSpPr>
      <dsp:spPr>
        <a:xfrm>
          <a:off x="706"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just" defTabSz="666750">
            <a:lnSpc>
              <a:spcPct val="90000"/>
            </a:lnSpc>
            <a:spcBef>
              <a:spcPct val="0"/>
            </a:spcBef>
            <a:spcAft>
              <a:spcPct val="35000"/>
            </a:spcAft>
            <a:buNone/>
          </a:pPr>
          <a:r>
            <a:rPr lang="en-IN" sz="1500" kern="1200" dirty="0"/>
            <a:t>The contribution of which, does not exceed Rs. 25 Lakh or such higher amount not exceeding Rs. 5 crore, as may be prescribed; and </a:t>
          </a:r>
        </a:p>
      </dsp:txBody>
      <dsp:txXfrm>
        <a:off x="706" y="2498473"/>
        <a:ext cx="3074323" cy="1537161"/>
      </dsp:txXfrm>
    </dsp:sp>
    <dsp:sp modelId="{4C14FD2A-ECB7-42E5-86B5-35F5B66822A6}">
      <dsp:nvSpPr>
        <dsp:cNvPr id="0" name=""/>
        <dsp:cNvSpPr/>
      </dsp:nvSpPr>
      <dsp:spPr>
        <a:xfrm>
          <a:off x="3720638"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just" defTabSz="666750">
            <a:lnSpc>
              <a:spcPct val="90000"/>
            </a:lnSpc>
            <a:spcBef>
              <a:spcPct val="0"/>
            </a:spcBef>
            <a:spcAft>
              <a:spcPct val="35000"/>
            </a:spcAft>
            <a:buNone/>
          </a:pPr>
          <a:r>
            <a:rPr lang="en-IN" sz="1500" kern="1200" dirty="0"/>
            <a:t>The turnover of which, as per statements of accounts and solvency for the immediately preceding financial year does not exceed Rs. 40 Lakh or such higher amount, not exceeding Rs. 50 crore as may be prescribed; or </a:t>
          </a:r>
        </a:p>
      </dsp:txBody>
      <dsp:txXfrm>
        <a:off x="3720638" y="2498473"/>
        <a:ext cx="3074323" cy="1537161"/>
      </dsp:txXfrm>
    </dsp:sp>
    <dsp:sp modelId="{DE585DBD-FB56-4A23-9EB1-C7D897A9052A}">
      <dsp:nvSpPr>
        <dsp:cNvPr id="0" name=""/>
        <dsp:cNvSpPr/>
      </dsp:nvSpPr>
      <dsp:spPr>
        <a:xfrm>
          <a:off x="7440570"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just" defTabSz="666750">
            <a:lnSpc>
              <a:spcPct val="90000"/>
            </a:lnSpc>
            <a:spcBef>
              <a:spcPct val="0"/>
            </a:spcBef>
            <a:spcAft>
              <a:spcPct val="35000"/>
            </a:spcAft>
            <a:buNone/>
          </a:pPr>
          <a:r>
            <a:rPr lang="en-IN" sz="1500" kern="1200" dirty="0"/>
            <a:t>Which meets such other require-</a:t>
          </a:r>
          <a:r>
            <a:rPr lang="en-IN" sz="1500" kern="1200" dirty="0" err="1"/>
            <a:t>ments</a:t>
          </a:r>
          <a:r>
            <a:rPr lang="en-IN" sz="1500" kern="1200" dirty="0"/>
            <a:t> as may be prescribed.</a:t>
          </a:r>
        </a:p>
      </dsp:txBody>
      <dsp:txXfrm>
        <a:off x="7440570" y="2498473"/>
        <a:ext cx="3074323" cy="15371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B93492-5E33-42B7-8E98-DADBABF8C7DD}">
      <dsp:nvSpPr>
        <dsp:cNvPr id="0" name=""/>
        <dsp:cNvSpPr/>
      </dsp:nvSpPr>
      <dsp:spPr>
        <a:xfrm>
          <a:off x="4807974" y="2191216"/>
          <a:ext cx="3309229" cy="322302"/>
        </a:xfrm>
        <a:custGeom>
          <a:avLst/>
          <a:gdLst/>
          <a:ahLst/>
          <a:cxnLst/>
          <a:rect l="0" t="0" r="0" b="0"/>
          <a:pathLst>
            <a:path>
              <a:moveTo>
                <a:pt x="0" y="0"/>
              </a:moveTo>
              <a:lnTo>
                <a:pt x="0" y="161151"/>
              </a:lnTo>
              <a:lnTo>
                <a:pt x="3309229" y="161151"/>
              </a:lnTo>
              <a:lnTo>
                <a:pt x="3309229" y="322302"/>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BEC3C45-0755-4F68-8B42-6957D67D9F5E}">
      <dsp:nvSpPr>
        <dsp:cNvPr id="0" name=""/>
        <dsp:cNvSpPr/>
      </dsp:nvSpPr>
      <dsp:spPr>
        <a:xfrm>
          <a:off x="4762254" y="2191216"/>
          <a:ext cx="91440" cy="322302"/>
        </a:xfrm>
        <a:custGeom>
          <a:avLst/>
          <a:gdLst/>
          <a:ahLst/>
          <a:cxnLst/>
          <a:rect l="0" t="0" r="0" b="0"/>
          <a:pathLst>
            <a:path>
              <a:moveTo>
                <a:pt x="45720" y="0"/>
              </a:moveTo>
              <a:lnTo>
                <a:pt x="45720" y="322302"/>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D09C7CB0-EFE7-41BB-BF78-D6E822A9A5A8}">
      <dsp:nvSpPr>
        <dsp:cNvPr id="0" name=""/>
        <dsp:cNvSpPr/>
      </dsp:nvSpPr>
      <dsp:spPr>
        <a:xfrm>
          <a:off x="1498744" y="2191216"/>
          <a:ext cx="3309229" cy="322302"/>
        </a:xfrm>
        <a:custGeom>
          <a:avLst/>
          <a:gdLst/>
          <a:ahLst/>
          <a:cxnLst/>
          <a:rect l="0" t="0" r="0" b="0"/>
          <a:pathLst>
            <a:path>
              <a:moveTo>
                <a:pt x="3309229" y="0"/>
              </a:moveTo>
              <a:lnTo>
                <a:pt x="3309229" y="161151"/>
              </a:lnTo>
              <a:lnTo>
                <a:pt x="0" y="161151"/>
              </a:lnTo>
              <a:lnTo>
                <a:pt x="0" y="322302"/>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0B9EC8B-DDD9-4EB4-B939-8AD08D77F5CA}">
      <dsp:nvSpPr>
        <dsp:cNvPr id="0" name=""/>
        <dsp:cNvSpPr/>
      </dsp:nvSpPr>
      <dsp:spPr>
        <a:xfrm>
          <a:off x="3314510" y="467875"/>
          <a:ext cx="2986927" cy="1723341"/>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IN" sz="1300" kern="1200" dirty="0"/>
            <a:t>Notwithstanding anything contained in any other law for the time being in force, on and from the date of registration specified in the certificate of registration issued under the Second schedule – </a:t>
          </a:r>
        </a:p>
      </dsp:txBody>
      <dsp:txXfrm>
        <a:off x="3314510" y="467875"/>
        <a:ext cx="2986927" cy="1723341"/>
      </dsp:txXfrm>
    </dsp:sp>
    <dsp:sp modelId="{11A9E371-74E8-412E-94A1-4AD5CC7C99D3}">
      <dsp:nvSpPr>
        <dsp:cNvPr id="0" name=""/>
        <dsp:cNvSpPr/>
      </dsp:nvSpPr>
      <dsp:spPr>
        <a:xfrm>
          <a:off x="5281" y="2513519"/>
          <a:ext cx="2986927" cy="1723341"/>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IN" sz="1300" kern="1200" dirty="0"/>
            <a:t>There shall be a LLP by the name specified in the certificate of registration registered under the LLP Act, 2008;</a:t>
          </a:r>
        </a:p>
      </dsp:txBody>
      <dsp:txXfrm>
        <a:off x="5281" y="2513519"/>
        <a:ext cx="2986927" cy="1723341"/>
      </dsp:txXfrm>
    </dsp:sp>
    <dsp:sp modelId="{5A95ED86-920C-417A-BE8C-961A82C37FCA}">
      <dsp:nvSpPr>
        <dsp:cNvPr id="0" name=""/>
        <dsp:cNvSpPr/>
      </dsp:nvSpPr>
      <dsp:spPr>
        <a:xfrm>
          <a:off x="3314510" y="2513519"/>
          <a:ext cx="2986927" cy="1723341"/>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IN" sz="1300" kern="1200" dirty="0"/>
            <a:t>All tangible (movable or immovable) and intangible property vested in the firm, all assets, interests, rights, privileges, liabilities, obligations relating to the firm and the whole of the undertaking of the firm shall be transferred to and shall rest in LLP without further assurance act or deed; and </a:t>
          </a:r>
        </a:p>
      </dsp:txBody>
      <dsp:txXfrm>
        <a:off x="3314510" y="2513519"/>
        <a:ext cx="2986927" cy="1723341"/>
      </dsp:txXfrm>
    </dsp:sp>
    <dsp:sp modelId="{ED8F59B1-B626-4495-9445-B80D51DD349E}">
      <dsp:nvSpPr>
        <dsp:cNvPr id="0" name=""/>
        <dsp:cNvSpPr/>
      </dsp:nvSpPr>
      <dsp:spPr>
        <a:xfrm>
          <a:off x="6623739" y="2513519"/>
          <a:ext cx="2986927" cy="1723341"/>
        </a:xfrm>
        <a:prstGeom prst="rect">
          <a:avLst/>
        </a:prstGeom>
        <a:solidFill>
          <a:schemeClr val="l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IN" sz="1300" kern="1200" dirty="0"/>
            <a:t>The firm shall be deemed to be dissolved and removed from the records of the registrar of firms.</a:t>
          </a:r>
        </a:p>
      </dsp:txBody>
      <dsp:txXfrm>
        <a:off x="6623739" y="2513519"/>
        <a:ext cx="2986927" cy="17233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048D7-868F-4AA6-B4A2-98869A2F4722}">
      <dsp:nvSpPr>
        <dsp:cNvPr id="0" name=""/>
        <dsp:cNvSpPr/>
      </dsp:nvSpPr>
      <dsp:spPr>
        <a:xfrm>
          <a:off x="0" y="16284"/>
          <a:ext cx="10515600" cy="212914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en-IN" sz="2100" kern="1200" dirty="0"/>
            <a:t>As per Section 4 of the Indian Partnership Act, 1932, "Partnership" is defined as "the relation between persons who have agreed to share the profits of a business carried on by all or any of them acting for all".</a:t>
          </a:r>
        </a:p>
      </dsp:txBody>
      <dsp:txXfrm>
        <a:off x="103936" y="120220"/>
        <a:ext cx="10307728" cy="1921272"/>
      </dsp:txXfrm>
    </dsp:sp>
    <dsp:sp modelId="{7E374580-1CD9-4521-8DBA-545A5C3E972E}">
      <dsp:nvSpPr>
        <dsp:cNvPr id="0" name=""/>
        <dsp:cNvSpPr/>
      </dsp:nvSpPr>
      <dsp:spPr>
        <a:xfrm>
          <a:off x="0" y="2205909"/>
          <a:ext cx="10515600" cy="212914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en-IN" sz="2100" kern="1200" dirty="0"/>
            <a:t>However, the Indian Partnership Act, 1932 does not define the term "Firm". In common parlance, the terms "Firm" and "Partnership" are often used interchangeably to refer to a business entity formed by two or more persons who agree to carry on a business together with the objective of making a profit. So, a "Firm" is essentially a partnership business as defined in Section 4 of the Indian Partnership Act, 1932</a:t>
          </a:r>
        </a:p>
      </dsp:txBody>
      <dsp:txXfrm>
        <a:off x="103936" y="2309845"/>
        <a:ext cx="10307728" cy="19212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D7BF4-07D2-4225-B272-9F077282511C}">
      <dsp:nvSpPr>
        <dsp:cNvPr id="0" name=""/>
        <dsp:cNvSpPr/>
      </dsp:nvSpPr>
      <dsp:spPr>
        <a:xfrm>
          <a:off x="-4882653"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79206C-DA0A-4AA6-9FEE-63A1DB428348}">
      <dsp:nvSpPr>
        <dsp:cNvPr id="0" name=""/>
        <dsp:cNvSpPr/>
      </dsp:nvSpPr>
      <dsp:spPr>
        <a:xfrm>
          <a:off x="822838" y="621632"/>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60960" rIns="60960" bIns="60960" numCol="1" spcCol="1270" anchor="ctr" anchorCtr="0">
          <a:noAutofit/>
        </a:bodyPr>
        <a:lstStyle/>
        <a:p>
          <a:pPr marL="0" lvl="0" indent="0" algn="just" defTabSz="1066800">
            <a:lnSpc>
              <a:spcPct val="90000"/>
            </a:lnSpc>
            <a:spcBef>
              <a:spcPct val="0"/>
            </a:spcBef>
            <a:spcAft>
              <a:spcPct val="35000"/>
            </a:spcAft>
            <a:buNone/>
          </a:pPr>
          <a:r>
            <a:rPr lang="en-IN" sz="2400" kern="1200" dirty="0"/>
            <a:t>Convert means a transfer of property, assets, interest, rights, privileges, liability, obligation and the undertaking of a firm to the LLP in accordance with the second schedule. </a:t>
          </a:r>
        </a:p>
      </dsp:txBody>
      <dsp:txXfrm>
        <a:off x="822838" y="621632"/>
        <a:ext cx="9692761" cy="1243090"/>
      </dsp:txXfrm>
    </dsp:sp>
    <dsp:sp modelId="{AF63A444-A817-4CCB-A0F3-360B517C06CD}">
      <dsp:nvSpPr>
        <dsp:cNvPr id="0" name=""/>
        <dsp:cNvSpPr/>
      </dsp:nvSpPr>
      <dsp:spPr>
        <a:xfrm>
          <a:off x="22953" y="466245"/>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48B02E-9564-4737-B05C-E434A13FF418}">
      <dsp:nvSpPr>
        <dsp:cNvPr id="0" name=""/>
        <dsp:cNvSpPr/>
      </dsp:nvSpPr>
      <dsp:spPr>
        <a:xfrm>
          <a:off x="799884" y="2486615"/>
          <a:ext cx="9692761" cy="1243090"/>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703" tIns="60960" rIns="60960" bIns="60960" numCol="1" spcCol="1270" anchor="ctr" anchorCtr="0">
          <a:noAutofit/>
        </a:bodyPr>
        <a:lstStyle/>
        <a:p>
          <a:pPr marL="0" lvl="0" indent="0" algn="just" defTabSz="1066800">
            <a:lnSpc>
              <a:spcPct val="90000"/>
            </a:lnSpc>
            <a:spcBef>
              <a:spcPct val="0"/>
            </a:spcBef>
            <a:spcAft>
              <a:spcPct val="35000"/>
            </a:spcAft>
            <a:buNone/>
          </a:pPr>
          <a:r>
            <a:rPr lang="en-IN" sz="2400" kern="1200" dirty="0"/>
            <a:t>Upon conversion, the partners of the firm shall be bound by the provisions of the second schedule that are applicable to them.</a:t>
          </a:r>
        </a:p>
      </dsp:txBody>
      <dsp:txXfrm>
        <a:off x="799884" y="2486615"/>
        <a:ext cx="9692761" cy="1243090"/>
      </dsp:txXfrm>
    </dsp:sp>
    <dsp:sp modelId="{61468D91-9571-4442-A939-DFC4EC69C720}">
      <dsp:nvSpPr>
        <dsp:cNvPr id="0" name=""/>
        <dsp:cNvSpPr/>
      </dsp:nvSpPr>
      <dsp:spPr>
        <a:xfrm>
          <a:off x="22953" y="2331229"/>
          <a:ext cx="1553862" cy="155386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2E9E5-2B49-4719-A47D-6FA3E32A0210}">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010DA9-00D2-4AC4-BBDF-23CA32E1659B}">
      <dsp:nvSpPr>
        <dsp:cNvPr id="0" name=""/>
        <dsp:cNvSpPr/>
      </dsp:nvSpPr>
      <dsp:spPr>
        <a:xfrm>
          <a:off x="1312436" y="1125720"/>
          <a:ext cx="9203163" cy="209989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71120" rIns="71120" bIns="71120" numCol="1" spcCol="1270" anchor="ctr" anchorCtr="0">
          <a:noAutofit/>
        </a:bodyPr>
        <a:lstStyle/>
        <a:p>
          <a:pPr marL="0" lvl="0" indent="0" algn="just" defTabSz="1244600">
            <a:lnSpc>
              <a:spcPct val="90000"/>
            </a:lnSpc>
            <a:spcBef>
              <a:spcPct val="0"/>
            </a:spcBef>
            <a:spcAft>
              <a:spcPct val="35000"/>
            </a:spcAft>
            <a:buNone/>
          </a:pPr>
          <a:r>
            <a:rPr lang="en-IN" sz="2800" kern="1200" dirty="0"/>
            <a:t>A Firm may apply to convert into LLP in accordance with the second schedule, if and only if, the partners of LLP into which the firm is to be converted, comprise all the partners of the firm and no one else.</a:t>
          </a:r>
        </a:p>
      </dsp:txBody>
      <dsp:txXfrm>
        <a:off x="1312436" y="1125720"/>
        <a:ext cx="9203163" cy="2099897"/>
      </dsp:txXfrm>
    </dsp:sp>
    <dsp:sp modelId="{16CCD8BB-187B-4FB8-9776-163A88C87195}">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21F2F-69F6-44E6-B018-379242BBD9F8}">
      <dsp:nvSpPr>
        <dsp:cNvPr id="0" name=""/>
        <dsp:cNvSpPr/>
      </dsp:nvSpPr>
      <dsp:spPr>
        <a:xfrm>
          <a:off x="5257800" y="1852864"/>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A5220C-B813-4E22-83F7-92ABEE5079C4}">
      <dsp:nvSpPr>
        <dsp:cNvPr id="0" name=""/>
        <dsp:cNvSpPr/>
      </dsp:nvSpPr>
      <dsp:spPr>
        <a:xfrm>
          <a:off x="5212080" y="1852864"/>
          <a:ext cx="91440" cy="645608"/>
        </a:xfrm>
        <a:custGeom>
          <a:avLst/>
          <a:gdLst/>
          <a:ahLst/>
          <a:cxnLst/>
          <a:rect l="0" t="0" r="0" b="0"/>
          <a:pathLst>
            <a:path>
              <a:moveTo>
                <a:pt x="45720" y="0"/>
              </a:moveTo>
              <a:lnTo>
                <a:pt x="45720"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E2A25D-7608-41D2-824E-AF3AD407D3F9}">
      <dsp:nvSpPr>
        <dsp:cNvPr id="0" name=""/>
        <dsp:cNvSpPr/>
      </dsp:nvSpPr>
      <dsp:spPr>
        <a:xfrm>
          <a:off x="1537867" y="1852864"/>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1AE89A-E5BE-4D8D-97CA-DABAD6D0C82A}">
      <dsp:nvSpPr>
        <dsp:cNvPr id="0" name=""/>
        <dsp:cNvSpPr/>
      </dsp:nvSpPr>
      <dsp:spPr>
        <a:xfrm>
          <a:off x="3720638" y="315702"/>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just" defTabSz="755650">
            <a:lnSpc>
              <a:spcPct val="90000"/>
            </a:lnSpc>
            <a:spcBef>
              <a:spcPct val="0"/>
            </a:spcBef>
            <a:spcAft>
              <a:spcPct val="35000"/>
            </a:spcAft>
            <a:buNone/>
          </a:pPr>
          <a:r>
            <a:rPr lang="en-IN" sz="1700" kern="1200" dirty="0"/>
            <a:t>A statement by all of its partners in Form No. 3 and accompanied by appropriate fee shall be filed to Central Government containing the following particulars.</a:t>
          </a:r>
        </a:p>
      </dsp:txBody>
      <dsp:txXfrm>
        <a:off x="3720638" y="315702"/>
        <a:ext cx="3074323" cy="1537161"/>
      </dsp:txXfrm>
    </dsp:sp>
    <dsp:sp modelId="{EB309C88-2657-412F-AE68-E21987A5EFDF}">
      <dsp:nvSpPr>
        <dsp:cNvPr id="0" name=""/>
        <dsp:cNvSpPr/>
      </dsp:nvSpPr>
      <dsp:spPr>
        <a:xfrm>
          <a:off x="706"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just" defTabSz="755650">
            <a:lnSpc>
              <a:spcPct val="90000"/>
            </a:lnSpc>
            <a:spcBef>
              <a:spcPct val="0"/>
            </a:spcBef>
            <a:spcAft>
              <a:spcPct val="35000"/>
            </a:spcAft>
            <a:buNone/>
          </a:pPr>
          <a:r>
            <a:rPr lang="en-IN" sz="1700" kern="1200" dirty="0"/>
            <a:t>The </a:t>
          </a:r>
          <a:r>
            <a:rPr lang="en-IN" sz="1700" kern="1200" dirty="0">
              <a:solidFill>
                <a:srgbClr val="FF0000"/>
              </a:solidFill>
            </a:rPr>
            <a:t>name and registration number</a:t>
          </a:r>
          <a:r>
            <a:rPr lang="en-IN" sz="1700" kern="1200" dirty="0"/>
            <a:t>, if applicable, of the firm and </a:t>
          </a:r>
        </a:p>
      </dsp:txBody>
      <dsp:txXfrm>
        <a:off x="706" y="2498473"/>
        <a:ext cx="3074323" cy="1537161"/>
      </dsp:txXfrm>
    </dsp:sp>
    <dsp:sp modelId="{B52889CF-7D7D-4EBB-A61B-9EEC86ECBFA8}">
      <dsp:nvSpPr>
        <dsp:cNvPr id="0" name=""/>
        <dsp:cNvSpPr/>
      </dsp:nvSpPr>
      <dsp:spPr>
        <a:xfrm>
          <a:off x="3720638"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just" defTabSz="755650">
            <a:lnSpc>
              <a:spcPct val="90000"/>
            </a:lnSpc>
            <a:spcBef>
              <a:spcPct val="0"/>
            </a:spcBef>
            <a:spcAft>
              <a:spcPct val="35000"/>
            </a:spcAft>
            <a:buNone/>
          </a:pPr>
          <a:r>
            <a:rPr lang="en-IN" sz="1700" kern="1200" dirty="0"/>
            <a:t>The </a:t>
          </a:r>
          <a:r>
            <a:rPr lang="en-IN" sz="1700" kern="1200" dirty="0">
              <a:solidFill>
                <a:srgbClr val="FF0000"/>
              </a:solidFill>
            </a:rPr>
            <a:t>date </a:t>
          </a:r>
          <a:r>
            <a:rPr lang="en-IN" sz="1700" kern="1200" dirty="0"/>
            <a:t>on which the firm was registered under the Indian partnership Act, 1932 or under any law, as applicable</a:t>
          </a:r>
        </a:p>
      </dsp:txBody>
      <dsp:txXfrm>
        <a:off x="3720638" y="2498473"/>
        <a:ext cx="3074323" cy="1537161"/>
      </dsp:txXfrm>
    </dsp:sp>
    <dsp:sp modelId="{5A1CBAC3-49BD-4BAE-B3B3-D3A330AAB2E8}">
      <dsp:nvSpPr>
        <dsp:cNvPr id="0" name=""/>
        <dsp:cNvSpPr/>
      </dsp:nvSpPr>
      <dsp:spPr>
        <a:xfrm>
          <a:off x="7440570" y="2498473"/>
          <a:ext cx="3074323" cy="153716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just" defTabSz="755650">
            <a:lnSpc>
              <a:spcPct val="90000"/>
            </a:lnSpc>
            <a:spcBef>
              <a:spcPct val="0"/>
            </a:spcBef>
            <a:spcAft>
              <a:spcPct val="35000"/>
            </a:spcAft>
            <a:buNone/>
          </a:pPr>
          <a:r>
            <a:rPr lang="en-IN" sz="1700" kern="1200" dirty="0">
              <a:solidFill>
                <a:srgbClr val="FF0000"/>
              </a:solidFill>
            </a:rPr>
            <a:t>Incorporating documents and statement</a:t>
          </a:r>
          <a:r>
            <a:rPr lang="en-IN" sz="1700" kern="1200" dirty="0"/>
            <a:t> referred to in Section 11 (signed by advocate or company secretary or chartered accountant or cost accountant)</a:t>
          </a:r>
        </a:p>
      </dsp:txBody>
      <dsp:txXfrm>
        <a:off x="7440570" y="2498473"/>
        <a:ext cx="3074323" cy="153716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invGray">
          <a:xfrm>
            <a:off x="0" y="3936697"/>
            <a:ext cx="12192000" cy="2103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1" y="4114800"/>
            <a:ext cx="10515598" cy="1158446"/>
          </a:xfrm>
        </p:spPr>
        <p:txBody>
          <a:bodyPr anchor="b">
            <a:normAutofit/>
          </a:bodyPr>
          <a:lstStyle>
            <a:lvl1pPr algn="l">
              <a:defRPr sz="52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1" y="5338170"/>
            <a:ext cx="10515598" cy="474836"/>
          </a:xfrm>
        </p:spPr>
        <p:txBody>
          <a:bodyPr/>
          <a:lstStyle>
            <a:lvl1pPr marL="0" indent="0" algn="l">
              <a:spcBef>
                <a:spcPts val="0"/>
              </a:spcBef>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177891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4040445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41693" y="365125"/>
            <a:ext cx="1600200" cy="5811838"/>
          </a:xfrm>
        </p:spPr>
        <p:txBody>
          <a:bodyPr vert="eaVert"/>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8534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98380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invGray">
          <a:xfrm>
            <a:off x="0" y="3936697"/>
            <a:ext cx="12192000" cy="2103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1" y="4114800"/>
            <a:ext cx="10515598" cy="1158446"/>
          </a:xfrm>
        </p:spPr>
        <p:txBody>
          <a:bodyPr anchor="b">
            <a:normAutofit/>
          </a:bodyPr>
          <a:lstStyle>
            <a:lvl1pPr algn="l">
              <a:defRPr sz="52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1" y="5338170"/>
            <a:ext cx="10515598" cy="474836"/>
          </a:xfrm>
        </p:spPr>
        <p:txBody>
          <a:bodyPr/>
          <a:lstStyle>
            <a:lvl1pPr marL="0" indent="0" algn="l">
              <a:spcBef>
                <a:spcPts val="0"/>
              </a:spcBef>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75391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925023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0" y="3276600"/>
            <a:ext cx="12192000" cy="27632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1248" y="3429000"/>
            <a:ext cx="9601200" cy="1838519"/>
          </a:xfrm>
        </p:spPr>
        <p:txBody>
          <a:bodyPr anchor="b">
            <a:normAutofit/>
          </a:bodyPr>
          <a:lstStyle>
            <a:lvl1pPr>
              <a:defRPr sz="52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41248" y="5340096"/>
            <a:ext cx="9601200" cy="475488"/>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72628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5224"/>
          </a:xfrm>
        </p:spPr>
        <p:txBody>
          <a:bodyPr/>
          <a:lstStyle/>
          <a:p>
            <a:r>
              <a:rPr lang="en-US"/>
              <a:t>Click to edit Master title style</a:t>
            </a:r>
          </a:p>
        </p:txBody>
      </p:sp>
      <p:sp>
        <p:nvSpPr>
          <p:cNvPr id="3" name="Content Placeholder 2"/>
          <p:cNvSpPr>
            <a:spLocks noGrp="1"/>
          </p:cNvSpPr>
          <p:nvPr>
            <p:ph sz="half" idx="1"/>
          </p:nvPr>
        </p:nvSpPr>
        <p:spPr>
          <a:xfrm>
            <a:off x="838200" y="1825625"/>
            <a:ext cx="5029200" cy="4351338"/>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825625"/>
            <a:ext cx="5029200" cy="4351338"/>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233788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839788" y="1828800"/>
            <a:ext cx="5029200" cy="685800"/>
          </a:xfrm>
        </p:spPr>
        <p:txBody>
          <a:bodyPr anchor="ctr">
            <a:normAutofit/>
          </a:bodyPr>
          <a:lstStyle>
            <a:lvl1pPr marL="0" indent="0">
              <a:spcBef>
                <a:spcPts val="10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14600"/>
            <a:ext cx="5029200" cy="3675063"/>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6188" y="1828800"/>
            <a:ext cx="5029200" cy="685800"/>
          </a:xfrm>
        </p:spPr>
        <p:txBody>
          <a:bodyPr anchor="ctr">
            <a:normAutofit/>
          </a:bodyPr>
          <a:lstStyle>
            <a:lvl1pPr marL="0" indent="0">
              <a:spcBef>
                <a:spcPts val="10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6188" y="2514600"/>
            <a:ext cx="5029200" cy="3675063"/>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EDF34709-B0A9-4B41-91B7-5DBAFD39B971}" type="datetimeFigureOut">
              <a:rPr lang="en-IN" smtClean="0"/>
              <a:t>05/04/2023</a:t>
            </a:fld>
            <a:endParaRPr lang="en-IN"/>
          </a:p>
        </p:txBody>
      </p:sp>
      <p:sp>
        <p:nvSpPr>
          <p:cNvPr id="9" name="Slide Number Placeholder 8"/>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976733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IN"/>
          </a:p>
        </p:txBody>
      </p:sp>
      <p:sp>
        <p:nvSpPr>
          <p:cNvPr id="3" name="Date Placeholder 2"/>
          <p:cNvSpPr>
            <a:spLocks noGrp="1"/>
          </p:cNvSpPr>
          <p:nvPr>
            <p:ph type="dt" sz="half" idx="10"/>
          </p:nvPr>
        </p:nvSpPr>
        <p:spPr/>
        <p:txBody>
          <a:bodyPr/>
          <a:lstStyle/>
          <a:p>
            <a:fld id="{EDF34709-B0A9-4B41-91B7-5DBAFD39B971}" type="datetimeFigureOut">
              <a:rPr lang="en-IN" smtClean="0"/>
              <a:t>05/04/2023</a:t>
            </a:fld>
            <a:endParaRPr lang="en-IN"/>
          </a:p>
        </p:txBody>
      </p:sp>
      <p:sp>
        <p:nvSpPr>
          <p:cNvPr id="5" name="Slide Number Placeholder 4"/>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745595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IN"/>
          </a:p>
        </p:txBody>
      </p:sp>
      <p:sp>
        <p:nvSpPr>
          <p:cNvPr id="2" name="Date Placeholder 1"/>
          <p:cNvSpPr>
            <a:spLocks noGrp="1"/>
          </p:cNvSpPr>
          <p:nvPr>
            <p:ph type="dt" sz="half" idx="10"/>
          </p:nvPr>
        </p:nvSpPr>
        <p:spPr/>
        <p:txBody>
          <a:bodyPr/>
          <a:lstStyle/>
          <a:p>
            <a:fld id="{EDF34709-B0A9-4B41-91B7-5DBAFD39B971}" type="datetimeFigureOut">
              <a:rPr lang="en-IN" smtClean="0"/>
              <a:t>05/04/2023</a:t>
            </a:fld>
            <a:endParaRPr lang="en-IN"/>
          </a:p>
        </p:txBody>
      </p:sp>
      <p:sp>
        <p:nvSpPr>
          <p:cNvPr id="4" name="Slide Number Placeholder 3"/>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99359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24800" y="1524000"/>
            <a:ext cx="3429000" cy="1905000"/>
          </a:xfrm>
        </p:spPr>
        <p:txBody>
          <a:bodyPr anchor="b">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838200" y="685800"/>
            <a:ext cx="6400800" cy="52578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24800" y="3581400"/>
            <a:ext cx="3429000" cy="1828800"/>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127216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13200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24800" y="1527048"/>
            <a:ext cx="3429000" cy="1901952"/>
          </a:xfrm>
        </p:spPr>
        <p:txBody>
          <a:bodyPr anchor="b">
            <a:normAutofit/>
          </a:bodyPr>
          <a:lstStyle>
            <a:lvl1pPr>
              <a:defRPr sz="3400"/>
            </a:lvl1pPr>
          </a:lstStyle>
          <a:p>
            <a:r>
              <a:rPr lang="en-US"/>
              <a:t>Click to edit Master title style</a:t>
            </a:r>
            <a:endParaRPr lang="en-US" dirty="0"/>
          </a:p>
        </p:txBody>
      </p:sp>
      <p:sp>
        <p:nvSpPr>
          <p:cNvPr id="3" name="Picture Placeholder 2" title="An empty placeholder to add an image. Click on the placeholder and select the image that you wish to add"/>
          <p:cNvSpPr>
            <a:spLocks noGrp="1"/>
          </p:cNvSpPr>
          <p:nvPr>
            <p:ph type="pic" idx="1"/>
          </p:nvPr>
        </p:nvSpPr>
        <p:spPr>
          <a:xfrm>
            <a:off x="838198" y="685800"/>
            <a:ext cx="6400800" cy="5257800"/>
          </a:xfrm>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24800" y="3581400"/>
            <a:ext cx="3428999" cy="1828800"/>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4135822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1648502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41693" y="365125"/>
            <a:ext cx="1600200" cy="5811838"/>
          </a:xfrm>
        </p:spPr>
        <p:txBody>
          <a:bodyPr vert="eaVert"/>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8534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EDF34709-B0A9-4B41-91B7-5DBAFD39B971}" type="datetimeFigureOut">
              <a:rPr lang="en-IN" smtClean="0"/>
              <a:t>05/04/2023</a:t>
            </a:fld>
            <a:endParaRPr lang="en-IN"/>
          </a:p>
        </p:txBody>
      </p:sp>
      <p:sp>
        <p:nvSpPr>
          <p:cNvPr id="6" name="Slide Number Placeholder 5"/>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707855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7" name="Rectangle 6"/>
          <p:cNvSpPr/>
          <p:nvPr/>
        </p:nvSpPr>
        <p:spPr bwMode="ltGray">
          <a:xfrm>
            <a:off x="0" y="3276600"/>
            <a:ext cx="12192000" cy="27632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1248" y="3429000"/>
            <a:ext cx="9601200" cy="1838519"/>
          </a:xfrm>
        </p:spPr>
        <p:txBody>
          <a:bodyPr anchor="b">
            <a:normAutofit/>
          </a:bodyPr>
          <a:lstStyle>
            <a:lvl1pPr>
              <a:defRPr sz="52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41248" y="5340096"/>
            <a:ext cx="9601200" cy="475488"/>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1382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5224"/>
          </a:xfrm>
        </p:spPr>
        <p:txBody>
          <a:bodyPr/>
          <a:lstStyle/>
          <a:p>
            <a:r>
              <a:rPr lang="en-US"/>
              <a:t>Click to edit Master title style</a:t>
            </a:r>
          </a:p>
        </p:txBody>
      </p:sp>
      <p:sp>
        <p:nvSpPr>
          <p:cNvPr id="3" name="Content Placeholder 2"/>
          <p:cNvSpPr>
            <a:spLocks noGrp="1"/>
          </p:cNvSpPr>
          <p:nvPr>
            <p:ph sz="half" idx="1"/>
          </p:nvPr>
        </p:nvSpPr>
        <p:spPr>
          <a:xfrm>
            <a:off x="838200" y="1825625"/>
            <a:ext cx="5029200" cy="4351338"/>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825625"/>
            <a:ext cx="5029200" cy="4351338"/>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562642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839788" y="1828800"/>
            <a:ext cx="5029200" cy="685800"/>
          </a:xfrm>
        </p:spPr>
        <p:txBody>
          <a:bodyPr anchor="ctr">
            <a:normAutofit/>
          </a:bodyPr>
          <a:lstStyle>
            <a:lvl1pPr marL="0" indent="0">
              <a:spcBef>
                <a:spcPts val="10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14600"/>
            <a:ext cx="5029200" cy="3675063"/>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6188" y="1828800"/>
            <a:ext cx="5029200" cy="685800"/>
          </a:xfrm>
        </p:spPr>
        <p:txBody>
          <a:bodyPr anchor="ctr">
            <a:normAutofit/>
          </a:bodyPr>
          <a:lstStyle>
            <a:lvl1pPr marL="0" indent="0">
              <a:spcBef>
                <a:spcPts val="100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6188" y="2514600"/>
            <a:ext cx="5029200" cy="3675063"/>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EDF34709-B0A9-4B41-91B7-5DBAFD39B971}" type="datetimeFigureOut">
              <a:rPr lang="en-IN" smtClean="0"/>
              <a:t>05/04/2023</a:t>
            </a:fld>
            <a:endParaRPr lang="en-IN"/>
          </a:p>
        </p:txBody>
      </p:sp>
      <p:sp>
        <p:nvSpPr>
          <p:cNvPr id="9" name="Slide Number Placeholder 8"/>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271565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IN"/>
          </a:p>
        </p:txBody>
      </p:sp>
      <p:sp>
        <p:nvSpPr>
          <p:cNvPr id="3" name="Date Placeholder 2"/>
          <p:cNvSpPr>
            <a:spLocks noGrp="1"/>
          </p:cNvSpPr>
          <p:nvPr>
            <p:ph type="dt" sz="half" idx="10"/>
          </p:nvPr>
        </p:nvSpPr>
        <p:spPr/>
        <p:txBody>
          <a:bodyPr/>
          <a:lstStyle/>
          <a:p>
            <a:fld id="{EDF34709-B0A9-4B41-91B7-5DBAFD39B971}" type="datetimeFigureOut">
              <a:rPr lang="en-IN" smtClean="0"/>
              <a:t>05/04/2023</a:t>
            </a:fld>
            <a:endParaRPr lang="en-IN"/>
          </a:p>
        </p:txBody>
      </p:sp>
      <p:sp>
        <p:nvSpPr>
          <p:cNvPr id="5" name="Slide Number Placeholder 4"/>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2103289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IN"/>
          </a:p>
        </p:txBody>
      </p:sp>
      <p:sp>
        <p:nvSpPr>
          <p:cNvPr id="2" name="Date Placeholder 1"/>
          <p:cNvSpPr>
            <a:spLocks noGrp="1"/>
          </p:cNvSpPr>
          <p:nvPr>
            <p:ph type="dt" sz="half" idx="10"/>
          </p:nvPr>
        </p:nvSpPr>
        <p:spPr/>
        <p:txBody>
          <a:bodyPr/>
          <a:lstStyle/>
          <a:p>
            <a:fld id="{EDF34709-B0A9-4B41-91B7-5DBAFD39B971}" type="datetimeFigureOut">
              <a:rPr lang="en-IN" smtClean="0"/>
              <a:t>05/04/2023</a:t>
            </a:fld>
            <a:endParaRPr lang="en-IN"/>
          </a:p>
        </p:txBody>
      </p:sp>
      <p:sp>
        <p:nvSpPr>
          <p:cNvPr id="4" name="Slide Number Placeholder 3"/>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1269308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24800" y="1524000"/>
            <a:ext cx="3429000" cy="1905000"/>
          </a:xfrm>
        </p:spPr>
        <p:txBody>
          <a:bodyPr anchor="b">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838200" y="685800"/>
            <a:ext cx="6400800" cy="52578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24800" y="3581400"/>
            <a:ext cx="3429000" cy="1828800"/>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77836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24800" y="1527048"/>
            <a:ext cx="3429000" cy="1901952"/>
          </a:xfrm>
        </p:spPr>
        <p:txBody>
          <a:bodyPr anchor="b">
            <a:normAutofit/>
          </a:bodyPr>
          <a:lstStyle>
            <a:lvl1pPr>
              <a:defRPr sz="3400"/>
            </a:lvl1pPr>
          </a:lstStyle>
          <a:p>
            <a:r>
              <a:rPr lang="en-US"/>
              <a:t>Click to edit Master title style</a:t>
            </a:r>
            <a:endParaRPr lang="en-US" dirty="0"/>
          </a:p>
        </p:txBody>
      </p:sp>
      <p:sp>
        <p:nvSpPr>
          <p:cNvPr id="3" name="Picture Placeholder 2" title="An empty placeholder to add an image. Click on the placeholder and select the image that you wish to add"/>
          <p:cNvSpPr>
            <a:spLocks noGrp="1"/>
          </p:cNvSpPr>
          <p:nvPr>
            <p:ph type="pic" idx="1"/>
          </p:nvPr>
        </p:nvSpPr>
        <p:spPr>
          <a:xfrm>
            <a:off x="838198" y="685800"/>
            <a:ext cx="6400800" cy="5257800"/>
          </a:xfrm>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24800" y="3581400"/>
            <a:ext cx="3428999" cy="1828800"/>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5" name="Date Placeholder 4"/>
          <p:cNvSpPr>
            <a:spLocks noGrp="1"/>
          </p:cNvSpPr>
          <p:nvPr>
            <p:ph type="dt" sz="half" idx="10"/>
          </p:nvPr>
        </p:nvSpPr>
        <p:spPr/>
        <p:txBody>
          <a:bodyPr/>
          <a:lstStyle/>
          <a:p>
            <a:fld id="{EDF34709-B0A9-4B41-91B7-5DBAFD39B971}" type="datetimeFigureOut">
              <a:rPr lang="en-IN" smtClean="0"/>
              <a:t>05/04/2023</a:t>
            </a:fld>
            <a:endParaRPr lang="en-IN"/>
          </a:p>
        </p:txBody>
      </p:sp>
      <p:sp>
        <p:nvSpPr>
          <p:cNvPr id="7" name="Slide Number Placeholder 6"/>
          <p:cNvSpPr>
            <a:spLocks noGrp="1"/>
          </p:cNvSpPr>
          <p:nvPr>
            <p:ph type="sldNum" sz="quarter" idx="12"/>
          </p:nvPr>
        </p:nvSpPr>
        <p:spPr/>
        <p:txBody>
          <a:bodyPr/>
          <a:lstStyle/>
          <a:p>
            <a:fld id="{CE8796A0-8BA4-4DBC-AAAE-B548A6F9F0A3}" type="slidenum">
              <a:rPr lang="en-IN" smtClean="0"/>
              <a:t>‹#›</a:t>
            </a:fld>
            <a:endParaRPr lang="en-IN"/>
          </a:p>
        </p:txBody>
      </p:sp>
    </p:spTree>
    <p:extLst>
      <p:ext uri="{BB962C8B-B14F-4D97-AF65-F5344CB8AC3E}">
        <p14:creationId xmlns:p14="http://schemas.microsoft.com/office/powerpoint/2010/main" val="3654168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bwMode="invGray">
          <a:xfrm>
            <a:off x="0" y="6492239"/>
            <a:ext cx="12188825" cy="3657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6"/>
            <a:ext cx="10515600" cy="114522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81000" y="6549715"/>
            <a:ext cx="8442158" cy="229237"/>
          </a:xfrm>
          <a:prstGeom prst="rect">
            <a:avLst/>
          </a:prstGeom>
        </p:spPr>
        <p:txBody>
          <a:bodyPr vert="horz" lIns="91440" tIns="45720" rIns="91440" bIns="45720" rtlCol="0" anchor="ctr"/>
          <a:lstStyle>
            <a:lvl1pPr algn="l">
              <a:defRPr sz="1100">
                <a:solidFill>
                  <a:schemeClr val="bg1">
                    <a:lumMod val="40000"/>
                    <a:lumOff val="60000"/>
                  </a:schemeClr>
                </a:solidFill>
              </a:defRPr>
            </a:lvl1pPr>
          </a:lstStyle>
          <a:p>
            <a:endParaRPr lang="en-IN"/>
          </a:p>
        </p:txBody>
      </p:sp>
      <p:sp>
        <p:nvSpPr>
          <p:cNvPr id="4" name="Date Placeholder 3"/>
          <p:cNvSpPr>
            <a:spLocks noGrp="1"/>
          </p:cNvSpPr>
          <p:nvPr>
            <p:ph type="dt" sz="half" idx="2"/>
          </p:nvPr>
        </p:nvSpPr>
        <p:spPr>
          <a:xfrm>
            <a:off x="9685939" y="6549715"/>
            <a:ext cx="1667860" cy="229237"/>
          </a:xfrm>
          <a:prstGeom prst="rect">
            <a:avLst/>
          </a:prstGeom>
        </p:spPr>
        <p:txBody>
          <a:bodyPr vert="horz" lIns="91440" tIns="45720" rIns="91440" bIns="45720" rtlCol="0" anchor="ctr"/>
          <a:lstStyle>
            <a:lvl1pPr algn="r">
              <a:defRPr sz="1100">
                <a:solidFill>
                  <a:schemeClr val="bg1">
                    <a:lumMod val="40000"/>
                    <a:lumOff val="60000"/>
                  </a:schemeClr>
                </a:solidFill>
              </a:defRPr>
            </a:lvl1pPr>
          </a:lstStyle>
          <a:p>
            <a:fld id="{EDF34709-B0A9-4B41-91B7-5DBAFD39B971}" type="datetimeFigureOut">
              <a:rPr lang="en-IN" smtClean="0"/>
              <a:t>05/04/2023</a:t>
            </a:fld>
            <a:endParaRPr lang="en-IN"/>
          </a:p>
        </p:txBody>
      </p:sp>
      <p:sp>
        <p:nvSpPr>
          <p:cNvPr id="6" name="Slide Number Placeholder 5"/>
          <p:cNvSpPr>
            <a:spLocks noGrp="1"/>
          </p:cNvSpPr>
          <p:nvPr>
            <p:ph type="sldNum" sz="quarter" idx="4"/>
          </p:nvPr>
        </p:nvSpPr>
        <p:spPr>
          <a:xfrm>
            <a:off x="11353799" y="6549715"/>
            <a:ext cx="446361" cy="229237"/>
          </a:xfrm>
          <a:prstGeom prst="rect">
            <a:avLst/>
          </a:prstGeom>
        </p:spPr>
        <p:txBody>
          <a:bodyPr vert="horz" lIns="91440" tIns="45720" rIns="91440" bIns="45720" rtlCol="0" anchor="ctr"/>
          <a:lstStyle>
            <a:lvl1pPr algn="r">
              <a:defRPr sz="1100">
                <a:solidFill>
                  <a:schemeClr val="bg1">
                    <a:lumMod val="40000"/>
                    <a:lumOff val="60000"/>
                  </a:schemeClr>
                </a:solidFill>
              </a:defRPr>
            </a:lvl1pPr>
          </a:lstStyle>
          <a:p>
            <a:fld id="{CE8796A0-8BA4-4DBC-AAAE-B548A6F9F0A3}" type="slidenum">
              <a:rPr lang="en-IN" smtClean="0"/>
              <a:t>‹#›</a:t>
            </a:fld>
            <a:endParaRPr lang="en-IN"/>
          </a:p>
        </p:txBody>
      </p:sp>
    </p:spTree>
    <p:extLst>
      <p:ext uri="{BB962C8B-B14F-4D97-AF65-F5344CB8AC3E}">
        <p14:creationId xmlns:p14="http://schemas.microsoft.com/office/powerpoint/2010/main" val="17898197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invGray">
          <a:xfrm>
            <a:off x="0" y="6492239"/>
            <a:ext cx="12188825" cy="3657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6"/>
            <a:ext cx="10515600" cy="114522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81000" y="6549715"/>
            <a:ext cx="8442158" cy="229237"/>
          </a:xfrm>
          <a:prstGeom prst="rect">
            <a:avLst/>
          </a:prstGeom>
        </p:spPr>
        <p:txBody>
          <a:bodyPr vert="horz" lIns="91440" tIns="45720" rIns="91440" bIns="45720" rtlCol="0" anchor="ctr"/>
          <a:lstStyle>
            <a:lvl1pPr algn="l">
              <a:defRPr sz="1100">
                <a:solidFill>
                  <a:schemeClr val="bg1">
                    <a:lumMod val="40000"/>
                    <a:lumOff val="60000"/>
                  </a:schemeClr>
                </a:solidFill>
              </a:defRPr>
            </a:lvl1pPr>
          </a:lstStyle>
          <a:p>
            <a:endParaRPr lang="en-IN"/>
          </a:p>
        </p:txBody>
      </p:sp>
      <p:sp>
        <p:nvSpPr>
          <p:cNvPr id="4" name="Date Placeholder 3"/>
          <p:cNvSpPr>
            <a:spLocks noGrp="1"/>
          </p:cNvSpPr>
          <p:nvPr>
            <p:ph type="dt" sz="half" idx="2"/>
          </p:nvPr>
        </p:nvSpPr>
        <p:spPr>
          <a:xfrm>
            <a:off x="9685939" y="6549715"/>
            <a:ext cx="1667860" cy="229237"/>
          </a:xfrm>
          <a:prstGeom prst="rect">
            <a:avLst/>
          </a:prstGeom>
        </p:spPr>
        <p:txBody>
          <a:bodyPr vert="horz" lIns="91440" tIns="45720" rIns="91440" bIns="45720" rtlCol="0" anchor="ctr"/>
          <a:lstStyle>
            <a:lvl1pPr algn="r">
              <a:defRPr sz="1100">
                <a:solidFill>
                  <a:schemeClr val="bg1">
                    <a:lumMod val="40000"/>
                    <a:lumOff val="60000"/>
                  </a:schemeClr>
                </a:solidFill>
              </a:defRPr>
            </a:lvl1pPr>
          </a:lstStyle>
          <a:p>
            <a:fld id="{EDF34709-B0A9-4B41-91B7-5DBAFD39B971}" type="datetimeFigureOut">
              <a:rPr lang="en-IN" smtClean="0"/>
              <a:t>05/04/2023</a:t>
            </a:fld>
            <a:endParaRPr lang="en-IN"/>
          </a:p>
        </p:txBody>
      </p:sp>
      <p:sp>
        <p:nvSpPr>
          <p:cNvPr id="6" name="Slide Number Placeholder 5"/>
          <p:cNvSpPr>
            <a:spLocks noGrp="1"/>
          </p:cNvSpPr>
          <p:nvPr>
            <p:ph type="sldNum" sz="quarter" idx="4"/>
          </p:nvPr>
        </p:nvSpPr>
        <p:spPr>
          <a:xfrm>
            <a:off x="11353799" y="6549715"/>
            <a:ext cx="446361" cy="229237"/>
          </a:xfrm>
          <a:prstGeom prst="rect">
            <a:avLst/>
          </a:prstGeom>
        </p:spPr>
        <p:txBody>
          <a:bodyPr vert="horz" lIns="91440" tIns="45720" rIns="91440" bIns="45720" rtlCol="0" anchor="ctr"/>
          <a:lstStyle>
            <a:lvl1pPr algn="r">
              <a:defRPr sz="1100">
                <a:solidFill>
                  <a:schemeClr val="bg1">
                    <a:lumMod val="40000"/>
                    <a:lumOff val="60000"/>
                  </a:schemeClr>
                </a:solidFill>
              </a:defRPr>
            </a:lvl1pPr>
          </a:lstStyle>
          <a:p>
            <a:fld id="{CE8796A0-8BA4-4DBC-AAAE-B548A6F9F0A3}" type="slidenum">
              <a:rPr lang="en-IN" smtClean="0"/>
              <a:t>‹#›</a:t>
            </a:fld>
            <a:endParaRPr lang="en-IN"/>
          </a:p>
        </p:txBody>
      </p:sp>
    </p:spTree>
    <p:extLst>
      <p:ext uri="{BB962C8B-B14F-4D97-AF65-F5344CB8AC3E}">
        <p14:creationId xmlns:p14="http://schemas.microsoft.com/office/powerpoint/2010/main" val="244529346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1642-A399-6DA2-D82D-325C6D61B9F7}"/>
              </a:ext>
            </a:extLst>
          </p:cNvPr>
          <p:cNvSpPr>
            <a:spLocks noGrp="1"/>
          </p:cNvSpPr>
          <p:nvPr>
            <p:ph type="ctrTitle"/>
          </p:nvPr>
        </p:nvSpPr>
        <p:spPr/>
        <p:txBody>
          <a:bodyPr>
            <a:normAutofit fontScale="90000"/>
          </a:bodyPr>
          <a:lstStyle/>
          <a:p>
            <a:r>
              <a:rPr lang="en-IN" dirty="0"/>
              <a:t>CONVERSION OF CA FIRMS INTO LLP</a:t>
            </a:r>
          </a:p>
        </p:txBody>
      </p:sp>
      <p:sp>
        <p:nvSpPr>
          <p:cNvPr id="3" name="Subtitle 2">
            <a:extLst>
              <a:ext uri="{FF2B5EF4-FFF2-40B4-BE49-F238E27FC236}">
                <a16:creationId xmlns:a16="http://schemas.microsoft.com/office/drawing/2014/main" id="{DC0A5A11-2FFD-427C-C48F-09868AFD0715}"/>
              </a:ext>
            </a:extLst>
          </p:cNvPr>
          <p:cNvSpPr>
            <a:spLocks noGrp="1"/>
          </p:cNvSpPr>
          <p:nvPr>
            <p:ph type="subTitle" idx="1"/>
          </p:nvPr>
        </p:nvSpPr>
        <p:spPr/>
        <p:txBody>
          <a:bodyPr/>
          <a:lstStyle/>
          <a:p>
            <a:r>
              <a:rPr lang="en-IN" dirty="0"/>
              <a:t>Prepared by CA K S Ravi</a:t>
            </a:r>
          </a:p>
        </p:txBody>
      </p:sp>
    </p:spTree>
    <p:extLst>
      <p:ext uri="{BB962C8B-B14F-4D97-AF65-F5344CB8AC3E}">
        <p14:creationId xmlns:p14="http://schemas.microsoft.com/office/powerpoint/2010/main" val="391044393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87DA2-AD4D-63C3-451B-A37FEE6F1CA1}"/>
              </a:ext>
            </a:extLst>
          </p:cNvPr>
          <p:cNvSpPr>
            <a:spLocks noGrp="1"/>
          </p:cNvSpPr>
          <p:nvPr>
            <p:ph type="title"/>
          </p:nvPr>
        </p:nvSpPr>
        <p:spPr/>
        <p:txBody>
          <a:bodyPr/>
          <a:lstStyle/>
          <a:p>
            <a:r>
              <a:rPr lang="en-US" dirty="0">
                <a:solidFill>
                  <a:schemeClr val="bg1"/>
                </a:solidFill>
              </a:rPr>
              <a:t>CONVERT</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015E55D2-96A7-E71C-4D72-1BCCCA9FA25F}"/>
              </a:ext>
            </a:extLst>
          </p:cNvPr>
          <p:cNvGraphicFramePr>
            <a:graphicFrameLocks noGrp="1"/>
          </p:cNvGraphicFramePr>
          <p:nvPr>
            <p:ph idx="1"/>
            <p:extLst>
              <p:ext uri="{D42A27DB-BD31-4B8C-83A1-F6EECF244321}">
                <p14:modId xmlns:p14="http://schemas.microsoft.com/office/powerpoint/2010/main" val="39818587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493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A18E-0819-00D1-8EC6-4E3DF459B32B}"/>
              </a:ext>
            </a:extLst>
          </p:cNvPr>
          <p:cNvSpPr>
            <a:spLocks noGrp="1"/>
          </p:cNvSpPr>
          <p:nvPr>
            <p:ph type="title"/>
          </p:nvPr>
        </p:nvSpPr>
        <p:spPr/>
        <p:txBody>
          <a:bodyPr/>
          <a:lstStyle/>
          <a:p>
            <a:r>
              <a:rPr lang="en-IN" dirty="0">
                <a:solidFill>
                  <a:schemeClr val="bg1"/>
                </a:solidFill>
              </a:rPr>
              <a:t>ELIGIBILITY FOR CONVERSION</a:t>
            </a:r>
            <a:endParaRPr lang="en-IN" b="1" dirty="0">
              <a:solidFill>
                <a:schemeClr val="bg1"/>
              </a:solidFill>
            </a:endParaRPr>
          </a:p>
        </p:txBody>
      </p:sp>
      <p:graphicFrame>
        <p:nvGraphicFramePr>
          <p:cNvPr id="4" name="Content Placeholder 3">
            <a:extLst>
              <a:ext uri="{FF2B5EF4-FFF2-40B4-BE49-F238E27FC236}">
                <a16:creationId xmlns:a16="http://schemas.microsoft.com/office/drawing/2014/main" id="{A863C01C-9F32-43EB-D968-CA94BA5F73BD}"/>
              </a:ext>
            </a:extLst>
          </p:cNvPr>
          <p:cNvGraphicFramePr>
            <a:graphicFrameLocks noGrp="1"/>
          </p:cNvGraphicFramePr>
          <p:nvPr>
            <p:ph idx="1"/>
            <p:extLst>
              <p:ext uri="{D42A27DB-BD31-4B8C-83A1-F6EECF244321}">
                <p14:modId xmlns:p14="http://schemas.microsoft.com/office/powerpoint/2010/main" val="86908789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6301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2102A-8B01-82B9-7881-A95283B3E498}"/>
              </a:ext>
            </a:extLst>
          </p:cNvPr>
          <p:cNvSpPr>
            <a:spLocks noGrp="1"/>
          </p:cNvSpPr>
          <p:nvPr>
            <p:ph type="title"/>
          </p:nvPr>
        </p:nvSpPr>
        <p:spPr/>
        <p:txBody>
          <a:bodyPr/>
          <a:lstStyle/>
          <a:p>
            <a:r>
              <a:rPr lang="en-IN" dirty="0">
                <a:solidFill>
                  <a:schemeClr val="bg1"/>
                </a:solidFill>
              </a:rPr>
              <a:t>STATEMENT TO BE FILED	</a:t>
            </a:r>
          </a:p>
        </p:txBody>
      </p:sp>
      <p:graphicFrame>
        <p:nvGraphicFramePr>
          <p:cNvPr id="4" name="Content Placeholder 3">
            <a:extLst>
              <a:ext uri="{FF2B5EF4-FFF2-40B4-BE49-F238E27FC236}">
                <a16:creationId xmlns:a16="http://schemas.microsoft.com/office/drawing/2014/main" id="{079BA012-15E1-EDBA-8363-396CED787B5D}"/>
              </a:ext>
            </a:extLst>
          </p:cNvPr>
          <p:cNvGraphicFramePr>
            <a:graphicFrameLocks noGrp="1"/>
          </p:cNvGraphicFramePr>
          <p:nvPr>
            <p:ph idx="1"/>
            <p:extLst>
              <p:ext uri="{D42A27DB-BD31-4B8C-83A1-F6EECF244321}">
                <p14:modId xmlns:p14="http://schemas.microsoft.com/office/powerpoint/2010/main" val="4348193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549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9999E-9EF5-3DFA-8F48-5C11EC6E019B}"/>
              </a:ext>
            </a:extLst>
          </p:cNvPr>
          <p:cNvSpPr>
            <a:spLocks noGrp="1"/>
          </p:cNvSpPr>
          <p:nvPr>
            <p:ph type="title"/>
          </p:nvPr>
        </p:nvSpPr>
        <p:spPr/>
        <p:txBody>
          <a:bodyPr/>
          <a:lstStyle/>
          <a:p>
            <a:r>
              <a:rPr lang="en-IN" dirty="0">
                <a:solidFill>
                  <a:schemeClr val="bg1"/>
                </a:solidFill>
              </a:rPr>
              <a:t>REGISTRATION OF CONVERSION</a:t>
            </a:r>
          </a:p>
        </p:txBody>
      </p:sp>
      <p:graphicFrame>
        <p:nvGraphicFramePr>
          <p:cNvPr id="4" name="Content Placeholder 3">
            <a:extLst>
              <a:ext uri="{FF2B5EF4-FFF2-40B4-BE49-F238E27FC236}">
                <a16:creationId xmlns:a16="http://schemas.microsoft.com/office/drawing/2014/main" id="{09535A03-E850-6887-CB76-842C3C0A3337}"/>
              </a:ext>
            </a:extLst>
          </p:cNvPr>
          <p:cNvGraphicFramePr>
            <a:graphicFrameLocks noGrp="1"/>
          </p:cNvGraphicFramePr>
          <p:nvPr>
            <p:ph idx="1"/>
            <p:extLst>
              <p:ext uri="{D42A27DB-BD31-4B8C-83A1-F6EECF244321}">
                <p14:modId xmlns:p14="http://schemas.microsoft.com/office/powerpoint/2010/main" val="31472797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9159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0D0EF-C539-3707-4E25-5F09023149AA}"/>
              </a:ext>
            </a:extLst>
          </p:cNvPr>
          <p:cNvSpPr>
            <a:spLocks noGrp="1"/>
          </p:cNvSpPr>
          <p:nvPr>
            <p:ph type="title"/>
          </p:nvPr>
        </p:nvSpPr>
        <p:spPr/>
        <p:txBody>
          <a:bodyPr/>
          <a:lstStyle/>
          <a:p>
            <a:r>
              <a:rPr lang="en-IN" dirty="0">
                <a:solidFill>
                  <a:schemeClr val="bg1"/>
                </a:solidFill>
              </a:rPr>
              <a:t>REGISTRAR MAY REFUSE TO REGISTER</a:t>
            </a:r>
          </a:p>
        </p:txBody>
      </p:sp>
      <p:graphicFrame>
        <p:nvGraphicFramePr>
          <p:cNvPr id="4" name="Content Placeholder 3">
            <a:extLst>
              <a:ext uri="{FF2B5EF4-FFF2-40B4-BE49-F238E27FC236}">
                <a16:creationId xmlns:a16="http://schemas.microsoft.com/office/drawing/2014/main" id="{BE4BF3BE-2B16-39D9-8303-6CA1DBB04395}"/>
              </a:ext>
            </a:extLst>
          </p:cNvPr>
          <p:cNvGraphicFramePr>
            <a:graphicFrameLocks noGrp="1"/>
          </p:cNvGraphicFramePr>
          <p:nvPr>
            <p:ph idx="1"/>
            <p:extLst>
              <p:ext uri="{D42A27DB-BD31-4B8C-83A1-F6EECF244321}">
                <p14:modId xmlns:p14="http://schemas.microsoft.com/office/powerpoint/2010/main" val="23208707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208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69A44-BFFB-7FCB-83C9-85493098A182}"/>
              </a:ext>
            </a:extLst>
          </p:cNvPr>
          <p:cNvSpPr>
            <a:spLocks noGrp="1"/>
          </p:cNvSpPr>
          <p:nvPr>
            <p:ph type="title"/>
          </p:nvPr>
        </p:nvSpPr>
        <p:spPr/>
        <p:txBody>
          <a:bodyPr/>
          <a:lstStyle/>
          <a:p>
            <a:r>
              <a:rPr lang="en-IN" dirty="0">
                <a:solidFill>
                  <a:schemeClr val="bg1"/>
                </a:solidFill>
              </a:rPr>
              <a:t>EFFECT OF REGISTRATION</a:t>
            </a:r>
          </a:p>
        </p:txBody>
      </p:sp>
      <p:graphicFrame>
        <p:nvGraphicFramePr>
          <p:cNvPr id="4" name="Content Placeholder 3">
            <a:extLst>
              <a:ext uri="{FF2B5EF4-FFF2-40B4-BE49-F238E27FC236}">
                <a16:creationId xmlns:a16="http://schemas.microsoft.com/office/drawing/2014/main" id="{B5190BE3-1AB1-CBD7-F5A8-EBEFECE990B7}"/>
              </a:ext>
            </a:extLst>
          </p:cNvPr>
          <p:cNvGraphicFramePr>
            <a:graphicFrameLocks noGrp="1"/>
          </p:cNvGraphicFramePr>
          <p:nvPr>
            <p:ph idx="1"/>
            <p:extLst>
              <p:ext uri="{D42A27DB-BD31-4B8C-83A1-F6EECF244321}">
                <p14:modId xmlns:p14="http://schemas.microsoft.com/office/powerpoint/2010/main" val="268578594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0004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77321-386F-DD6A-A154-2ED5E27E60C8}"/>
              </a:ext>
            </a:extLst>
          </p:cNvPr>
          <p:cNvSpPr>
            <a:spLocks noGrp="1"/>
          </p:cNvSpPr>
          <p:nvPr>
            <p:ph type="title"/>
          </p:nvPr>
        </p:nvSpPr>
        <p:spPr/>
        <p:txBody>
          <a:bodyPr/>
          <a:lstStyle/>
          <a:p>
            <a:r>
              <a:rPr lang="en-IN" dirty="0">
                <a:solidFill>
                  <a:schemeClr val="bg1"/>
                </a:solidFill>
              </a:rPr>
              <a:t>REGISTRATION RELATING TO PROPERTY</a:t>
            </a:r>
          </a:p>
        </p:txBody>
      </p:sp>
      <p:graphicFrame>
        <p:nvGraphicFramePr>
          <p:cNvPr id="4" name="Content Placeholder 3">
            <a:extLst>
              <a:ext uri="{FF2B5EF4-FFF2-40B4-BE49-F238E27FC236}">
                <a16:creationId xmlns:a16="http://schemas.microsoft.com/office/drawing/2014/main" id="{F73621A6-67CE-8A56-73DF-225AE2193922}"/>
              </a:ext>
            </a:extLst>
          </p:cNvPr>
          <p:cNvGraphicFramePr>
            <a:graphicFrameLocks noGrp="1"/>
          </p:cNvGraphicFramePr>
          <p:nvPr>
            <p:ph idx="1"/>
            <p:extLst>
              <p:ext uri="{D42A27DB-BD31-4B8C-83A1-F6EECF244321}">
                <p14:modId xmlns:p14="http://schemas.microsoft.com/office/powerpoint/2010/main" val="18551251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275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9B6D1-0C74-71F3-8829-3FA639432908}"/>
              </a:ext>
            </a:extLst>
          </p:cNvPr>
          <p:cNvSpPr>
            <a:spLocks noGrp="1"/>
          </p:cNvSpPr>
          <p:nvPr>
            <p:ph type="title"/>
          </p:nvPr>
        </p:nvSpPr>
        <p:spPr/>
        <p:txBody>
          <a:bodyPr/>
          <a:lstStyle/>
          <a:p>
            <a:r>
              <a:rPr lang="en-IN" dirty="0">
                <a:solidFill>
                  <a:schemeClr val="bg1"/>
                </a:solidFill>
              </a:rPr>
              <a:t>PENDING PROCEEDINGS</a:t>
            </a:r>
          </a:p>
        </p:txBody>
      </p:sp>
      <p:graphicFrame>
        <p:nvGraphicFramePr>
          <p:cNvPr id="4" name="Content Placeholder 3">
            <a:extLst>
              <a:ext uri="{FF2B5EF4-FFF2-40B4-BE49-F238E27FC236}">
                <a16:creationId xmlns:a16="http://schemas.microsoft.com/office/drawing/2014/main" id="{0ED80FAE-5E1C-E917-135C-9D63DE1D4FF0}"/>
              </a:ext>
            </a:extLst>
          </p:cNvPr>
          <p:cNvGraphicFramePr>
            <a:graphicFrameLocks noGrp="1"/>
          </p:cNvGraphicFramePr>
          <p:nvPr>
            <p:ph idx="1"/>
            <p:extLst>
              <p:ext uri="{D42A27DB-BD31-4B8C-83A1-F6EECF244321}">
                <p14:modId xmlns:p14="http://schemas.microsoft.com/office/powerpoint/2010/main" val="40745608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538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83EA-A157-DE55-5804-46517350B511}"/>
              </a:ext>
            </a:extLst>
          </p:cNvPr>
          <p:cNvSpPr>
            <a:spLocks noGrp="1"/>
          </p:cNvSpPr>
          <p:nvPr>
            <p:ph type="title"/>
          </p:nvPr>
        </p:nvSpPr>
        <p:spPr/>
        <p:txBody>
          <a:bodyPr/>
          <a:lstStyle/>
          <a:p>
            <a:r>
              <a:rPr lang="en-IN" dirty="0">
                <a:solidFill>
                  <a:schemeClr val="bg1"/>
                </a:solidFill>
              </a:rPr>
              <a:t>CONTINUANCE OF CONVICTION, RULING OR ORDER OR JUDGEMENT</a:t>
            </a:r>
          </a:p>
        </p:txBody>
      </p:sp>
      <p:graphicFrame>
        <p:nvGraphicFramePr>
          <p:cNvPr id="4" name="Content Placeholder 3">
            <a:extLst>
              <a:ext uri="{FF2B5EF4-FFF2-40B4-BE49-F238E27FC236}">
                <a16:creationId xmlns:a16="http://schemas.microsoft.com/office/drawing/2014/main" id="{BD74FD9C-D78C-AD36-ABC8-6D91AEB48224}"/>
              </a:ext>
            </a:extLst>
          </p:cNvPr>
          <p:cNvGraphicFramePr>
            <a:graphicFrameLocks noGrp="1"/>
          </p:cNvGraphicFramePr>
          <p:nvPr>
            <p:ph idx="1"/>
            <p:extLst>
              <p:ext uri="{D42A27DB-BD31-4B8C-83A1-F6EECF244321}">
                <p14:modId xmlns:p14="http://schemas.microsoft.com/office/powerpoint/2010/main" val="15780603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72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E2EFE-1629-003B-5D5B-9293E21A2EDC}"/>
              </a:ext>
            </a:extLst>
          </p:cNvPr>
          <p:cNvSpPr>
            <a:spLocks noGrp="1"/>
          </p:cNvSpPr>
          <p:nvPr>
            <p:ph type="title"/>
          </p:nvPr>
        </p:nvSpPr>
        <p:spPr/>
        <p:txBody>
          <a:bodyPr/>
          <a:lstStyle/>
          <a:p>
            <a:r>
              <a:rPr lang="en-IN" dirty="0">
                <a:solidFill>
                  <a:schemeClr val="bg1"/>
                </a:solidFill>
              </a:rPr>
              <a:t>EXISTING ARRANGEMENTS</a:t>
            </a:r>
          </a:p>
        </p:txBody>
      </p:sp>
      <p:graphicFrame>
        <p:nvGraphicFramePr>
          <p:cNvPr id="4" name="Content Placeholder 3">
            <a:extLst>
              <a:ext uri="{FF2B5EF4-FFF2-40B4-BE49-F238E27FC236}">
                <a16:creationId xmlns:a16="http://schemas.microsoft.com/office/drawing/2014/main" id="{BC33E158-A8A0-4F78-A400-5A874F7A80FA}"/>
              </a:ext>
            </a:extLst>
          </p:cNvPr>
          <p:cNvGraphicFramePr>
            <a:graphicFrameLocks noGrp="1"/>
          </p:cNvGraphicFramePr>
          <p:nvPr>
            <p:ph idx="1"/>
            <p:extLst>
              <p:ext uri="{D42A27DB-BD31-4B8C-83A1-F6EECF244321}">
                <p14:modId xmlns:p14="http://schemas.microsoft.com/office/powerpoint/2010/main" val="41908969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34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BF70-B31A-49E0-F4E2-688FB4A85C60}"/>
              </a:ext>
            </a:extLst>
          </p:cNvPr>
          <p:cNvSpPr>
            <a:spLocks noGrp="1"/>
          </p:cNvSpPr>
          <p:nvPr>
            <p:ph type="title"/>
          </p:nvPr>
        </p:nvSpPr>
        <p:spPr/>
        <p:txBody>
          <a:bodyPr/>
          <a:lstStyle/>
          <a:p>
            <a:r>
              <a:rPr lang="en-IN" dirty="0">
                <a:solidFill>
                  <a:schemeClr val="bg1"/>
                </a:solidFill>
              </a:rPr>
              <a:t>REQUIREMENTS FOR CONVERSION</a:t>
            </a:r>
          </a:p>
        </p:txBody>
      </p:sp>
      <p:graphicFrame>
        <p:nvGraphicFramePr>
          <p:cNvPr id="4" name="Content Placeholder 3">
            <a:extLst>
              <a:ext uri="{FF2B5EF4-FFF2-40B4-BE49-F238E27FC236}">
                <a16:creationId xmlns:a16="http://schemas.microsoft.com/office/drawing/2014/main" id="{6EA58189-DDC2-58D3-D58B-867AF182F332}"/>
              </a:ext>
            </a:extLst>
          </p:cNvPr>
          <p:cNvGraphicFramePr>
            <a:graphicFrameLocks noGrp="1"/>
          </p:cNvGraphicFramePr>
          <p:nvPr>
            <p:ph idx="1"/>
            <p:extLst>
              <p:ext uri="{D42A27DB-BD31-4B8C-83A1-F6EECF244321}">
                <p14:modId xmlns:p14="http://schemas.microsoft.com/office/powerpoint/2010/main" val="1933709660"/>
              </p:ext>
            </p:extLst>
          </p:nvPr>
        </p:nvGraphicFramePr>
        <p:xfrm>
          <a:off x="808703"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4487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9BD5F-605B-6214-EB03-AF0115B04550}"/>
              </a:ext>
            </a:extLst>
          </p:cNvPr>
          <p:cNvSpPr>
            <a:spLocks noGrp="1"/>
          </p:cNvSpPr>
          <p:nvPr>
            <p:ph type="title"/>
          </p:nvPr>
        </p:nvSpPr>
        <p:spPr/>
        <p:txBody>
          <a:bodyPr/>
          <a:lstStyle/>
          <a:p>
            <a:r>
              <a:rPr lang="en-IN" dirty="0">
                <a:solidFill>
                  <a:schemeClr val="bg1"/>
                </a:solidFill>
              </a:rPr>
              <a:t>EXISTING CONTRACTS</a:t>
            </a:r>
          </a:p>
        </p:txBody>
      </p:sp>
      <p:graphicFrame>
        <p:nvGraphicFramePr>
          <p:cNvPr id="4" name="Content Placeholder 3">
            <a:extLst>
              <a:ext uri="{FF2B5EF4-FFF2-40B4-BE49-F238E27FC236}">
                <a16:creationId xmlns:a16="http://schemas.microsoft.com/office/drawing/2014/main" id="{F3B55632-4145-C831-CFA1-717BE6F9830F}"/>
              </a:ext>
            </a:extLst>
          </p:cNvPr>
          <p:cNvGraphicFramePr>
            <a:graphicFrameLocks noGrp="1"/>
          </p:cNvGraphicFramePr>
          <p:nvPr>
            <p:ph idx="1"/>
            <p:extLst>
              <p:ext uri="{D42A27DB-BD31-4B8C-83A1-F6EECF244321}">
                <p14:modId xmlns:p14="http://schemas.microsoft.com/office/powerpoint/2010/main" val="26154583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803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8420-DBE0-C4CE-18CA-A955EE74DD7D}"/>
              </a:ext>
            </a:extLst>
          </p:cNvPr>
          <p:cNvSpPr>
            <a:spLocks noGrp="1"/>
          </p:cNvSpPr>
          <p:nvPr>
            <p:ph type="title"/>
          </p:nvPr>
        </p:nvSpPr>
        <p:spPr/>
        <p:txBody>
          <a:bodyPr/>
          <a:lstStyle/>
          <a:p>
            <a:r>
              <a:rPr lang="en-IN" dirty="0">
                <a:solidFill>
                  <a:schemeClr val="bg1"/>
                </a:solidFill>
              </a:rPr>
              <a:t>CONTINUANCE OF EMPLOYMENT</a:t>
            </a:r>
          </a:p>
        </p:txBody>
      </p:sp>
      <p:graphicFrame>
        <p:nvGraphicFramePr>
          <p:cNvPr id="4" name="Content Placeholder 3">
            <a:extLst>
              <a:ext uri="{FF2B5EF4-FFF2-40B4-BE49-F238E27FC236}">
                <a16:creationId xmlns:a16="http://schemas.microsoft.com/office/drawing/2014/main" id="{A773E639-3BE0-DAF7-AD04-BF85F2546C7A}"/>
              </a:ext>
            </a:extLst>
          </p:cNvPr>
          <p:cNvGraphicFramePr>
            <a:graphicFrameLocks noGrp="1"/>
          </p:cNvGraphicFramePr>
          <p:nvPr>
            <p:ph idx="1"/>
            <p:extLst>
              <p:ext uri="{D42A27DB-BD31-4B8C-83A1-F6EECF244321}">
                <p14:modId xmlns:p14="http://schemas.microsoft.com/office/powerpoint/2010/main" val="7541607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7100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8474B-DF07-3731-4D2E-723880E2D3EE}"/>
              </a:ext>
            </a:extLst>
          </p:cNvPr>
          <p:cNvSpPr>
            <a:spLocks noGrp="1"/>
          </p:cNvSpPr>
          <p:nvPr>
            <p:ph type="title"/>
          </p:nvPr>
        </p:nvSpPr>
        <p:spPr/>
        <p:txBody>
          <a:bodyPr/>
          <a:lstStyle/>
          <a:p>
            <a:r>
              <a:rPr lang="en-IN" dirty="0">
                <a:solidFill>
                  <a:schemeClr val="bg1"/>
                </a:solidFill>
              </a:rPr>
              <a:t>EXISTING APPOINTMENT, AUTHORITY AND POWER</a:t>
            </a:r>
          </a:p>
        </p:txBody>
      </p:sp>
      <p:graphicFrame>
        <p:nvGraphicFramePr>
          <p:cNvPr id="4" name="Content Placeholder 3">
            <a:extLst>
              <a:ext uri="{FF2B5EF4-FFF2-40B4-BE49-F238E27FC236}">
                <a16:creationId xmlns:a16="http://schemas.microsoft.com/office/drawing/2014/main" id="{E0527F70-7124-AD34-982A-4AC32B2D29F4}"/>
              </a:ext>
            </a:extLst>
          </p:cNvPr>
          <p:cNvGraphicFramePr>
            <a:graphicFrameLocks noGrp="1"/>
          </p:cNvGraphicFramePr>
          <p:nvPr>
            <p:ph idx="1"/>
            <p:extLst>
              <p:ext uri="{D42A27DB-BD31-4B8C-83A1-F6EECF244321}">
                <p14:modId xmlns:p14="http://schemas.microsoft.com/office/powerpoint/2010/main" val="38486231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4607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52B9-802B-0A4E-01A7-74AB678C1C38}"/>
              </a:ext>
            </a:extLst>
          </p:cNvPr>
          <p:cNvSpPr>
            <a:spLocks noGrp="1"/>
          </p:cNvSpPr>
          <p:nvPr>
            <p:ph type="title"/>
          </p:nvPr>
        </p:nvSpPr>
        <p:spPr/>
        <p:txBody>
          <a:bodyPr/>
          <a:lstStyle/>
          <a:p>
            <a:r>
              <a:rPr lang="en-IN" dirty="0">
                <a:solidFill>
                  <a:schemeClr val="bg1"/>
                </a:solidFill>
              </a:rPr>
              <a:t>APPROVALS AND LICENSE</a:t>
            </a:r>
          </a:p>
        </p:txBody>
      </p:sp>
      <p:graphicFrame>
        <p:nvGraphicFramePr>
          <p:cNvPr id="4" name="Content Placeholder 3">
            <a:extLst>
              <a:ext uri="{FF2B5EF4-FFF2-40B4-BE49-F238E27FC236}">
                <a16:creationId xmlns:a16="http://schemas.microsoft.com/office/drawing/2014/main" id="{4A7A3BB2-6718-454C-B00E-0BD4F2D0B4FA}"/>
              </a:ext>
            </a:extLst>
          </p:cNvPr>
          <p:cNvGraphicFramePr>
            <a:graphicFrameLocks noGrp="1"/>
          </p:cNvGraphicFramePr>
          <p:nvPr>
            <p:ph idx="1"/>
            <p:extLst>
              <p:ext uri="{D42A27DB-BD31-4B8C-83A1-F6EECF244321}">
                <p14:modId xmlns:p14="http://schemas.microsoft.com/office/powerpoint/2010/main" val="32435905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4968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5DFA-4394-F73F-A1FB-D0850BE6427D}"/>
              </a:ext>
            </a:extLst>
          </p:cNvPr>
          <p:cNvSpPr>
            <a:spLocks noGrp="1"/>
          </p:cNvSpPr>
          <p:nvPr>
            <p:ph type="title"/>
          </p:nvPr>
        </p:nvSpPr>
        <p:spPr/>
        <p:txBody>
          <a:bodyPr/>
          <a:lstStyle/>
          <a:p>
            <a:r>
              <a:rPr lang="en-IN" dirty="0">
                <a:solidFill>
                  <a:schemeClr val="bg1"/>
                </a:solidFill>
              </a:rPr>
              <a:t>PARTNERS LIABILITY</a:t>
            </a:r>
          </a:p>
        </p:txBody>
      </p:sp>
      <p:graphicFrame>
        <p:nvGraphicFramePr>
          <p:cNvPr id="4" name="Content Placeholder 3">
            <a:extLst>
              <a:ext uri="{FF2B5EF4-FFF2-40B4-BE49-F238E27FC236}">
                <a16:creationId xmlns:a16="http://schemas.microsoft.com/office/drawing/2014/main" id="{DEC017CB-DA08-9564-FBBD-656D34F9DF58}"/>
              </a:ext>
            </a:extLst>
          </p:cNvPr>
          <p:cNvGraphicFramePr>
            <a:graphicFrameLocks noGrp="1"/>
          </p:cNvGraphicFramePr>
          <p:nvPr>
            <p:ph idx="1"/>
            <p:extLst>
              <p:ext uri="{D42A27DB-BD31-4B8C-83A1-F6EECF244321}">
                <p14:modId xmlns:p14="http://schemas.microsoft.com/office/powerpoint/2010/main" val="11109954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1535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4BB86-311F-1AAA-CEA4-C2313BD54A5E}"/>
              </a:ext>
            </a:extLst>
          </p:cNvPr>
          <p:cNvSpPr>
            <a:spLocks noGrp="1"/>
          </p:cNvSpPr>
          <p:nvPr>
            <p:ph type="title"/>
          </p:nvPr>
        </p:nvSpPr>
        <p:spPr/>
        <p:txBody>
          <a:bodyPr/>
          <a:lstStyle/>
          <a:p>
            <a:r>
              <a:rPr lang="en-IN" dirty="0">
                <a:solidFill>
                  <a:schemeClr val="bg1"/>
                </a:solidFill>
              </a:rPr>
              <a:t>NOTICE OF CONVERSION IN CORRESPONDENCE</a:t>
            </a:r>
          </a:p>
        </p:txBody>
      </p:sp>
      <p:graphicFrame>
        <p:nvGraphicFramePr>
          <p:cNvPr id="4" name="Content Placeholder 3">
            <a:extLst>
              <a:ext uri="{FF2B5EF4-FFF2-40B4-BE49-F238E27FC236}">
                <a16:creationId xmlns:a16="http://schemas.microsoft.com/office/drawing/2014/main" id="{D500AEA0-18FC-7BB1-D875-2E1BEB0819B5}"/>
              </a:ext>
            </a:extLst>
          </p:cNvPr>
          <p:cNvGraphicFramePr>
            <a:graphicFrameLocks noGrp="1"/>
          </p:cNvGraphicFramePr>
          <p:nvPr>
            <p:ph idx="1"/>
            <p:extLst>
              <p:ext uri="{D42A27DB-BD31-4B8C-83A1-F6EECF244321}">
                <p14:modId xmlns:p14="http://schemas.microsoft.com/office/powerpoint/2010/main" val="28281055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5619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64736-7267-0980-C583-8113E1110A48}"/>
              </a:ext>
            </a:extLst>
          </p:cNvPr>
          <p:cNvSpPr>
            <a:spLocks noGrp="1"/>
          </p:cNvSpPr>
          <p:nvPr>
            <p:ph type="title"/>
          </p:nvPr>
        </p:nvSpPr>
        <p:spPr>
          <a:xfrm>
            <a:off x="838200" y="2459397"/>
            <a:ext cx="10515600" cy="1145224"/>
          </a:xfrm>
        </p:spPr>
        <p:txBody>
          <a:bodyPr>
            <a:normAutofit fontScale="90000"/>
          </a:bodyPr>
          <a:lstStyle/>
          <a:p>
            <a:r>
              <a:rPr lang="en-IN" dirty="0">
                <a:solidFill>
                  <a:schemeClr val="bg1"/>
                </a:solidFill>
              </a:rPr>
              <a:t>Council Guidelines for conversion of CA firms into LLPs dated 14-11-2011 vide Guidelines No.1-CA (7)/03/2011</a:t>
            </a:r>
          </a:p>
        </p:txBody>
      </p:sp>
    </p:spTree>
    <p:extLst>
      <p:ext uri="{BB962C8B-B14F-4D97-AF65-F5344CB8AC3E}">
        <p14:creationId xmlns:p14="http://schemas.microsoft.com/office/powerpoint/2010/main" val="69557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9260D-3C29-DF2B-F138-664311D46D47}"/>
              </a:ext>
            </a:extLst>
          </p:cNvPr>
          <p:cNvSpPr>
            <a:spLocks noGrp="1"/>
          </p:cNvSpPr>
          <p:nvPr>
            <p:ph type="title"/>
          </p:nvPr>
        </p:nvSpPr>
        <p:spPr/>
        <p:txBody>
          <a:bodyPr/>
          <a:lstStyle/>
          <a:p>
            <a:r>
              <a:rPr lang="en-US" dirty="0">
                <a:solidFill>
                  <a:schemeClr val="bg1"/>
                </a:solidFill>
              </a:rPr>
              <a:t>Provision for Chartered Accountants in particular</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2BB9DC13-5FA1-EED4-2CD0-D368ED8D73DC}"/>
              </a:ext>
            </a:extLst>
          </p:cNvPr>
          <p:cNvGraphicFramePr>
            <a:graphicFrameLocks noGrp="1"/>
          </p:cNvGraphicFramePr>
          <p:nvPr>
            <p:ph idx="1"/>
            <p:extLst>
              <p:ext uri="{D42A27DB-BD31-4B8C-83A1-F6EECF244321}">
                <p14:modId xmlns:p14="http://schemas.microsoft.com/office/powerpoint/2010/main" val="7032894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74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29921-95BE-3A1C-908C-1A6CFF554220}"/>
              </a:ext>
            </a:extLst>
          </p:cNvPr>
          <p:cNvSpPr>
            <a:spLocks noGrp="1"/>
          </p:cNvSpPr>
          <p:nvPr>
            <p:ph type="title"/>
          </p:nvPr>
        </p:nvSpPr>
        <p:spPr/>
        <p:txBody>
          <a:bodyPr/>
          <a:lstStyle/>
          <a:p>
            <a:r>
              <a:rPr lang="en-US" dirty="0">
                <a:solidFill>
                  <a:schemeClr val="bg1"/>
                </a:solidFill>
              </a:rPr>
              <a:t>CA Regulations 1988</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C58C7A30-481B-522C-A601-81490018FD80}"/>
              </a:ext>
            </a:extLst>
          </p:cNvPr>
          <p:cNvGraphicFramePr>
            <a:graphicFrameLocks noGrp="1"/>
          </p:cNvGraphicFramePr>
          <p:nvPr>
            <p:ph idx="1"/>
            <p:extLst>
              <p:ext uri="{D42A27DB-BD31-4B8C-83A1-F6EECF244321}">
                <p14:modId xmlns:p14="http://schemas.microsoft.com/office/powerpoint/2010/main" val="33491450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8533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1BE3-EB76-F7B2-6BF0-CA27ED79C996}"/>
              </a:ext>
            </a:extLst>
          </p:cNvPr>
          <p:cNvSpPr>
            <a:spLocks noGrp="1"/>
          </p:cNvSpPr>
          <p:nvPr>
            <p:ph type="title"/>
          </p:nvPr>
        </p:nvSpPr>
        <p:spPr/>
        <p:txBody>
          <a:bodyPr/>
          <a:lstStyle/>
          <a:p>
            <a:r>
              <a:rPr lang="en-US" dirty="0">
                <a:solidFill>
                  <a:schemeClr val="bg1"/>
                </a:solidFill>
              </a:rPr>
              <a:t>CA Regulations and the LLP Act for name approval</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E9F5B26D-2914-0273-2992-7A6EE7A97B26}"/>
              </a:ext>
            </a:extLst>
          </p:cNvPr>
          <p:cNvGraphicFramePr>
            <a:graphicFrameLocks noGrp="1"/>
          </p:cNvGraphicFramePr>
          <p:nvPr>
            <p:ph idx="1"/>
            <p:extLst>
              <p:ext uri="{D42A27DB-BD31-4B8C-83A1-F6EECF244321}">
                <p14:modId xmlns:p14="http://schemas.microsoft.com/office/powerpoint/2010/main" val="23213195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5890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0A21-588A-535A-374E-BCE6E4D6B467}"/>
              </a:ext>
            </a:extLst>
          </p:cNvPr>
          <p:cNvSpPr>
            <a:spLocks noGrp="1"/>
          </p:cNvSpPr>
          <p:nvPr>
            <p:ph type="title"/>
          </p:nvPr>
        </p:nvSpPr>
        <p:spPr/>
        <p:txBody>
          <a:bodyPr/>
          <a:lstStyle/>
          <a:p>
            <a:r>
              <a:rPr lang="en-IN" dirty="0">
                <a:solidFill>
                  <a:schemeClr val="bg1"/>
                </a:solidFill>
              </a:rPr>
              <a:t>INITIAL PROCEDURE REGARDING NAME</a:t>
            </a:r>
          </a:p>
        </p:txBody>
      </p:sp>
      <p:graphicFrame>
        <p:nvGraphicFramePr>
          <p:cNvPr id="4" name="Content Placeholder 3">
            <a:extLst>
              <a:ext uri="{FF2B5EF4-FFF2-40B4-BE49-F238E27FC236}">
                <a16:creationId xmlns:a16="http://schemas.microsoft.com/office/drawing/2014/main" id="{0459F05C-881A-52C2-BD24-E48711D3DFAA}"/>
              </a:ext>
            </a:extLst>
          </p:cNvPr>
          <p:cNvGraphicFramePr>
            <a:graphicFrameLocks noGrp="1"/>
          </p:cNvGraphicFramePr>
          <p:nvPr>
            <p:ph idx="1"/>
            <p:extLst>
              <p:ext uri="{D42A27DB-BD31-4B8C-83A1-F6EECF244321}">
                <p14:modId xmlns:p14="http://schemas.microsoft.com/office/powerpoint/2010/main" val="26488203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645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61D9-9C30-06D9-A5C6-C63384258EF0}"/>
              </a:ext>
            </a:extLst>
          </p:cNvPr>
          <p:cNvSpPr>
            <a:spLocks noGrp="1"/>
          </p:cNvSpPr>
          <p:nvPr>
            <p:ph type="title"/>
          </p:nvPr>
        </p:nvSpPr>
        <p:spPr/>
        <p:txBody>
          <a:bodyPr/>
          <a:lstStyle/>
          <a:p>
            <a:r>
              <a:rPr lang="en-US" dirty="0">
                <a:solidFill>
                  <a:schemeClr val="bg1"/>
                </a:solidFill>
              </a:rPr>
              <a:t>Continued …</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89C6B726-84F3-B033-A715-F09DDF3F4057}"/>
              </a:ext>
            </a:extLst>
          </p:cNvPr>
          <p:cNvGraphicFramePr>
            <a:graphicFrameLocks noGrp="1"/>
          </p:cNvGraphicFramePr>
          <p:nvPr>
            <p:ph idx="1"/>
            <p:extLst>
              <p:ext uri="{D42A27DB-BD31-4B8C-83A1-F6EECF244321}">
                <p14:modId xmlns:p14="http://schemas.microsoft.com/office/powerpoint/2010/main" val="28625139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216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93A9C-0871-73EB-6213-A12C6E5C99DD}"/>
              </a:ext>
            </a:extLst>
          </p:cNvPr>
          <p:cNvSpPr>
            <a:spLocks noGrp="1"/>
          </p:cNvSpPr>
          <p:nvPr>
            <p:ph type="title"/>
          </p:nvPr>
        </p:nvSpPr>
        <p:spPr/>
        <p:txBody>
          <a:bodyPr/>
          <a:lstStyle/>
          <a:p>
            <a:r>
              <a:rPr lang="en-US" dirty="0">
                <a:solidFill>
                  <a:schemeClr val="bg1"/>
                </a:solidFill>
              </a:rPr>
              <a:t>CONVERSION OF SOLE PRACTIONERS INTO LLP</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92E9CF02-1607-C3B4-A9AE-A2857D68B15C}"/>
              </a:ext>
            </a:extLst>
          </p:cNvPr>
          <p:cNvGraphicFramePr>
            <a:graphicFrameLocks noGrp="1"/>
          </p:cNvGraphicFramePr>
          <p:nvPr>
            <p:ph idx="1"/>
            <p:extLst>
              <p:ext uri="{D42A27DB-BD31-4B8C-83A1-F6EECF244321}">
                <p14:modId xmlns:p14="http://schemas.microsoft.com/office/powerpoint/2010/main" val="2011825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7457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D08F6-F602-C816-B63A-AF125EB82033}"/>
              </a:ext>
            </a:extLst>
          </p:cNvPr>
          <p:cNvSpPr>
            <a:spLocks noGrp="1"/>
          </p:cNvSpPr>
          <p:nvPr>
            <p:ph type="title"/>
          </p:nvPr>
        </p:nvSpPr>
        <p:spPr/>
        <p:txBody>
          <a:bodyPr/>
          <a:lstStyle/>
          <a:p>
            <a:r>
              <a:rPr lang="en-US" dirty="0">
                <a:solidFill>
                  <a:schemeClr val="bg1"/>
                </a:solidFill>
              </a:rPr>
              <a:t>FIRM NUMBER</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8AA16CF3-22E9-3C8E-ACC7-0D1B3800D580}"/>
              </a:ext>
            </a:extLst>
          </p:cNvPr>
          <p:cNvGraphicFramePr>
            <a:graphicFrameLocks noGrp="1"/>
          </p:cNvGraphicFramePr>
          <p:nvPr>
            <p:ph idx="1"/>
            <p:extLst>
              <p:ext uri="{D42A27DB-BD31-4B8C-83A1-F6EECF244321}">
                <p14:modId xmlns:p14="http://schemas.microsoft.com/office/powerpoint/2010/main" val="21936602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4957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84700-5202-9D68-144D-E7E19029D473}"/>
              </a:ext>
            </a:extLst>
          </p:cNvPr>
          <p:cNvSpPr>
            <a:spLocks noGrp="1"/>
          </p:cNvSpPr>
          <p:nvPr>
            <p:ph type="title"/>
          </p:nvPr>
        </p:nvSpPr>
        <p:spPr/>
        <p:txBody>
          <a:bodyPr/>
          <a:lstStyle/>
          <a:p>
            <a:r>
              <a:rPr lang="en-US" dirty="0">
                <a:solidFill>
                  <a:schemeClr val="bg1"/>
                </a:solidFill>
              </a:rPr>
              <a:t>SENIORITY AND CODE OF ETHICS</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9AAF8393-D17B-C6C4-E096-266C3FCCAC49}"/>
              </a:ext>
            </a:extLst>
          </p:cNvPr>
          <p:cNvGraphicFramePr>
            <a:graphicFrameLocks noGrp="1"/>
          </p:cNvGraphicFramePr>
          <p:nvPr>
            <p:ph idx="1"/>
            <p:extLst>
              <p:ext uri="{D42A27DB-BD31-4B8C-83A1-F6EECF244321}">
                <p14:modId xmlns:p14="http://schemas.microsoft.com/office/powerpoint/2010/main" val="6173145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7486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ED899-7F55-1B5F-87AD-974E06A13407}"/>
              </a:ext>
            </a:extLst>
          </p:cNvPr>
          <p:cNvSpPr>
            <a:spLocks noGrp="1"/>
          </p:cNvSpPr>
          <p:nvPr>
            <p:ph type="title"/>
          </p:nvPr>
        </p:nvSpPr>
        <p:spPr/>
        <p:txBody>
          <a:bodyPr/>
          <a:lstStyle/>
          <a:p>
            <a:r>
              <a:rPr lang="en-US" dirty="0">
                <a:solidFill>
                  <a:schemeClr val="bg1"/>
                </a:solidFill>
              </a:rPr>
              <a:t>SUBJECT TO CLARIFICATIONS</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6A509A49-1AA6-30E1-D0A0-521BE6294A72}"/>
              </a:ext>
            </a:extLst>
          </p:cNvPr>
          <p:cNvGraphicFramePr>
            <a:graphicFrameLocks noGrp="1"/>
          </p:cNvGraphicFramePr>
          <p:nvPr>
            <p:ph idx="1"/>
            <p:extLst>
              <p:ext uri="{D42A27DB-BD31-4B8C-83A1-F6EECF244321}">
                <p14:modId xmlns:p14="http://schemas.microsoft.com/office/powerpoint/2010/main" val="12033009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8457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F916F-E490-3D23-3694-15F4F5FD4477}"/>
              </a:ext>
            </a:extLst>
          </p:cNvPr>
          <p:cNvSpPr>
            <a:spLocks noGrp="1"/>
          </p:cNvSpPr>
          <p:nvPr>
            <p:ph type="title"/>
          </p:nvPr>
        </p:nvSpPr>
        <p:spPr/>
        <p:txBody>
          <a:bodyPr/>
          <a:lstStyle/>
          <a:p>
            <a:r>
              <a:rPr lang="en-US" dirty="0">
                <a:solidFill>
                  <a:schemeClr val="bg1"/>
                </a:solidFill>
              </a:rPr>
              <a:t>OTHER GUIDELINES</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8DAE1A57-CF32-91D5-7110-8BC155E23095}"/>
              </a:ext>
            </a:extLst>
          </p:cNvPr>
          <p:cNvGraphicFramePr>
            <a:graphicFrameLocks noGrp="1"/>
          </p:cNvGraphicFramePr>
          <p:nvPr>
            <p:ph idx="1"/>
            <p:extLst>
              <p:ext uri="{D42A27DB-BD31-4B8C-83A1-F6EECF244321}">
                <p14:modId xmlns:p14="http://schemas.microsoft.com/office/powerpoint/2010/main" val="25763127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6286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33800-A981-4962-4D8D-5AD1524405D2}"/>
              </a:ext>
            </a:extLst>
          </p:cNvPr>
          <p:cNvSpPr>
            <a:spLocks noGrp="1"/>
          </p:cNvSpPr>
          <p:nvPr>
            <p:ph type="title"/>
          </p:nvPr>
        </p:nvSpPr>
        <p:spPr/>
        <p:txBody>
          <a:bodyPr/>
          <a:lstStyle/>
          <a:p>
            <a:r>
              <a:rPr lang="en-IN" dirty="0">
                <a:solidFill>
                  <a:schemeClr val="bg1"/>
                </a:solidFill>
              </a:rPr>
              <a:t>CONSTITUTION OF SEPARATE LLPS</a:t>
            </a:r>
          </a:p>
        </p:txBody>
      </p:sp>
      <p:graphicFrame>
        <p:nvGraphicFramePr>
          <p:cNvPr id="4" name="Content Placeholder 3">
            <a:extLst>
              <a:ext uri="{FF2B5EF4-FFF2-40B4-BE49-F238E27FC236}">
                <a16:creationId xmlns:a16="http://schemas.microsoft.com/office/drawing/2014/main" id="{ABAF0215-79EB-52F7-1BC8-7F35E5DB3DFE}"/>
              </a:ext>
            </a:extLst>
          </p:cNvPr>
          <p:cNvGraphicFramePr>
            <a:graphicFrameLocks noGrp="1"/>
          </p:cNvGraphicFramePr>
          <p:nvPr>
            <p:ph idx="1"/>
            <p:extLst>
              <p:ext uri="{D42A27DB-BD31-4B8C-83A1-F6EECF244321}">
                <p14:modId xmlns:p14="http://schemas.microsoft.com/office/powerpoint/2010/main" val="36233207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7099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1A3FE-017A-A7AD-8002-59909EC79D5B}"/>
              </a:ext>
            </a:extLst>
          </p:cNvPr>
          <p:cNvSpPr>
            <a:spLocks noGrp="1"/>
          </p:cNvSpPr>
          <p:nvPr>
            <p:ph type="title"/>
          </p:nvPr>
        </p:nvSpPr>
        <p:spPr/>
        <p:txBody>
          <a:bodyPr/>
          <a:lstStyle/>
          <a:p>
            <a:r>
              <a:rPr lang="en-US" dirty="0">
                <a:solidFill>
                  <a:schemeClr val="bg1"/>
                </a:solidFill>
              </a:rPr>
              <a:t>SENIORITY GUIDELINES ON CONVERSION</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D8FFF5B0-12FD-1390-662C-C5BFAE8722E0}"/>
              </a:ext>
            </a:extLst>
          </p:cNvPr>
          <p:cNvGraphicFramePr>
            <a:graphicFrameLocks noGrp="1"/>
          </p:cNvGraphicFramePr>
          <p:nvPr>
            <p:ph idx="1"/>
            <p:extLst>
              <p:ext uri="{D42A27DB-BD31-4B8C-83A1-F6EECF244321}">
                <p14:modId xmlns:p14="http://schemas.microsoft.com/office/powerpoint/2010/main" val="726056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051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71B3-54B0-82CE-CE09-436616D87B18}"/>
              </a:ext>
            </a:extLst>
          </p:cNvPr>
          <p:cNvSpPr>
            <a:spLocks noGrp="1"/>
          </p:cNvSpPr>
          <p:nvPr>
            <p:ph type="title"/>
          </p:nvPr>
        </p:nvSpPr>
        <p:spPr/>
        <p:txBody>
          <a:bodyPr/>
          <a:lstStyle/>
          <a:p>
            <a:r>
              <a:rPr lang="en-US" dirty="0">
                <a:solidFill>
                  <a:schemeClr val="bg1"/>
                </a:solidFill>
              </a:rPr>
              <a:t>CONTINUED…</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F242E33B-7CAE-BC76-1957-FCB451554194}"/>
              </a:ext>
            </a:extLst>
          </p:cNvPr>
          <p:cNvGraphicFramePr>
            <a:graphicFrameLocks noGrp="1"/>
          </p:cNvGraphicFramePr>
          <p:nvPr>
            <p:ph idx="1"/>
            <p:extLst>
              <p:ext uri="{D42A27DB-BD31-4B8C-83A1-F6EECF244321}">
                <p14:modId xmlns:p14="http://schemas.microsoft.com/office/powerpoint/2010/main" val="19226777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490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38D5A-9939-9F75-4047-DDE923BE618C}"/>
              </a:ext>
            </a:extLst>
          </p:cNvPr>
          <p:cNvSpPr>
            <a:spLocks noGrp="1"/>
          </p:cNvSpPr>
          <p:nvPr>
            <p:ph type="title"/>
          </p:nvPr>
        </p:nvSpPr>
        <p:spPr/>
        <p:txBody>
          <a:bodyPr/>
          <a:lstStyle/>
          <a:p>
            <a:r>
              <a:rPr lang="en-US" dirty="0">
                <a:solidFill>
                  <a:schemeClr val="bg1"/>
                </a:solidFill>
              </a:rPr>
              <a:t>Continued …</a:t>
            </a:r>
            <a:endParaRPr lang="en-IN" dirty="0">
              <a:solidFill>
                <a:schemeClr val="bg1"/>
              </a:solidFill>
            </a:endParaRPr>
          </a:p>
        </p:txBody>
      </p:sp>
      <p:sp>
        <p:nvSpPr>
          <p:cNvPr id="3" name="Content Placeholder 2">
            <a:extLst>
              <a:ext uri="{FF2B5EF4-FFF2-40B4-BE49-F238E27FC236}">
                <a16:creationId xmlns:a16="http://schemas.microsoft.com/office/drawing/2014/main" id="{49418288-D32E-F056-461B-FE4A28E7CCCF}"/>
              </a:ext>
            </a:extLst>
          </p:cNvPr>
          <p:cNvSpPr>
            <a:spLocks noGrp="1"/>
          </p:cNvSpPr>
          <p:nvPr>
            <p:ph idx="1"/>
          </p:nvPr>
        </p:nvSpPr>
        <p:spPr/>
        <p:txBody>
          <a:bodyPr/>
          <a:lstStyle/>
          <a:p>
            <a:pPr algn="just"/>
            <a:r>
              <a:rPr lang="en-IN" dirty="0">
                <a:solidFill>
                  <a:schemeClr val="bg1"/>
                </a:solidFill>
              </a:rPr>
              <a:t>In case of any dispute in respect of these guidelines, the same shall be referred to the committee of the Institute and the decision of that committee shall be final and binding on the members of the Institute.</a:t>
            </a:r>
          </a:p>
          <a:p>
            <a:pPr algn="just"/>
            <a:r>
              <a:rPr lang="en-IN" dirty="0">
                <a:solidFill>
                  <a:schemeClr val="bg1"/>
                </a:solidFill>
              </a:rPr>
              <a:t>For the purpose of any clarification regarding the approval and registration of proposed LLP with the ICAI, the requests can be sent at the following address:-</a:t>
            </a:r>
          </a:p>
          <a:p>
            <a:pPr lvl="1" algn="just"/>
            <a:r>
              <a:rPr lang="en-IN" dirty="0">
                <a:solidFill>
                  <a:schemeClr val="bg1"/>
                </a:solidFill>
              </a:rPr>
              <a:t>The Secretary</a:t>
            </a:r>
          </a:p>
          <a:p>
            <a:pPr lvl="1" algn="just"/>
            <a:r>
              <a:rPr lang="en-IN" dirty="0">
                <a:solidFill>
                  <a:schemeClr val="bg1"/>
                </a:solidFill>
              </a:rPr>
              <a:t>The Institute of Chartered Accountants of India</a:t>
            </a:r>
          </a:p>
          <a:p>
            <a:pPr lvl="1" algn="just"/>
            <a:r>
              <a:rPr lang="en-IN" dirty="0">
                <a:solidFill>
                  <a:schemeClr val="bg1"/>
                </a:solidFill>
              </a:rPr>
              <a:t>P.B No: 7100, “ICAI Bhavan”, Indraprastha Marg</a:t>
            </a:r>
          </a:p>
          <a:p>
            <a:pPr lvl="1" algn="just"/>
            <a:r>
              <a:rPr lang="en-IN" dirty="0">
                <a:solidFill>
                  <a:schemeClr val="bg1"/>
                </a:solidFill>
              </a:rPr>
              <a:t>New Delhi – 110002</a:t>
            </a:r>
          </a:p>
          <a:p>
            <a:pPr algn="just"/>
            <a:r>
              <a:rPr lang="en-IN" dirty="0">
                <a:solidFill>
                  <a:schemeClr val="bg1"/>
                </a:solidFill>
              </a:rPr>
              <a:t>These Guidelines shall come into force w.e.f. 4th November, 2011.</a:t>
            </a:r>
          </a:p>
        </p:txBody>
      </p:sp>
    </p:spTree>
    <p:extLst>
      <p:ext uri="{BB962C8B-B14F-4D97-AF65-F5344CB8AC3E}">
        <p14:creationId xmlns:p14="http://schemas.microsoft.com/office/powerpoint/2010/main" val="2326246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BC131-5BB2-2B63-76F4-41B8F062135C}"/>
              </a:ext>
            </a:extLst>
          </p:cNvPr>
          <p:cNvSpPr>
            <a:spLocks noGrp="1"/>
          </p:cNvSpPr>
          <p:nvPr>
            <p:ph type="title"/>
          </p:nvPr>
        </p:nvSpPr>
        <p:spPr/>
        <p:txBody>
          <a:bodyPr/>
          <a:lstStyle/>
          <a:p>
            <a:r>
              <a:rPr lang="en-IN" dirty="0">
                <a:solidFill>
                  <a:schemeClr val="bg1"/>
                </a:solidFill>
              </a:rPr>
              <a:t>VARIOUS FORMS</a:t>
            </a:r>
          </a:p>
        </p:txBody>
      </p:sp>
      <p:graphicFrame>
        <p:nvGraphicFramePr>
          <p:cNvPr id="4" name="Content Placeholder 3">
            <a:extLst>
              <a:ext uri="{FF2B5EF4-FFF2-40B4-BE49-F238E27FC236}">
                <a16:creationId xmlns:a16="http://schemas.microsoft.com/office/drawing/2014/main" id="{DA0121D2-C077-498E-4554-1F02F4846481}"/>
              </a:ext>
            </a:extLst>
          </p:cNvPr>
          <p:cNvGraphicFramePr>
            <a:graphicFrameLocks noGrp="1"/>
          </p:cNvGraphicFramePr>
          <p:nvPr>
            <p:ph idx="1"/>
            <p:extLst>
              <p:ext uri="{D42A27DB-BD31-4B8C-83A1-F6EECF244321}">
                <p14:modId xmlns:p14="http://schemas.microsoft.com/office/powerpoint/2010/main" val="3794489229"/>
              </p:ext>
            </p:extLst>
          </p:nvPr>
        </p:nvGraphicFramePr>
        <p:xfrm>
          <a:off x="867697"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139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98F7D-C479-AA63-0F4A-FD8D830DD312}"/>
              </a:ext>
            </a:extLst>
          </p:cNvPr>
          <p:cNvSpPr>
            <a:spLocks noGrp="1"/>
          </p:cNvSpPr>
          <p:nvPr>
            <p:ph type="title"/>
          </p:nvPr>
        </p:nvSpPr>
        <p:spPr/>
        <p:txBody>
          <a:bodyPr/>
          <a:lstStyle/>
          <a:p>
            <a:r>
              <a:rPr lang="en-US" dirty="0">
                <a:solidFill>
                  <a:schemeClr val="bg1"/>
                </a:solidFill>
              </a:rPr>
              <a:t>Fees to be paid for incorporation/conversion</a:t>
            </a:r>
            <a:endParaRPr lang="en-IN" dirty="0">
              <a:solidFill>
                <a:schemeClr val="bg1"/>
              </a:solidFill>
            </a:endParaRPr>
          </a:p>
        </p:txBody>
      </p:sp>
      <p:sp>
        <p:nvSpPr>
          <p:cNvPr id="3" name="Content Placeholder 2">
            <a:extLst>
              <a:ext uri="{FF2B5EF4-FFF2-40B4-BE49-F238E27FC236}">
                <a16:creationId xmlns:a16="http://schemas.microsoft.com/office/drawing/2014/main" id="{16D01E46-6773-31B8-14A3-A28D5B06E459}"/>
              </a:ext>
            </a:extLst>
          </p:cNvPr>
          <p:cNvSpPr>
            <a:spLocks noGrp="1"/>
          </p:cNvSpPr>
          <p:nvPr>
            <p:ph idx="1"/>
          </p:nvPr>
        </p:nvSpPr>
        <p:spPr>
          <a:xfrm>
            <a:off x="838200" y="1825625"/>
            <a:ext cx="8939981" cy="4351338"/>
          </a:xfrm>
        </p:spPr>
        <p:txBody>
          <a:bodyPr/>
          <a:lstStyle/>
          <a:p>
            <a:r>
              <a:rPr lang="en-US" dirty="0">
                <a:solidFill>
                  <a:schemeClr val="bg1"/>
                </a:solidFill>
              </a:rPr>
              <a:t>Every LLP shall specify LLP identification number (LLPIN) in all the forms used.</a:t>
            </a:r>
          </a:p>
          <a:p>
            <a:r>
              <a:rPr lang="en-US" dirty="0">
                <a:solidFill>
                  <a:schemeClr val="bg1"/>
                </a:solidFill>
              </a:rPr>
              <a:t>Fees to be paid for registration</a:t>
            </a:r>
          </a:p>
          <a:p>
            <a:endParaRPr lang="en-IN" dirty="0">
              <a:solidFill>
                <a:schemeClr val="bg1"/>
              </a:solidFill>
            </a:endParaRPr>
          </a:p>
        </p:txBody>
      </p:sp>
      <p:graphicFrame>
        <p:nvGraphicFramePr>
          <p:cNvPr id="4" name="Table 4">
            <a:extLst>
              <a:ext uri="{FF2B5EF4-FFF2-40B4-BE49-F238E27FC236}">
                <a16:creationId xmlns:a16="http://schemas.microsoft.com/office/drawing/2014/main" id="{B44B35AB-6529-97C9-C87F-D877FCC56F3E}"/>
              </a:ext>
            </a:extLst>
          </p:cNvPr>
          <p:cNvGraphicFramePr>
            <a:graphicFrameLocks noGrp="1"/>
          </p:cNvGraphicFramePr>
          <p:nvPr>
            <p:extLst>
              <p:ext uri="{D42A27DB-BD31-4B8C-83A1-F6EECF244321}">
                <p14:modId xmlns:p14="http://schemas.microsoft.com/office/powerpoint/2010/main" val="3201405505"/>
              </p:ext>
            </p:extLst>
          </p:nvPr>
        </p:nvGraphicFramePr>
        <p:xfrm>
          <a:off x="1524409" y="3087263"/>
          <a:ext cx="8128000" cy="25958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307508214"/>
                    </a:ext>
                  </a:extLst>
                </a:gridCol>
                <a:gridCol w="4064000">
                  <a:extLst>
                    <a:ext uri="{9D8B030D-6E8A-4147-A177-3AD203B41FA5}">
                      <a16:colId xmlns:a16="http://schemas.microsoft.com/office/drawing/2014/main" val="1752537001"/>
                    </a:ext>
                  </a:extLst>
                </a:gridCol>
              </a:tblGrid>
              <a:tr h="370840">
                <a:tc>
                  <a:txBody>
                    <a:bodyPr/>
                    <a:lstStyle/>
                    <a:p>
                      <a:r>
                        <a:rPr lang="en-US" b="1" dirty="0">
                          <a:solidFill>
                            <a:schemeClr val="bg1"/>
                          </a:solidFill>
                        </a:rPr>
                        <a:t>LLP Contribution</a:t>
                      </a:r>
                      <a:endParaRPr lang="en-IN" b="1" dirty="0">
                        <a:solidFill>
                          <a:schemeClr val="bg1"/>
                        </a:solidFill>
                      </a:endParaRPr>
                    </a:p>
                  </a:txBody>
                  <a:tcPr/>
                </a:tc>
                <a:tc>
                  <a:txBody>
                    <a:bodyPr/>
                    <a:lstStyle/>
                    <a:p>
                      <a:r>
                        <a:rPr lang="en-US" b="1" dirty="0">
                          <a:solidFill>
                            <a:schemeClr val="bg1"/>
                          </a:solidFill>
                        </a:rPr>
                        <a:t>Fees</a:t>
                      </a:r>
                      <a:endParaRPr lang="en-IN" b="1" dirty="0">
                        <a:solidFill>
                          <a:schemeClr val="bg1"/>
                        </a:solidFill>
                      </a:endParaRPr>
                    </a:p>
                  </a:txBody>
                  <a:tcPr/>
                </a:tc>
                <a:extLst>
                  <a:ext uri="{0D108BD9-81ED-4DB2-BD59-A6C34878D82A}">
                    <a16:rowId xmlns:a16="http://schemas.microsoft.com/office/drawing/2014/main" val="3290892750"/>
                  </a:ext>
                </a:extLst>
              </a:tr>
              <a:tr h="370840">
                <a:tc>
                  <a:txBody>
                    <a:bodyPr/>
                    <a:lstStyle/>
                    <a:p>
                      <a:r>
                        <a:rPr lang="en-US" dirty="0">
                          <a:solidFill>
                            <a:schemeClr val="bg1"/>
                          </a:solidFill>
                        </a:rPr>
                        <a:t>Less than Rs. 1,00,000</a:t>
                      </a:r>
                      <a:endParaRPr lang="en-IN" dirty="0">
                        <a:solidFill>
                          <a:schemeClr val="bg1"/>
                        </a:solidFill>
                      </a:endParaRPr>
                    </a:p>
                  </a:txBody>
                  <a:tcPr/>
                </a:tc>
                <a:tc>
                  <a:txBody>
                    <a:bodyPr/>
                    <a:lstStyle/>
                    <a:p>
                      <a:r>
                        <a:rPr lang="en-US" dirty="0">
                          <a:solidFill>
                            <a:schemeClr val="bg1"/>
                          </a:solidFill>
                        </a:rPr>
                        <a:t>Rs. 500</a:t>
                      </a:r>
                      <a:endParaRPr lang="en-IN" dirty="0">
                        <a:solidFill>
                          <a:schemeClr val="bg1"/>
                        </a:solidFill>
                      </a:endParaRPr>
                    </a:p>
                  </a:txBody>
                  <a:tcPr/>
                </a:tc>
                <a:extLst>
                  <a:ext uri="{0D108BD9-81ED-4DB2-BD59-A6C34878D82A}">
                    <a16:rowId xmlns:a16="http://schemas.microsoft.com/office/drawing/2014/main" val="3419275260"/>
                  </a:ext>
                </a:extLst>
              </a:tr>
              <a:tr h="370840">
                <a:tc>
                  <a:txBody>
                    <a:bodyPr/>
                    <a:lstStyle/>
                    <a:p>
                      <a:r>
                        <a:rPr lang="en-US" dirty="0">
                          <a:solidFill>
                            <a:schemeClr val="bg1"/>
                          </a:solidFill>
                        </a:rPr>
                        <a:t>Between Rs. 1 lakh to Rs. 5 Lakh</a:t>
                      </a:r>
                      <a:endParaRPr lang="en-IN" dirty="0">
                        <a:solidFill>
                          <a:schemeClr val="bg1"/>
                        </a:solidFill>
                      </a:endParaRPr>
                    </a:p>
                  </a:txBody>
                  <a:tcPr/>
                </a:tc>
                <a:tc>
                  <a:txBody>
                    <a:bodyPr/>
                    <a:lstStyle/>
                    <a:p>
                      <a:r>
                        <a:rPr lang="en-US" dirty="0">
                          <a:solidFill>
                            <a:schemeClr val="bg1"/>
                          </a:solidFill>
                        </a:rPr>
                        <a:t>Rs. 2,000</a:t>
                      </a:r>
                      <a:endParaRPr lang="en-IN" dirty="0">
                        <a:solidFill>
                          <a:schemeClr val="bg1"/>
                        </a:solidFill>
                      </a:endParaRPr>
                    </a:p>
                  </a:txBody>
                  <a:tcPr/>
                </a:tc>
                <a:extLst>
                  <a:ext uri="{0D108BD9-81ED-4DB2-BD59-A6C34878D82A}">
                    <a16:rowId xmlns:a16="http://schemas.microsoft.com/office/drawing/2014/main" val="3668358031"/>
                  </a:ext>
                </a:extLst>
              </a:tr>
              <a:tr h="370840">
                <a:tc>
                  <a:txBody>
                    <a:bodyPr/>
                    <a:lstStyle/>
                    <a:p>
                      <a:r>
                        <a:rPr lang="en-US" dirty="0">
                          <a:solidFill>
                            <a:schemeClr val="bg1"/>
                          </a:solidFill>
                        </a:rPr>
                        <a:t>Between Rs. 5 Lakh to Rs. 10 Lakh</a:t>
                      </a:r>
                      <a:endParaRPr lang="en-IN" dirty="0">
                        <a:solidFill>
                          <a:schemeClr val="bg1"/>
                        </a:solidFill>
                      </a:endParaRPr>
                    </a:p>
                  </a:txBody>
                  <a:tcPr/>
                </a:tc>
                <a:tc>
                  <a:txBody>
                    <a:bodyPr/>
                    <a:lstStyle/>
                    <a:p>
                      <a:r>
                        <a:rPr lang="en-US" dirty="0">
                          <a:solidFill>
                            <a:schemeClr val="bg1"/>
                          </a:solidFill>
                        </a:rPr>
                        <a:t>Rs. 4,000</a:t>
                      </a:r>
                      <a:endParaRPr lang="en-IN" dirty="0">
                        <a:solidFill>
                          <a:schemeClr val="bg1"/>
                        </a:solidFill>
                      </a:endParaRPr>
                    </a:p>
                  </a:txBody>
                  <a:tcPr/>
                </a:tc>
                <a:extLst>
                  <a:ext uri="{0D108BD9-81ED-4DB2-BD59-A6C34878D82A}">
                    <a16:rowId xmlns:a16="http://schemas.microsoft.com/office/drawing/2014/main" val="976708716"/>
                  </a:ext>
                </a:extLst>
              </a:tr>
              <a:tr h="370840">
                <a:tc>
                  <a:txBody>
                    <a:bodyPr/>
                    <a:lstStyle/>
                    <a:p>
                      <a:r>
                        <a:rPr lang="en-US" dirty="0">
                          <a:solidFill>
                            <a:schemeClr val="bg1"/>
                          </a:solidFill>
                        </a:rPr>
                        <a:t>Between Rs. 10 Lakh to Rs. 25 Lakh</a:t>
                      </a:r>
                      <a:endParaRPr lang="en-IN" dirty="0">
                        <a:solidFill>
                          <a:schemeClr val="bg1"/>
                        </a:solidFill>
                      </a:endParaRPr>
                    </a:p>
                  </a:txBody>
                  <a:tcPr/>
                </a:tc>
                <a:tc>
                  <a:txBody>
                    <a:bodyPr/>
                    <a:lstStyle/>
                    <a:p>
                      <a:r>
                        <a:rPr lang="en-US" dirty="0">
                          <a:solidFill>
                            <a:schemeClr val="bg1"/>
                          </a:solidFill>
                        </a:rPr>
                        <a:t>Rs. 5,000</a:t>
                      </a:r>
                      <a:endParaRPr lang="en-IN" dirty="0">
                        <a:solidFill>
                          <a:schemeClr val="bg1"/>
                        </a:solidFill>
                      </a:endParaRPr>
                    </a:p>
                  </a:txBody>
                  <a:tcPr/>
                </a:tc>
                <a:extLst>
                  <a:ext uri="{0D108BD9-81ED-4DB2-BD59-A6C34878D82A}">
                    <a16:rowId xmlns:a16="http://schemas.microsoft.com/office/drawing/2014/main" val="2710968575"/>
                  </a:ext>
                </a:extLst>
              </a:tr>
              <a:tr h="370840">
                <a:tc>
                  <a:txBody>
                    <a:bodyPr/>
                    <a:lstStyle/>
                    <a:p>
                      <a:r>
                        <a:rPr lang="en-US" dirty="0">
                          <a:solidFill>
                            <a:schemeClr val="bg1"/>
                          </a:solidFill>
                        </a:rPr>
                        <a:t>Between Rs. 25 Lakh to Rs. 1 Crore</a:t>
                      </a:r>
                      <a:endParaRPr lang="en-IN" dirty="0">
                        <a:solidFill>
                          <a:schemeClr val="bg1"/>
                        </a:solidFill>
                      </a:endParaRPr>
                    </a:p>
                  </a:txBody>
                  <a:tcPr/>
                </a:tc>
                <a:tc>
                  <a:txBody>
                    <a:bodyPr/>
                    <a:lstStyle/>
                    <a:p>
                      <a:r>
                        <a:rPr lang="en-US" dirty="0">
                          <a:solidFill>
                            <a:schemeClr val="bg1"/>
                          </a:solidFill>
                        </a:rPr>
                        <a:t>Rs. 10,000</a:t>
                      </a:r>
                      <a:endParaRPr lang="en-IN" dirty="0">
                        <a:solidFill>
                          <a:schemeClr val="bg1"/>
                        </a:solidFill>
                      </a:endParaRPr>
                    </a:p>
                  </a:txBody>
                  <a:tcPr/>
                </a:tc>
                <a:extLst>
                  <a:ext uri="{0D108BD9-81ED-4DB2-BD59-A6C34878D82A}">
                    <a16:rowId xmlns:a16="http://schemas.microsoft.com/office/drawing/2014/main" val="2130413329"/>
                  </a:ext>
                </a:extLst>
              </a:tr>
              <a:tr h="370840">
                <a:tc>
                  <a:txBody>
                    <a:bodyPr/>
                    <a:lstStyle/>
                    <a:p>
                      <a:r>
                        <a:rPr lang="en-US" dirty="0">
                          <a:solidFill>
                            <a:schemeClr val="bg1"/>
                          </a:solidFill>
                        </a:rPr>
                        <a:t>Above Rs. 1 Crore</a:t>
                      </a:r>
                      <a:endParaRPr lang="en-IN" dirty="0">
                        <a:solidFill>
                          <a:schemeClr val="bg1"/>
                        </a:solidFill>
                      </a:endParaRPr>
                    </a:p>
                  </a:txBody>
                  <a:tcPr/>
                </a:tc>
                <a:tc>
                  <a:txBody>
                    <a:bodyPr/>
                    <a:lstStyle/>
                    <a:p>
                      <a:r>
                        <a:rPr lang="en-US" dirty="0">
                          <a:solidFill>
                            <a:schemeClr val="bg1"/>
                          </a:solidFill>
                        </a:rPr>
                        <a:t>Rs. 25,000</a:t>
                      </a:r>
                      <a:endParaRPr lang="en-IN" dirty="0">
                        <a:solidFill>
                          <a:schemeClr val="bg1"/>
                        </a:solidFill>
                      </a:endParaRPr>
                    </a:p>
                  </a:txBody>
                  <a:tcPr/>
                </a:tc>
                <a:extLst>
                  <a:ext uri="{0D108BD9-81ED-4DB2-BD59-A6C34878D82A}">
                    <a16:rowId xmlns:a16="http://schemas.microsoft.com/office/drawing/2014/main" val="1715940571"/>
                  </a:ext>
                </a:extLst>
              </a:tr>
            </a:tbl>
          </a:graphicData>
        </a:graphic>
      </p:graphicFrame>
      <p:sp>
        <p:nvSpPr>
          <p:cNvPr id="5" name="TextBox 4">
            <a:extLst>
              <a:ext uri="{FF2B5EF4-FFF2-40B4-BE49-F238E27FC236}">
                <a16:creationId xmlns:a16="http://schemas.microsoft.com/office/drawing/2014/main" id="{F7C625ED-EFEF-AC47-CD40-E80BE60FBFBF}"/>
              </a:ext>
            </a:extLst>
          </p:cNvPr>
          <p:cNvSpPr txBox="1"/>
          <p:nvPr/>
        </p:nvSpPr>
        <p:spPr>
          <a:xfrm>
            <a:off x="9778181" y="937738"/>
            <a:ext cx="1918724" cy="5666065"/>
          </a:xfrm>
          <a:prstGeom prst="verticalScroll">
            <a:avLst/>
          </a:prstGeom>
          <a:noFill/>
          <a:ln>
            <a:solidFill>
              <a:schemeClr val="tx1"/>
            </a:solidFill>
          </a:ln>
        </p:spPr>
        <p:txBody>
          <a:bodyPr wrap="square" rtlCol="0">
            <a:spAutoFit/>
          </a:bodyPr>
          <a:lstStyle/>
          <a:p>
            <a:r>
              <a:rPr lang="en-US" dirty="0">
                <a:solidFill>
                  <a:schemeClr val="bg1"/>
                </a:solidFill>
              </a:rPr>
              <a:t>The amount shall be paid into the Public Account of India through Credit Card, Internet Banking, Remittance at Bank Counter or any other mode approved by CG</a:t>
            </a:r>
            <a:endParaRPr lang="en-IN" dirty="0">
              <a:solidFill>
                <a:schemeClr val="bg1"/>
              </a:solidFill>
            </a:endParaRPr>
          </a:p>
        </p:txBody>
      </p:sp>
    </p:spTree>
    <p:extLst>
      <p:ext uri="{BB962C8B-B14F-4D97-AF65-F5344CB8AC3E}">
        <p14:creationId xmlns:p14="http://schemas.microsoft.com/office/powerpoint/2010/main" val="711913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81581-33C2-FCEA-3E77-7B753B66BF2D}"/>
              </a:ext>
            </a:extLst>
          </p:cNvPr>
          <p:cNvSpPr>
            <a:spLocks noGrp="1"/>
          </p:cNvSpPr>
          <p:nvPr>
            <p:ph type="title"/>
          </p:nvPr>
        </p:nvSpPr>
        <p:spPr/>
        <p:txBody>
          <a:bodyPr/>
          <a:lstStyle/>
          <a:p>
            <a:r>
              <a:rPr lang="en-US" dirty="0">
                <a:solidFill>
                  <a:schemeClr val="bg1"/>
                </a:solidFill>
              </a:rPr>
              <a:t>Forms for various issues</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62ED06CB-A70B-DB07-B0BE-7AE27A2C0976}"/>
              </a:ext>
            </a:extLst>
          </p:cNvPr>
          <p:cNvGraphicFramePr>
            <a:graphicFrameLocks noGrp="1"/>
          </p:cNvGraphicFramePr>
          <p:nvPr>
            <p:ph idx="1"/>
            <p:extLst>
              <p:ext uri="{D42A27DB-BD31-4B8C-83A1-F6EECF244321}">
                <p14:modId xmlns:p14="http://schemas.microsoft.com/office/powerpoint/2010/main" val="30202943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97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8AB36-86C1-4621-17D6-F67C16AD9A40}"/>
              </a:ext>
            </a:extLst>
          </p:cNvPr>
          <p:cNvSpPr>
            <a:spLocks noGrp="1"/>
          </p:cNvSpPr>
          <p:nvPr>
            <p:ph type="title"/>
          </p:nvPr>
        </p:nvSpPr>
        <p:spPr/>
        <p:txBody>
          <a:bodyPr/>
          <a:lstStyle/>
          <a:p>
            <a:r>
              <a:rPr lang="en-US" dirty="0">
                <a:solidFill>
                  <a:schemeClr val="bg1"/>
                </a:solidFill>
              </a:rPr>
              <a:t>Designated Partner Identification Number</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66070838-7EA5-F6BF-FB68-B8530CFB92E6}"/>
              </a:ext>
            </a:extLst>
          </p:cNvPr>
          <p:cNvGraphicFramePr>
            <a:graphicFrameLocks noGrp="1"/>
          </p:cNvGraphicFramePr>
          <p:nvPr>
            <p:ph idx="1"/>
            <p:extLst>
              <p:ext uri="{D42A27DB-BD31-4B8C-83A1-F6EECF244321}">
                <p14:modId xmlns:p14="http://schemas.microsoft.com/office/powerpoint/2010/main" val="13836765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4400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4D1DD-9D6C-7C5E-8195-B95EB3ABFAA4}"/>
              </a:ext>
            </a:extLst>
          </p:cNvPr>
          <p:cNvSpPr>
            <a:spLocks noGrp="1"/>
          </p:cNvSpPr>
          <p:nvPr>
            <p:ph type="title"/>
          </p:nvPr>
        </p:nvSpPr>
        <p:spPr/>
        <p:txBody>
          <a:bodyPr/>
          <a:lstStyle/>
          <a:p>
            <a:r>
              <a:rPr lang="en-US" dirty="0">
                <a:solidFill>
                  <a:schemeClr val="bg1"/>
                </a:solidFill>
              </a:rPr>
              <a:t>Incorporation of LLP</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D35A1B8E-4083-A0FA-37CD-C15F64FB765C}"/>
              </a:ext>
            </a:extLst>
          </p:cNvPr>
          <p:cNvGraphicFramePr>
            <a:graphicFrameLocks noGrp="1"/>
          </p:cNvGraphicFramePr>
          <p:nvPr>
            <p:ph idx="1"/>
            <p:extLst>
              <p:ext uri="{D42A27DB-BD31-4B8C-83A1-F6EECF244321}">
                <p14:modId xmlns:p14="http://schemas.microsoft.com/office/powerpoint/2010/main" val="4545315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432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6298B-F7F8-8D1A-137D-636DC9F63F96}"/>
              </a:ext>
            </a:extLst>
          </p:cNvPr>
          <p:cNvSpPr>
            <a:spLocks noGrp="1"/>
          </p:cNvSpPr>
          <p:nvPr>
            <p:ph type="title"/>
          </p:nvPr>
        </p:nvSpPr>
        <p:spPr/>
        <p:txBody>
          <a:bodyPr/>
          <a:lstStyle/>
          <a:p>
            <a:r>
              <a:rPr lang="en-US" dirty="0">
                <a:solidFill>
                  <a:schemeClr val="bg1"/>
                </a:solidFill>
              </a:rPr>
              <a:t>Address of LLPs</a:t>
            </a:r>
            <a:endParaRPr lang="en-IN" dirty="0">
              <a:solidFill>
                <a:schemeClr val="bg1"/>
              </a:solidFill>
            </a:endParaRPr>
          </a:p>
        </p:txBody>
      </p:sp>
      <p:graphicFrame>
        <p:nvGraphicFramePr>
          <p:cNvPr id="4" name="Content Placeholder 3">
            <a:extLst>
              <a:ext uri="{FF2B5EF4-FFF2-40B4-BE49-F238E27FC236}">
                <a16:creationId xmlns:a16="http://schemas.microsoft.com/office/drawing/2014/main" id="{DEEBF887-82EA-07A1-17C2-187AFD8FCE6E}"/>
              </a:ext>
            </a:extLst>
          </p:cNvPr>
          <p:cNvGraphicFramePr>
            <a:graphicFrameLocks noGrp="1"/>
          </p:cNvGraphicFramePr>
          <p:nvPr>
            <p:ph idx="1"/>
            <p:extLst>
              <p:ext uri="{D42A27DB-BD31-4B8C-83A1-F6EECF244321}">
                <p14:modId xmlns:p14="http://schemas.microsoft.com/office/powerpoint/2010/main" val="397655951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5399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6A3FC-21C3-FFFD-0542-D17E3984FF73}"/>
              </a:ext>
            </a:extLst>
          </p:cNvPr>
          <p:cNvSpPr>
            <a:spLocks noGrp="1"/>
          </p:cNvSpPr>
          <p:nvPr>
            <p:ph type="title"/>
          </p:nvPr>
        </p:nvSpPr>
        <p:spPr/>
        <p:txBody>
          <a:bodyPr/>
          <a:lstStyle/>
          <a:p>
            <a:r>
              <a:rPr lang="en-IN" dirty="0">
                <a:solidFill>
                  <a:schemeClr val="bg1"/>
                </a:solidFill>
              </a:rPr>
              <a:t>Form of Contribution</a:t>
            </a:r>
          </a:p>
        </p:txBody>
      </p:sp>
      <p:graphicFrame>
        <p:nvGraphicFramePr>
          <p:cNvPr id="4" name="Content Placeholder 3">
            <a:extLst>
              <a:ext uri="{FF2B5EF4-FFF2-40B4-BE49-F238E27FC236}">
                <a16:creationId xmlns:a16="http://schemas.microsoft.com/office/drawing/2014/main" id="{8C7CE8FD-E43C-92F5-EF03-4861C6B1735D}"/>
              </a:ext>
            </a:extLst>
          </p:cNvPr>
          <p:cNvGraphicFramePr>
            <a:graphicFrameLocks noGrp="1"/>
          </p:cNvGraphicFramePr>
          <p:nvPr>
            <p:ph idx="1"/>
            <p:extLst>
              <p:ext uri="{D42A27DB-BD31-4B8C-83A1-F6EECF244321}">
                <p14:modId xmlns:p14="http://schemas.microsoft.com/office/powerpoint/2010/main" val="22317446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96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AB3E4-1296-8807-D071-91D3FBB097CE}"/>
              </a:ext>
            </a:extLst>
          </p:cNvPr>
          <p:cNvSpPr>
            <a:spLocks noGrp="1"/>
          </p:cNvSpPr>
          <p:nvPr>
            <p:ph type="title"/>
          </p:nvPr>
        </p:nvSpPr>
        <p:spPr/>
        <p:txBody>
          <a:bodyPr/>
          <a:lstStyle/>
          <a:p>
            <a:r>
              <a:rPr lang="en-IN" dirty="0">
                <a:solidFill>
                  <a:schemeClr val="bg1"/>
                </a:solidFill>
              </a:rPr>
              <a:t>SMALL LLP</a:t>
            </a:r>
          </a:p>
        </p:txBody>
      </p:sp>
      <p:graphicFrame>
        <p:nvGraphicFramePr>
          <p:cNvPr id="4" name="Content Placeholder 3">
            <a:extLst>
              <a:ext uri="{FF2B5EF4-FFF2-40B4-BE49-F238E27FC236}">
                <a16:creationId xmlns:a16="http://schemas.microsoft.com/office/drawing/2014/main" id="{6BC18A4B-CAE5-90AB-D75D-9EE224CCA836}"/>
              </a:ext>
            </a:extLst>
          </p:cNvPr>
          <p:cNvGraphicFramePr>
            <a:graphicFrameLocks noGrp="1"/>
          </p:cNvGraphicFramePr>
          <p:nvPr>
            <p:ph idx="1"/>
            <p:extLst>
              <p:ext uri="{D42A27DB-BD31-4B8C-83A1-F6EECF244321}">
                <p14:modId xmlns:p14="http://schemas.microsoft.com/office/powerpoint/2010/main" val="10264650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83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F9F9E-6450-67BD-2D1F-86C8E57B3FBF}"/>
              </a:ext>
            </a:extLst>
          </p:cNvPr>
          <p:cNvSpPr>
            <a:spLocks noGrp="1"/>
          </p:cNvSpPr>
          <p:nvPr>
            <p:ph type="title"/>
          </p:nvPr>
        </p:nvSpPr>
        <p:spPr>
          <a:xfrm>
            <a:off x="838200" y="2856388"/>
            <a:ext cx="10515600" cy="1145224"/>
          </a:xfrm>
        </p:spPr>
        <p:txBody>
          <a:bodyPr/>
          <a:lstStyle/>
          <a:p>
            <a:pPr algn="ctr"/>
            <a:r>
              <a:rPr lang="en-IN" dirty="0">
                <a:solidFill>
                  <a:schemeClr val="bg1"/>
                </a:solidFill>
              </a:rPr>
              <a:t>THANK YOU</a:t>
            </a:r>
          </a:p>
        </p:txBody>
      </p:sp>
    </p:spTree>
    <p:extLst>
      <p:ext uri="{BB962C8B-B14F-4D97-AF65-F5344CB8AC3E}">
        <p14:creationId xmlns:p14="http://schemas.microsoft.com/office/powerpoint/2010/main" val="2536037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3B419-93E8-CD67-CF13-A9CD7DE80787}"/>
              </a:ext>
            </a:extLst>
          </p:cNvPr>
          <p:cNvSpPr>
            <a:spLocks noGrp="1"/>
          </p:cNvSpPr>
          <p:nvPr>
            <p:ph type="title"/>
          </p:nvPr>
        </p:nvSpPr>
        <p:spPr>
          <a:xfrm>
            <a:off x="838200" y="2856388"/>
            <a:ext cx="10515600" cy="1145224"/>
          </a:xfrm>
        </p:spPr>
        <p:txBody>
          <a:bodyPr/>
          <a:lstStyle/>
          <a:p>
            <a:pPr algn="ctr"/>
            <a:r>
              <a:rPr lang="en-US" dirty="0">
                <a:solidFill>
                  <a:schemeClr val="bg1"/>
                </a:solidFill>
              </a:rPr>
              <a:t>CHAPTER 10 – LLP Act, 2008</a:t>
            </a:r>
            <a:endParaRPr lang="en-IN" dirty="0">
              <a:solidFill>
                <a:schemeClr val="bg1"/>
              </a:solidFill>
            </a:endParaRPr>
          </a:p>
        </p:txBody>
      </p:sp>
    </p:spTree>
    <p:extLst>
      <p:ext uri="{BB962C8B-B14F-4D97-AF65-F5344CB8AC3E}">
        <p14:creationId xmlns:p14="http://schemas.microsoft.com/office/powerpoint/2010/main" val="854754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3EA5E-A3FC-3E55-B58E-446BECFF12AD}"/>
              </a:ext>
            </a:extLst>
          </p:cNvPr>
          <p:cNvSpPr>
            <a:spLocks noGrp="1"/>
          </p:cNvSpPr>
          <p:nvPr>
            <p:ph type="title"/>
          </p:nvPr>
        </p:nvSpPr>
        <p:spPr/>
        <p:txBody>
          <a:bodyPr/>
          <a:lstStyle/>
          <a:p>
            <a:r>
              <a:rPr lang="en-IN" dirty="0">
                <a:solidFill>
                  <a:schemeClr val="bg1"/>
                </a:solidFill>
              </a:rPr>
              <a:t>PROVISIONS UNDER CHAPTER 10</a:t>
            </a:r>
          </a:p>
        </p:txBody>
      </p:sp>
      <p:graphicFrame>
        <p:nvGraphicFramePr>
          <p:cNvPr id="4" name="Content Placeholder 3">
            <a:extLst>
              <a:ext uri="{FF2B5EF4-FFF2-40B4-BE49-F238E27FC236}">
                <a16:creationId xmlns:a16="http://schemas.microsoft.com/office/drawing/2014/main" id="{7CA06651-4A16-E9B9-526F-0B596ABBDD9D}"/>
              </a:ext>
            </a:extLst>
          </p:cNvPr>
          <p:cNvGraphicFramePr>
            <a:graphicFrameLocks noGrp="1"/>
          </p:cNvGraphicFramePr>
          <p:nvPr>
            <p:ph idx="1"/>
            <p:extLst>
              <p:ext uri="{D42A27DB-BD31-4B8C-83A1-F6EECF244321}">
                <p14:modId xmlns:p14="http://schemas.microsoft.com/office/powerpoint/2010/main" val="141208659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517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B15FA-7541-B3D1-C9F8-FFB835732A17}"/>
              </a:ext>
            </a:extLst>
          </p:cNvPr>
          <p:cNvSpPr>
            <a:spLocks noGrp="1"/>
          </p:cNvSpPr>
          <p:nvPr>
            <p:ph type="title"/>
          </p:nvPr>
        </p:nvSpPr>
        <p:spPr>
          <a:xfrm>
            <a:off x="838200" y="365126"/>
            <a:ext cx="10515600" cy="735291"/>
          </a:xfrm>
        </p:spPr>
        <p:txBody>
          <a:bodyPr/>
          <a:lstStyle/>
          <a:p>
            <a:r>
              <a:rPr lang="en-IN" dirty="0">
                <a:solidFill>
                  <a:schemeClr val="bg1"/>
                </a:solidFill>
              </a:rPr>
              <a:t>Continued …</a:t>
            </a:r>
          </a:p>
        </p:txBody>
      </p:sp>
      <p:graphicFrame>
        <p:nvGraphicFramePr>
          <p:cNvPr id="10" name="Diagram 9">
            <a:extLst>
              <a:ext uri="{FF2B5EF4-FFF2-40B4-BE49-F238E27FC236}">
                <a16:creationId xmlns:a16="http://schemas.microsoft.com/office/drawing/2014/main" id="{482D2D89-C6C0-09F4-A04E-CAEF070EEDB5}"/>
              </a:ext>
            </a:extLst>
          </p:cNvPr>
          <p:cNvGraphicFramePr/>
          <p:nvPr>
            <p:extLst>
              <p:ext uri="{D42A27DB-BD31-4B8C-83A1-F6EECF244321}">
                <p14:modId xmlns:p14="http://schemas.microsoft.com/office/powerpoint/2010/main" val="2983139901"/>
              </p:ext>
            </p:extLst>
          </p:nvPr>
        </p:nvGraphicFramePr>
        <p:xfrm>
          <a:off x="1268362" y="1578077"/>
          <a:ext cx="9615948" cy="470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6296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B3E53-436B-9B1F-7AE4-16153FD118FC}"/>
              </a:ext>
            </a:extLst>
          </p:cNvPr>
          <p:cNvSpPr>
            <a:spLocks noGrp="1"/>
          </p:cNvSpPr>
          <p:nvPr>
            <p:ph type="title"/>
          </p:nvPr>
        </p:nvSpPr>
        <p:spPr>
          <a:xfrm>
            <a:off x="838200" y="2738401"/>
            <a:ext cx="10515600" cy="690599"/>
          </a:xfrm>
        </p:spPr>
        <p:txBody>
          <a:bodyPr/>
          <a:lstStyle/>
          <a:p>
            <a:pPr algn="ctr"/>
            <a:r>
              <a:rPr lang="en-IN" dirty="0">
                <a:solidFill>
                  <a:schemeClr val="bg1"/>
                </a:solidFill>
              </a:rPr>
              <a:t>SECOND SCHEDULE (SECTION 55)</a:t>
            </a:r>
          </a:p>
        </p:txBody>
      </p:sp>
    </p:spTree>
    <p:extLst>
      <p:ext uri="{BB962C8B-B14F-4D97-AF65-F5344CB8AC3E}">
        <p14:creationId xmlns:p14="http://schemas.microsoft.com/office/powerpoint/2010/main" val="16661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77CB-A685-A6E6-0EB8-1C33D2266485}"/>
              </a:ext>
            </a:extLst>
          </p:cNvPr>
          <p:cNvSpPr>
            <a:spLocks noGrp="1"/>
          </p:cNvSpPr>
          <p:nvPr>
            <p:ph type="title"/>
          </p:nvPr>
        </p:nvSpPr>
        <p:spPr/>
        <p:txBody>
          <a:bodyPr/>
          <a:lstStyle/>
          <a:p>
            <a:r>
              <a:rPr lang="en-IN" dirty="0">
                <a:solidFill>
                  <a:schemeClr val="bg1"/>
                </a:solidFill>
              </a:rPr>
              <a:t>FIRM MEANS </a:t>
            </a:r>
          </a:p>
        </p:txBody>
      </p:sp>
      <p:graphicFrame>
        <p:nvGraphicFramePr>
          <p:cNvPr id="4" name="Content Placeholder 3">
            <a:extLst>
              <a:ext uri="{FF2B5EF4-FFF2-40B4-BE49-F238E27FC236}">
                <a16:creationId xmlns:a16="http://schemas.microsoft.com/office/drawing/2014/main" id="{04CB3E7F-75B2-9E6C-3E24-424A1091E5A2}"/>
              </a:ext>
            </a:extLst>
          </p:cNvPr>
          <p:cNvGraphicFramePr>
            <a:graphicFrameLocks noGrp="1"/>
          </p:cNvGraphicFramePr>
          <p:nvPr>
            <p:ph idx="1"/>
            <p:extLst>
              <p:ext uri="{D42A27DB-BD31-4B8C-83A1-F6EECF244321}">
                <p14:modId xmlns:p14="http://schemas.microsoft.com/office/powerpoint/2010/main" val="20350895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2691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ITY SKETCH 16X9">
  <a:themeElements>
    <a:clrScheme name="CitySketch">
      <a:dk1>
        <a:srgbClr val="3D372E"/>
      </a:dk1>
      <a:lt1>
        <a:sysClr val="window" lastClr="FFFFFF"/>
      </a:lt1>
      <a:dk2>
        <a:srgbClr val="000000"/>
      </a:dk2>
      <a:lt2>
        <a:srgbClr val="E0ECE1"/>
      </a:lt2>
      <a:accent1>
        <a:srgbClr val="B2D0B4"/>
      </a:accent1>
      <a:accent2>
        <a:srgbClr val="88A5BA"/>
      </a:accent2>
      <a:accent3>
        <a:srgbClr val="909F5F"/>
      </a:accent3>
      <a:accent4>
        <a:srgbClr val="C9A057"/>
      </a:accent4>
      <a:accent5>
        <a:srgbClr val="DA7D60"/>
      </a:accent5>
      <a:accent6>
        <a:srgbClr val="978975"/>
      </a:accent6>
      <a:hlink>
        <a:srgbClr val="C9A057"/>
      </a:hlink>
      <a:folHlink>
        <a:srgbClr val="978975"/>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ITY SKETCH 16X9">
  <a:themeElements>
    <a:clrScheme name="CitySketch">
      <a:dk1>
        <a:srgbClr val="3D372E"/>
      </a:dk1>
      <a:lt1>
        <a:sysClr val="window" lastClr="FFFFFF"/>
      </a:lt1>
      <a:dk2>
        <a:srgbClr val="000000"/>
      </a:dk2>
      <a:lt2>
        <a:srgbClr val="E0ECE1"/>
      </a:lt2>
      <a:accent1>
        <a:srgbClr val="B2D0B4"/>
      </a:accent1>
      <a:accent2>
        <a:srgbClr val="88A5BA"/>
      </a:accent2>
      <a:accent3>
        <a:srgbClr val="909F5F"/>
      </a:accent3>
      <a:accent4>
        <a:srgbClr val="C9A057"/>
      </a:accent4>
      <a:accent5>
        <a:srgbClr val="DA7D60"/>
      </a:accent5>
      <a:accent6>
        <a:srgbClr val="978975"/>
      </a:accent6>
      <a:hlink>
        <a:srgbClr val="C9A057"/>
      </a:hlink>
      <a:folHlink>
        <a:srgbClr val="978975"/>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itySketch">
    <a:dk1>
      <a:srgbClr val="3D372E"/>
    </a:dk1>
    <a:lt1>
      <a:sysClr val="window" lastClr="FFFFFF"/>
    </a:lt1>
    <a:dk2>
      <a:srgbClr val="000000"/>
    </a:dk2>
    <a:lt2>
      <a:srgbClr val="E0ECE1"/>
    </a:lt2>
    <a:accent1>
      <a:srgbClr val="B2D0B4"/>
    </a:accent1>
    <a:accent2>
      <a:srgbClr val="88A5BA"/>
    </a:accent2>
    <a:accent3>
      <a:srgbClr val="909F5F"/>
    </a:accent3>
    <a:accent4>
      <a:srgbClr val="C9A057"/>
    </a:accent4>
    <a:accent5>
      <a:srgbClr val="DA7D60"/>
    </a:accent5>
    <a:accent6>
      <a:srgbClr val="978975"/>
    </a:accent6>
    <a:hlink>
      <a:srgbClr val="C9A057"/>
    </a:hlink>
    <a:folHlink>
      <a:srgbClr val="978975"/>
    </a:folHlink>
  </a:clrScheme>
</a:themeOverride>
</file>

<file path=docProps/app.xml><?xml version="1.0" encoding="utf-8"?>
<Properties xmlns="http://schemas.openxmlformats.org/officeDocument/2006/extended-properties" xmlns:vt="http://schemas.openxmlformats.org/officeDocument/2006/docPropsVTypes">
  <Template>Presentation</Template>
  <TotalTime>532</TotalTime>
  <Words>4187</Words>
  <Application>Microsoft Office PowerPoint</Application>
  <PresentationFormat>Widescreen</PresentationFormat>
  <Paragraphs>177</Paragraphs>
  <Slides>47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47</vt:i4>
      </vt:variant>
    </vt:vector>
  </HeadingPairs>
  <TitlesOfParts>
    <vt:vector size="51" baseType="lpstr">
      <vt:lpstr>Arial</vt:lpstr>
      <vt:lpstr>Century Schoolbook</vt:lpstr>
      <vt:lpstr>CITY SKETCH 16X9</vt:lpstr>
      <vt:lpstr>1_CITY SKETCH 16X9</vt:lpstr>
      <vt:lpstr>CONVERSION OF CA FIRMS INTO LLP</vt:lpstr>
      <vt:lpstr>REQUIREMENTS FOR CONVERSION</vt:lpstr>
      <vt:lpstr>INITIAL PROCEDURE REGARDING NAME</vt:lpstr>
      <vt:lpstr>VARIOUS FORMS</vt:lpstr>
      <vt:lpstr>CHAPTER 10 – LLP Act, 2008</vt:lpstr>
      <vt:lpstr>PROVISIONS UNDER CHAPTER 10</vt:lpstr>
      <vt:lpstr>Continued …</vt:lpstr>
      <vt:lpstr>SECOND SCHEDULE (SECTION 55)</vt:lpstr>
      <vt:lpstr>FIRM MEANS </vt:lpstr>
      <vt:lpstr>CONVERT</vt:lpstr>
      <vt:lpstr>ELIGIBILITY FOR CONVERSION</vt:lpstr>
      <vt:lpstr>STATEMENT TO BE FILED </vt:lpstr>
      <vt:lpstr>REGISTRATION OF CONVERSION</vt:lpstr>
      <vt:lpstr>REGISTRAR MAY REFUSE TO REGISTER</vt:lpstr>
      <vt:lpstr>EFFECT OF REGISTRATION</vt:lpstr>
      <vt:lpstr>REGISTRATION RELATING TO PROPERTY</vt:lpstr>
      <vt:lpstr>PENDING PROCEEDINGS</vt:lpstr>
      <vt:lpstr>CONTINUANCE OF CONVICTION, RULING OR ORDER OR JUDGEMENT</vt:lpstr>
      <vt:lpstr>EXISTING ARRANGEMENTS</vt:lpstr>
      <vt:lpstr>EXISTING CONTRACTS</vt:lpstr>
      <vt:lpstr>CONTINUANCE OF EMPLOYMENT</vt:lpstr>
      <vt:lpstr>EXISTING APPOINTMENT, AUTHORITY AND POWER</vt:lpstr>
      <vt:lpstr>APPROVALS AND LICENSE</vt:lpstr>
      <vt:lpstr>PARTNERS LIABILITY</vt:lpstr>
      <vt:lpstr>NOTICE OF CONVERSION IN CORRESPONDENCE</vt:lpstr>
      <vt:lpstr>Council Guidelines for conversion of CA firms into LLPs dated 14-11-2011 vide Guidelines No.1-CA (7)/03/2011</vt:lpstr>
      <vt:lpstr>Provision for Chartered Accountants in particular</vt:lpstr>
      <vt:lpstr>CA Regulations 1988</vt:lpstr>
      <vt:lpstr>CA Regulations and the LLP Act for name approval</vt:lpstr>
      <vt:lpstr>Continued …</vt:lpstr>
      <vt:lpstr>CONVERSION OF SOLE PRACTIONERS INTO LLP</vt:lpstr>
      <vt:lpstr>FIRM NUMBER</vt:lpstr>
      <vt:lpstr>SENIORITY AND CODE OF ETHICS</vt:lpstr>
      <vt:lpstr>SUBJECT TO CLARIFICATIONS</vt:lpstr>
      <vt:lpstr>OTHER GUIDELINES</vt:lpstr>
      <vt:lpstr>CONSTITUTION OF SEPARATE LLPS</vt:lpstr>
      <vt:lpstr>SENIORITY GUIDELINES ON CONVERSION</vt:lpstr>
      <vt:lpstr>CONTINUED…</vt:lpstr>
      <vt:lpstr>Continued …</vt:lpstr>
      <vt:lpstr>Fees to be paid for incorporation/conversion</vt:lpstr>
      <vt:lpstr>Forms for various issues</vt:lpstr>
      <vt:lpstr>Designated Partner Identification Number</vt:lpstr>
      <vt:lpstr>Incorporation of LLP</vt:lpstr>
      <vt:lpstr>Address of LLPs</vt:lpstr>
      <vt:lpstr>Form of Contribution</vt:lpstr>
      <vt:lpstr>SMALL LLP</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CONVERSION OF CA FIRMS INTO LLP</dc:title>
  <dc:creator>Sukanya RSCAS</dc:creator>
  <cp:lastModifiedBy>Sukanya RSCAS</cp:lastModifiedBy>
  <cp:revision>28</cp:revision>
  <dcterms:created xsi:type="dcterms:W3CDTF">2023-04-04T04:16:51Z</dcterms:created>
  <dcterms:modified xsi:type="dcterms:W3CDTF">2023-04-05T06:43:21Z</dcterms:modified>
</cp:coreProperties>
</file>